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74" r:id="rId9"/>
    <p:sldId id="272"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4E5B6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4E5B6E"/>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4E5B6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763000" y="0"/>
            <a:ext cx="0" cy="6858000"/>
          </a:xfrm>
          <a:custGeom>
            <a:avLst/>
            <a:gdLst/>
            <a:ahLst/>
            <a:cxnLst/>
            <a:rect l="l" t="t" r="r" b="b"/>
            <a:pathLst>
              <a:path h="6858000">
                <a:moveTo>
                  <a:pt x="0" y="0"/>
                </a:moveTo>
                <a:lnTo>
                  <a:pt x="0" y="6857999"/>
                </a:lnTo>
              </a:path>
            </a:pathLst>
          </a:custGeom>
          <a:ln w="38100">
            <a:solidFill>
              <a:srgbClr val="C0E4AE"/>
            </a:solidFill>
          </a:ln>
        </p:spPr>
        <p:txBody>
          <a:bodyPr wrap="square" lIns="0" tIns="0" rIns="0" bIns="0" rtlCol="0"/>
          <a:lstStyle/>
          <a:p>
            <a:endParaRPr/>
          </a:p>
        </p:txBody>
      </p:sp>
      <p:sp>
        <p:nvSpPr>
          <p:cNvPr id="17" name="bk object 17"/>
          <p:cNvSpPr/>
          <p:nvPr/>
        </p:nvSpPr>
        <p:spPr>
          <a:xfrm>
            <a:off x="87630" y="0"/>
            <a:ext cx="0" cy="6858000"/>
          </a:xfrm>
          <a:custGeom>
            <a:avLst/>
            <a:gdLst/>
            <a:ahLst/>
            <a:cxnLst/>
            <a:rect l="l" t="t" r="r" b="b"/>
            <a:pathLst>
              <a:path h="6858000">
                <a:moveTo>
                  <a:pt x="0" y="0"/>
                </a:moveTo>
                <a:lnTo>
                  <a:pt x="0" y="6857996"/>
                </a:lnTo>
              </a:path>
            </a:pathLst>
          </a:custGeom>
          <a:ln w="34290">
            <a:solidFill>
              <a:srgbClr val="C0E4AE"/>
            </a:solidFill>
          </a:ln>
        </p:spPr>
        <p:txBody>
          <a:bodyPr wrap="square" lIns="0" tIns="0" rIns="0" bIns="0" rtlCol="0"/>
          <a:lstStyle/>
          <a:p>
            <a:endParaRPr/>
          </a:p>
        </p:txBody>
      </p:sp>
      <p:sp>
        <p:nvSpPr>
          <p:cNvPr id="18" name="bk object 18"/>
          <p:cNvSpPr/>
          <p:nvPr/>
        </p:nvSpPr>
        <p:spPr>
          <a:xfrm>
            <a:off x="53339" y="0"/>
            <a:ext cx="0" cy="6858000"/>
          </a:xfrm>
          <a:custGeom>
            <a:avLst/>
            <a:gdLst/>
            <a:ahLst/>
            <a:cxnLst/>
            <a:rect l="l" t="t" r="r" b="b"/>
            <a:pathLst>
              <a:path h="6858000">
                <a:moveTo>
                  <a:pt x="0" y="0"/>
                </a:moveTo>
                <a:lnTo>
                  <a:pt x="0" y="6857996"/>
                </a:lnTo>
              </a:path>
            </a:pathLst>
          </a:custGeom>
          <a:ln w="11430">
            <a:solidFill>
              <a:srgbClr val="C0E4AE"/>
            </a:solidFill>
          </a:ln>
        </p:spPr>
        <p:txBody>
          <a:bodyPr wrap="square" lIns="0" tIns="0" rIns="0" bIns="0" rtlCol="0"/>
          <a:lstStyle/>
          <a:p>
            <a:endParaRPr/>
          </a:p>
        </p:txBody>
      </p:sp>
      <p:sp>
        <p:nvSpPr>
          <p:cNvPr id="19" name="bk object 19"/>
          <p:cNvSpPr/>
          <p:nvPr/>
        </p:nvSpPr>
        <p:spPr>
          <a:xfrm>
            <a:off x="8839200" y="0"/>
            <a:ext cx="304800" cy="6858000"/>
          </a:xfrm>
          <a:custGeom>
            <a:avLst/>
            <a:gdLst/>
            <a:ahLst/>
            <a:cxnLst/>
            <a:rect l="l" t="t" r="r" b="b"/>
            <a:pathLst>
              <a:path w="304800" h="6858000">
                <a:moveTo>
                  <a:pt x="0" y="6858000"/>
                </a:moveTo>
                <a:lnTo>
                  <a:pt x="304800" y="6858000"/>
                </a:lnTo>
                <a:lnTo>
                  <a:pt x="304800" y="0"/>
                </a:lnTo>
                <a:lnTo>
                  <a:pt x="0" y="0"/>
                </a:lnTo>
                <a:lnTo>
                  <a:pt x="0" y="6858000"/>
                </a:lnTo>
                <a:close/>
              </a:path>
            </a:pathLst>
          </a:custGeom>
          <a:solidFill>
            <a:srgbClr val="C0E4AE">
              <a:alpha val="87057"/>
            </a:srgbClr>
          </a:solidFill>
        </p:spPr>
        <p:txBody>
          <a:bodyPr wrap="square" lIns="0" tIns="0" rIns="0" bIns="0" rtlCol="0"/>
          <a:lstStyle/>
          <a:p>
            <a:endParaRPr/>
          </a:p>
        </p:txBody>
      </p:sp>
      <p:sp>
        <p:nvSpPr>
          <p:cNvPr id="20" name="bk object 20"/>
          <p:cNvSpPr/>
          <p:nvPr/>
        </p:nvSpPr>
        <p:spPr>
          <a:xfrm>
            <a:off x="8915400" y="0"/>
            <a:ext cx="0" cy="6858000"/>
          </a:xfrm>
          <a:custGeom>
            <a:avLst/>
            <a:gdLst/>
            <a:ahLst/>
            <a:cxnLst/>
            <a:rect l="l" t="t" r="r" b="b"/>
            <a:pathLst>
              <a:path h="6858000">
                <a:moveTo>
                  <a:pt x="0" y="0"/>
                </a:moveTo>
                <a:lnTo>
                  <a:pt x="0" y="6857999"/>
                </a:lnTo>
              </a:path>
            </a:pathLst>
          </a:custGeom>
          <a:ln w="12700">
            <a:solidFill>
              <a:srgbClr val="7ED13A"/>
            </a:solidFill>
          </a:ln>
        </p:spPr>
        <p:txBody>
          <a:bodyPr wrap="square" lIns="0" tIns="0" rIns="0" bIns="0" rtlCol="0"/>
          <a:lstStyle/>
          <a:p>
            <a:endParaRPr/>
          </a:p>
        </p:txBody>
      </p:sp>
      <p:sp>
        <p:nvSpPr>
          <p:cNvPr id="21" name="bk object 21"/>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7ED13A"/>
          </a:solidFill>
        </p:spPr>
        <p:txBody>
          <a:bodyPr wrap="square" lIns="0" tIns="0" rIns="0" bIns="0" rtlCol="0"/>
          <a:lstStyle/>
          <a:p>
            <a:endParaRPr/>
          </a:p>
        </p:txBody>
      </p:sp>
      <p:sp>
        <p:nvSpPr>
          <p:cNvPr id="2" name="Holder 2"/>
          <p:cNvSpPr>
            <a:spLocks noGrp="1"/>
          </p:cNvSpPr>
          <p:nvPr>
            <p:ph type="title"/>
          </p:nvPr>
        </p:nvSpPr>
        <p:spPr>
          <a:xfrm>
            <a:off x="535940" y="891666"/>
            <a:ext cx="8072119" cy="482600"/>
          </a:xfrm>
          <a:prstGeom prst="rect">
            <a:avLst/>
          </a:prstGeom>
        </p:spPr>
        <p:txBody>
          <a:bodyPr wrap="square" lIns="0" tIns="0" rIns="0" bIns="0">
            <a:spAutoFit/>
          </a:bodyPr>
          <a:lstStyle>
            <a:lvl1pPr>
              <a:defRPr sz="2400" b="0" i="0">
                <a:solidFill>
                  <a:srgbClr val="4E5B6E"/>
                </a:solidFill>
                <a:latin typeface="Arial"/>
                <a:cs typeface="Arial"/>
              </a:defRPr>
            </a:lvl1pPr>
          </a:lstStyle>
          <a:p>
            <a:endParaRPr/>
          </a:p>
        </p:txBody>
      </p:sp>
      <p:sp>
        <p:nvSpPr>
          <p:cNvPr id="3" name="Holder 3"/>
          <p:cNvSpPr>
            <a:spLocks noGrp="1"/>
          </p:cNvSpPr>
          <p:nvPr>
            <p:ph type="body" idx="1"/>
          </p:nvPr>
        </p:nvSpPr>
        <p:spPr>
          <a:xfrm>
            <a:off x="535940" y="1625853"/>
            <a:ext cx="8072119" cy="40652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42975" y="0"/>
            <a:ext cx="47625" cy="6858000"/>
          </a:xfrm>
          <a:custGeom>
            <a:avLst/>
            <a:gdLst/>
            <a:ahLst/>
            <a:cxnLst/>
            <a:rect l="l" t="t" r="r" b="b"/>
            <a:pathLst>
              <a:path w="47625" h="6858000">
                <a:moveTo>
                  <a:pt x="0" y="6858000"/>
                </a:moveTo>
                <a:lnTo>
                  <a:pt x="47625" y="6858000"/>
                </a:lnTo>
                <a:lnTo>
                  <a:pt x="47625" y="0"/>
                </a:lnTo>
                <a:lnTo>
                  <a:pt x="0" y="0"/>
                </a:lnTo>
                <a:lnTo>
                  <a:pt x="0" y="6858000"/>
                </a:lnTo>
                <a:close/>
              </a:path>
            </a:pathLst>
          </a:custGeom>
          <a:solidFill>
            <a:srgbClr val="C0E4AE">
              <a:alpha val="54116"/>
            </a:srgbClr>
          </a:solidFill>
        </p:spPr>
        <p:txBody>
          <a:bodyPr wrap="square" lIns="0" tIns="0" rIns="0" bIns="0" rtlCol="0"/>
          <a:lstStyle/>
          <a:p>
            <a:endParaRPr/>
          </a:p>
        </p:txBody>
      </p:sp>
      <p:sp>
        <p:nvSpPr>
          <p:cNvPr id="3" name="object 3"/>
          <p:cNvSpPr/>
          <p:nvPr/>
        </p:nvSpPr>
        <p:spPr>
          <a:xfrm>
            <a:off x="882688" y="0"/>
            <a:ext cx="3175" cy="6858000"/>
          </a:xfrm>
          <a:custGeom>
            <a:avLst/>
            <a:gdLst/>
            <a:ahLst/>
            <a:cxnLst/>
            <a:rect l="l" t="t" r="r" b="b"/>
            <a:pathLst>
              <a:path w="3175" h="6858000">
                <a:moveTo>
                  <a:pt x="0" y="6858000"/>
                </a:moveTo>
                <a:lnTo>
                  <a:pt x="3136" y="6858000"/>
                </a:lnTo>
                <a:lnTo>
                  <a:pt x="3136" y="0"/>
                </a:lnTo>
                <a:lnTo>
                  <a:pt x="0" y="0"/>
                </a:lnTo>
                <a:lnTo>
                  <a:pt x="0" y="6858000"/>
                </a:lnTo>
                <a:close/>
              </a:path>
            </a:pathLst>
          </a:custGeom>
          <a:solidFill>
            <a:srgbClr val="C0E4AE">
              <a:alpha val="54116"/>
            </a:srgbClr>
          </a:solidFill>
        </p:spPr>
        <p:txBody>
          <a:bodyPr wrap="square" lIns="0" tIns="0" rIns="0" bIns="0" rtlCol="0"/>
          <a:lstStyle/>
          <a:p>
            <a:endParaRPr/>
          </a:p>
        </p:txBody>
      </p:sp>
      <p:sp>
        <p:nvSpPr>
          <p:cNvPr id="4" name="object 4"/>
          <p:cNvSpPr/>
          <p:nvPr/>
        </p:nvSpPr>
        <p:spPr>
          <a:xfrm>
            <a:off x="381000" y="0"/>
            <a:ext cx="445134" cy="6858000"/>
          </a:xfrm>
          <a:custGeom>
            <a:avLst/>
            <a:gdLst/>
            <a:ahLst/>
            <a:cxnLst/>
            <a:rect l="l" t="t" r="r" b="b"/>
            <a:pathLst>
              <a:path w="445134" h="6858000">
                <a:moveTo>
                  <a:pt x="0" y="6858000"/>
                </a:moveTo>
                <a:lnTo>
                  <a:pt x="444538" y="6858000"/>
                </a:lnTo>
                <a:lnTo>
                  <a:pt x="444538" y="0"/>
                </a:lnTo>
                <a:lnTo>
                  <a:pt x="0" y="0"/>
                </a:lnTo>
                <a:lnTo>
                  <a:pt x="0" y="6858000"/>
                </a:lnTo>
                <a:close/>
              </a:path>
            </a:pathLst>
          </a:custGeom>
          <a:solidFill>
            <a:srgbClr val="C0E4AE">
              <a:alpha val="54116"/>
            </a:srgbClr>
          </a:solidFill>
        </p:spPr>
        <p:txBody>
          <a:bodyPr wrap="square" lIns="0" tIns="0" rIns="0" bIns="0" rtlCol="0"/>
          <a:lstStyle/>
          <a:p>
            <a:endParaRPr/>
          </a:p>
        </p:txBody>
      </p:sp>
      <p:sp>
        <p:nvSpPr>
          <p:cNvPr id="5" name="object 5"/>
          <p:cNvSpPr/>
          <p:nvPr/>
        </p:nvSpPr>
        <p:spPr>
          <a:xfrm>
            <a:off x="276339" y="0"/>
            <a:ext cx="104775" cy="6858000"/>
          </a:xfrm>
          <a:custGeom>
            <a:avLst/>
            <a:gdLst/>
            <a:ahLst/>
            <a:cxnLst/>
            <a:rect l="l" t="t" r="r" b="b"/>
            <a:pathLst>
              <a:path w="104775" h="6858000">
                <a:moveTo>
                  <a:pt x="0" y="6858000"/>
                </a:moveTo>
                <a:lnTo>
                  <a:pt x="104664" y="6858000"/>
                </a:lnTo>
                <a:lnTo>
                  <a:pt x="104664" y="0"/>
                </a:lnTo>
                <a:lnTo>
                  <a:pt x="0" y="0"/>
                </a:lnTo>
                <a:lnTo>
                  <a:pt x="0" y="6858000"/>
                </a:lnTo>
                <a:close/>
              </a:path>
            </a:pathLst>
          </a:custGeom>
          <a:solidFill>
            <a:srgbClr val="D7EDCE">
              <a:alpha val="36077"/>
            </a:srgbClr>
          </a:solidFill>
        </p:spPr>
        <p:txBody>
          <a:bodyPr wrap="square" lIns="0" tIns="0" rIns="0" bIns="0" rtlCol="0"/>
          <a:lstStyle/>
          <a:p>
            <a:endParaRPr/>
          </a:p>
        </p:txBody>
      </p:sp>
      <p:sp>
        <p:nvSpPr>
          <p:cNvPr id="6" name="object 6"/>
          <p:cNvSpPr/>
          <p:nvPr/>
        </p:nvSpPr>
        <p:spPr>
          <a:xfrm>
            <a:off x="990600" y="0"/>
            <a:ext cx="151130" cy="6858000"/>
          </a:xfrm>
          <a:custGeom>
            <a:avLst/>
            <a:gdLst/>
            <a:ahLst/>
            <a:cxnLst/>
            <a:rect l="l" t="t" r="r" b="b"/>
            <a:pathLst>
              <a:path w="151130" h="6858000">
                <a:moveTo>
                  <a:pt x="0" y="6858000"/>
                </a:moveTo>
                <a:lnTo>
                  <a:pt x="150723" y="6858000"/>
                </a:lnTo>
                <a:lnTo>
                  <a:pt x="150723" y="0"/>
                </a:lnTo>
                <a:lnTo>
                  <a:pt x="0" y="0"/>
                </a:lnTo>
                <a:lnTo>
                  <a:pt x="0" y="6858000"/>
                </a:lnTo>
                <a:close/>
              </a:path>
            </a:pathLst>
          </a:custGeom>
          <a:solidFill>
            <a:srgbClr val="D7EDCE">
              <a:alpha val="70195"/>
            </a:srgbClr>
          </a:solidFill>
        </p:spPr>
        <p:txBody>
          <a:bodyPr wrap="square" lIns="0" tIns="0" rIns="0" bIns="0" rtlCol="0"/>
          <a:lstStyle/>
          <a:p>
            <a:endParaRPr/>
          </a:p>
        </p:txBody>
      </p:sp>
      <p:sp>
        <p:nvSpPr>
          <p:cNvPr id="7" name="object 7"/>
          <p:cNvSpPr/>
          <p:nvPr/>
        </p:nvSpPr>
        <p:spPr>
          <a:xfrm>
            <a:off x="1295400" y="0"/>
            <a:ext cx="76200" cy="6858000"/>
          </a:xfrm>
          <a:custGeom>
            <a:avLst/>
            <a:gdLst/>
            <a:ahLst/>
            <a:cxnLst/>
            <a:rect l="l" t="t" r="r" b="b"/>
            <a:pathLst>
              <a:path w="76200" h="6858000">
                <a:moveTo>
                  <a:pt x="0" y="6858000"/>
                </a:moveTo>
                <a:lnTo>
                  <a:pt x="76200" y="6858000"/>
                </a:lnTo>
                <a:lnTo>
                  <a:pt x="76200" y="0"/>
                </a:lnTo>
                <a:lnTo>
                  <a:pt x="0" y="0"/>
                </a:lnTo>
                <a:lnTo>
                  <a:pt x="0" y="6858000"/>
                </a:lnTo>
                <a:close/>
              </a:path>
            </a:pathLst>
          </a:custGeom>
          <a:solidFill>
            <a:srgbClr val="EBF7E8">
              <a:alpha val="70979"/>
            </a:srgbClr>
          </a:solidFill>
        </p:spPr>
        <p:txBody>
          <a:bodyPr wrap="square" lIns="0" tIns="0" rIns="0" bIns="0" rtlCol="0"/>
          <a:lstStyle/>
          <a:p>
            <a:endParaRPr/>
          </a:p>
        </p:txBody>
      </p:sp>
      <p:sp>
        <p:nvSpPr>
          <p:cNvPr id="8" name="object 8"/>
          <p:cNvSpPr/>
          <p:nvPr/>
        </p:nvSpPr>
        <p:spPr>
          <a:xfrm>
            <a:off x="1141323" y="0"/>
            <a:ext cx="78105" cy="6858000"/>
          </a:xfrm>
          <a:custGeom>
            <a:avLst/>
            <a:gdLst/>
            <a:ahLst/>
            <a:cxnLst/>
            <a:rect l="l" t="t" r="r" b="b"/>
            <a:pathLst>
              <a:path w="78105" h="6858000">
                <a:moveTo>
                  <a:pt x="0" y="6858000"/>
                </a:moveTo>
                <a:lnTo>
                  <a:pt x="77876" y="6858000"/>
                </a:lnTo>
                <a:lnTo>
                  <a:pt x="77876" y="0"/>
                </a:lnTo>
                <a:lnTo>
                  <a:pt x="0" y="0"/>
                </a:lnTo>
                <a:lnTo>
                  <a:pt x="0" y="6858000"/>
                </a:lnTo>
                <a:close/>
              </a:path>
            </a:pathLst>
          </a:custGeom>
          <a:solidFill>
            <a:srgbClr val="EBF7E8">
              <a:alpha val="70979"/>
            </a:srgbClr>
          </a:solidFill>
        </p:spPr>
        <p:txBody>
          <a:bodyPr wrap="square" lIns="0" tIns="0" rIns="0" bIns="0" rtlCol="0"/>
          <a:lstStyle/>
          <a:p>
            <a:endParaRPr/>
          </a:p>
        </p:txBody>
      </p:sp>
      <p:sp>
        <p:nvSpPr>
          <p:cNvPr id="9" name="object 9"/>
          <p:cNvSpPr/>
          <p:nvPr/>
        </p:nvSpPr>
        <p:spPr>
          <a:xfrm>
            <a:off x="106343" y="0"/>
            <a:ext cx="0" cy="6858000"/>
          </a:xfrm>
          <a:custGeom>
            <a:avLst/>
            <a:gdLst/>
            <a:ahLst/>
            <a:cxnLst/>
            <a:rect l="l" t="t" r="r" b="b"/>
            <a:pathLst>
              <a:path h="6858000">
                <a:moveTo>
                  <a:pt x="0" y="0"/>
                </a:moveTo>
                <a:lnTo>
                  <a:pt x="0" y="6857999"/>
                </a:lnTo>
              </a:path>
            </a:pathLst>
          </a:custGeom>
          <a:ln w="57150">
            <a:solidFill>
              <a:srgbClr val="C0E4AE"/>
            </a:solidFill>
          </a:ln>
        </p:spPr>
        <p:txBody>
          <a:bodyPr wrap="square" lIns="0" tIns="0" rIns="0" bIns="0" rtlCol="0"/>
          <a:lstStyle/>
          <a:p>
            <a:endParaRPr/>
          </a:p>
        </p:txBody>
      </p:sp>
      <p:sp>
        <p:nvSpPr>
          <p:cNvPr id="10" name="object 10"/>
          <p:cNvSpPr/>
          <p:nvPr/>
        </p:nvSpPr>
        <p:spPr>
          <a:xfrm>
            <a:off x="885825" y="0"/>
            <a:ext cx="57150" cy="6858000"/>
          </a:xfrm>
          <a:custGeom>
            <a:avLst/>
            <a:gdLst/>
            <a:ahLst/>
            <a:cxnLst/>
            <a:rect l="l" t="t" r="r" b="b"/>
            <a:pathLst>
              <a:path w="57150" h="6858000">
                <a:moveTo>
                  <a:pt x="0" y="6857999"/>
                </a:moveTo>
                <a:lnTo>
                  <a:pt x="57150" y="6857999"/>
                </a:lnTo>
                <a:lnTo>
                  <a:pt x="57150" y="0"/>
                </a:lnTo>
                <a:lnTo>
                  <a:pt x="0" y="0"/>
                </a:lnTo>
                <a:lnTo>
                  <a:pt x="0" y="6857999"/>
                </a:lnTo>
                <a:close/>
              </a:path>
            </a:pathLst>
          </a:custGeom>
          <a:solidFill>
            <a:srgbClr val="EBF7E8"/>
          </a:solidFill>
        </p:spPr>
        <p:txBody>
          <a:bodyPr wrap="square" lIns="0" tIns="0" rIns="0" bIns="0" rtlCol="0"/>
          <a:lstStyle/>
          <a:p>
            <a:endParaRPr/>
          </a:p>
        </p:txBody>
      </p:sp>
      <p:sp>
        <p:nvSpPr>
          <p:cNvPr id="11" name="object 11"/>
          <p:cNvSpPr/>
          <p:nvPr/>
        </p:nvSpPr>
        <p:spPr>
          <a:xfrm>
            <a:off x="825538" y="0"/>
            <a:ext cx="57150" cy="6858000"/>
          </a:xfrm>
          <a:custGeom>
            <a:avLst/>
            <a:gdLst/>
            <a:ahLst/>
            <a:cxnLst/>
            <a:rect l="l" t="t" r="r" b="b"/>
            <a:pathLst>
              <a:path w="57150" h="6858000">
                <a:moveTo>
                  <a:pt x="0" y="6857999"/>
                </a:moveTo>
                <a:lnTo>
                  <a:pt x="57150" y="6857999"/>
                </a:lnTo>
                <a:lnTo>
                  <a:pt x="57150" y="0"/>
                </a:lnTo>
                <a:lnTo>
                  <a:pt x="0" y="0"/>
                </a:lnTo>
                <a:lnTo>
                  <a:pt x="0" y="6857999"/>
                </a:lnTo>
                <a:close/>
              </a:path>
            </a:pathLst>
          </a:custGeom>
          <a:solidFill>
            <a:srgbClr val="C0E4AE"/>
          </a:solidFill>
        </p:spPr>
        <p:txBody>
          <a:bodyPr wrap="square" lIns="0" tIns="0" rIns="0" bIns="0" rtlCol="0"/>
          <a:lstStyle/>
          <a:p>
            <a:endParaRPr/>
          </a:p>
        </p:txBody>
      </p:sp>
      <p:sp>
        <p:nvSpPr>
          <p:cNvPr id="12" name="object 12"/>
          <p:cNvSpPr/>
          <p:nvPr/>
        </p:nvSpPr>
        <p:spPr>
          <a:xfrm>
            <a:off x="1726692" y="0"/>
            <a:ext cx="0" cy="6858000"/>
          </a:xfrm>
          <a:custGeom>
            <a:avLst/>
            <a:gdLst/>
            <a:ahLst/>
            <a:cxnLst/>
            <a:rect l="l" t="t" r="r" b="b"/>
            <a:pathLst>
              <a:path h="6858000">
                <a:moveTo>
                  <a:pt x="0" y="0"/>
                </a:moveTo>
                <a:lnTo>
                  <a:pt x="0" y="6857999"/>
                </a:lnTo>
              </a:path>
            </a:pathLst>
          </a:custGeom>
          <a:ln w="28575">
            <a:solidFill>
              <a:srgbClr val="C0E4AE"/>
            </a:solidFill>
          </a:ln>
        </p:spPr>
        <p:txBody>
          <a:bodyPr wrap="square" lIns="0" tIns="0" rIns="0" bIns="0" rtlCol="0"/>
          <a:lstStyle/>
          <a:p>
            <a:endParaRPr/>
          </a:p>
        </p:txBody>
      </p:sp>
      <p:sp>
        <p:nvSpPr>
          <p:cNvPr id="13" name="object 13"/>
          <p:cNvSpPr/>
          <p:nvPr/>
        </p:nvSpPr>
        <p:spPr>
          <a:xfrm>
            <a:off x="1066800" y="0"/>
            <a:ext cx="0" cy="6858000"/>
          </a:xfrm>
          <a:custGeom>
            <a:avLst/>
            <a:gdLst/>
            <a:ahLst/>
            <a:cxnLst/>
            <a:rect l="l" t="t" r="r" b="b"/>
            <a:pathLst>
              <a:path h="6858000">
                <a:moveTo>
                  <a:pt x="0" y="0"/>
                </a:moveTo>
                <a:lnTo>
                  <a:pt x="0" y="6857999"/>
                </a:lnTo>
              </a:path>
            </a:pathLst>
          </a:custGeom>
          <a:ln w="12700">
            <a:solidFill>
              <a:srgbClr val="C0E4AE"/>
            </a:solidFill>
          </a:ln>
        </p:spPr>
        <p:txBody>
          <a:bodyPr wrap="square" lIns="0" tIns="0" rIns="0" bIns="0" rtlCol="0"/>
          <a:lstStyle/>
          <a:p>
            <a:endParaRPr/>
          </a:p>
        </p:txBody>
      </p:sp>
      <p:sp>
        <p:nvSpPr>
          <p:cNvPr id="14" name="object 14"/>
          <p:cNvSpPr/>
          <p:nvPr/>
        </p:nvSpPr>
        <p:spPr>
          <a:xfrm>
            <a:off x="9125331" y="0"/>
            <a:ext cx="0" cy="6858000"/>
          </a:xfrm>
          <a:custGeom>
            <a:avLst/>
            <a:gdLst/>
            <a:ahLst/>
            <a:cxnLst/>
            <a:rect l="l" t="t" r="r" b="b"/>
            <a:pathLst>
              <a:path h="6858000">
                <a:moveTo>
                  <a:pt x="0" y="0"/>
                </a:moveTo>
                <a:lnTo>
                  <a:pt x="0" y="6857996"/>
                </a:lnTo>
              </a:path>
            </a:pathLst>
          </a:custGeom>
          <a:ln w="34290">
            <a:solidFill>
              <a:srgbClr val="C0E4AE"/>
            </a:solidFill>
          </a:ln>
        </p:spPr>
        <p:txBody>
          <a:bodyPr wrap="square" lIns="0" tIns="0" rIns="0" bIns="0" rtlCol="0"/>
          <a:lstStyle/>
          <a:p>
            <a:endParaRPr/>
          </a:p>
        </p:txBody>
      </p:sp>
      <p:sp>
        <p:nvSpPr>
          <p:cNvPr id="15" name="object 15"/>
          <p:cNvSpPr/>
          <p:nvPr/>
        </p:nvSpPr>
        <p:spPr>
          <a:xfrm>
            <a:off x="9091041" y="0"/>
            <a:ext cx="0" cy="6858000"/>
          </a:xfrm>
          <a:custGeom>
            <a:avLst/>
            <a:gdLst/>
            <a:ahLst/>
            <a:cxnLst/>
            <a:rect l="l" t="t" r="r" b="b"/>
            <a:pathLst>
              <a:path h="6858000">
                <a:moveTo>
                  <a:pt x="0" y="0"/>
                </a:moveTo>
                <a:lnTo>
                  <a:pt x="0" y="6857996"/>
                </a:lnTo>
              </a:path>
            </a:pathLst>
          </a:custGeom>
          <a:ln w="11429">
            <a:solidFill>
              <a:srgbClr val="C0E4AE"/>
            </a:solidFill>
          </a:ln>
        </p:spPr>
        <p:txBody>
          <a:bodyPr wrap="square" lIns="0" tIns="0" rIns="0" bIns="0" rtlCol="0"/>
          <a:lstStyle/>
          <a:p>
            <a:endParaRPr/>
          </a:p>
        </p:txBody>
      </p:sp>
      <p:sp>
        <p:nvSpPr>
          <p:cNvPr id="16" name="object 16"/>
          <p:cNvSpPr/>
          <p:nvPr/>
        </p:nvSpPr>
        <p:spPr>
          <a:xfrm>
            <a:off x="1257300" y="0"/>
            <a:ext cx="0" cy="6858000"/>
          </a:xfrm>
          <a:custGeom>
            <a:avLst/>
            <a:gdLst/>
            <a:ahLst/>
            <a:cxnLst/>
            <a:rect l="l" t="t" r="r" b="b"/>
            <a:pathLst>
              <a:path h="6858000">
                <a:moveTo>
                  <a:pt x="0" y="0"/>
                </a:moveTo>
                <a:lnTo>
                  <a:pt x="0" y="6858000"/>
                </a:lnTo>
              </a:path>
            </a:pathLst>
          </a:custGeom>
          <a:ln w="76200">
            <a:solidFill>
              <a:srgbClr val="C0E4AE"/>
            </a:solidFill>
          </a:ln>
        </p:spPr>
        <p:txBody>
          <a:bodyPr wrap="square" lIns="0" tIns="0" rIns="0" bIns="0" rtlCol="0"/>
          <a:lstStyle/>
          <a:p>
            <a:endParaRPr/>
          </a:p>
        </p:txBody>
      </p:sp>
      <p:sp>
        <p:nvSpPr>
          <p:cNvPr id="17" name="object 17"/>
          <p:cNvSpPr/>
          <p:nvPr/>
        </p:nvSpPr>
        <p:spPr>
          <a:xfrm>
            <a:off x="609600" y="3429000"/>
            <a:ext cx="1295400" cy="1295400"/>
          </a:xfrm>
          <a:custGeom>
            <a:avLst/>
            <a:gdLst/>
            <a:ahLst/>
            <a:cxnLst/>
            <a:rect l="l" t="t" r="r" b="b"/>
            <a:pathLst>
              <a:path w="1295400" h="1295400">
                <a:moveTo>
                  <a:pt x="647700" y="0"/>
                </a:moveTo>
                <a:lnTo>
                  <a:pt x="599360" y="1776"/>
                </a:lnTo>
                <a:lnTo>
                  <a:pt x="551986" y="7021"/>
                </a:lnTo>
                <a:lnTo>
                  <a:pt x="505702" y="15611"/>
                </a:lnTo>
                <a:lnTo>
                  <a:pt x="460633" y="27419"/>
                </a:lnTo>
                <a:lnTo>
                  <a:pt x="416905" y="42321"/>
                </a:lnTo>
                <a:lnTo>
                  <a:pt x="374643" y="60191"/>
                </a:lnTo>
                <a:lnTo>
                  <a:pt x="333972" y="80905"/>
                </a:lnTo>
                <a:lnTo>
                  <a:pt x="295017" y="104337"/>
                </a:lnTo>
                <a:lnTo>
                  <a:pt x="257904" y="130362"/>
                </a:lnTo>
                <a:lnTo>
                  <a:pt x="222758" y="158854"/>
                </a:lnTo>
                <a:lnTo>
                  <a:pt x="189704" y="189690"/>
                </a:lnTo>
                <a:lnTo>
                  <a:pt x="158867" y="222743"/>
                </a:lnTo>
                <a:lnTo>
                  <a:pt x="130373" y="257888"/>
                </a:lnTo>
                <a:lnTo>
                  <a:pt x="104346" y="295001"/>
                </a:lnTo>
                <a:lnTo>
                  <a:pt x="80913" y="333955"/>
                </a:lnTo>
                <a:lnTo>
                  <a:pt x="60197" y="374626"/>
                </a:lnTo>
                <a:lnTo>
                  <a:pt x="42325" y="416889"/>
                </a:lnTo>
                <a:lnTo>
                  <a:pt x="27422" y="460619"/>
                </a:lnTo>
                <a:lnTo>
                  <a:pt x="15612" y="505690"/>
                </a:lnTo>
                <a:lnTo>
                  <a:pt x="7022" y="551977"/>
                </a:lnTo>
                <a:lnTo>
                  <a:pt x="1776" y="599355"/>
                </a:lnTo>
                <a:lnTo>
                  <a:pt x="0" y="647700"/>
                </a:lnTo>
                <a:lnTo>
                  <a:pt x="1776" y="696044"/>
                </a:lnTo>
                <a:lnTo>
                  <a:pt x="7022" y="743422"/>
                </a:lnTo>
                <a:lnTo>
                  <a:pt x="15612" y="789709"/>
                </a:lnTo>
                <a:lnTo>
                  <a:pt x="27422" y="834780"/>
                </a:lnTo>
                <a:lnTo>
                  <a:pt x="42325" y="878510"/>
                </a:lnTo>
                <a:lnTo>
                  <a:pt x="60197" y="920773"/>
                </a:lnTo>
                <a:lnTo>
                  <a:pt x="80913" y="961444"/>
                </a:lnTo>
                <a:lnTo>
                  <a:pt x="104346" y="1000398"/>
                </a:lnTo>
                <a:lnTo>
                  <a:pt x="130373" y="1037511"/>
                </a:lnTo>
                <a:lnTo>
                  <a:pt x="158867" y="1072656"/>
                </a:lnTo>
                <a:lnTo>
                  <a:pt x="189704" y="1105709"/>
                </a:lnTo>
                <a:lnTo>
                  <a:pt x="222758" y="1136545"/>
                </a:lnTo>
                <a:lnTo>
                  <a:pt x="257904" y="1165037"/>
                </a:lnTo>
                <a:lnTo>
                  <a:pt x="295017" y="1191062"/>
                </a:lnTo>
                <a:lnTo>
                  <a:pt x="333972" y="1214494"/>
                </a:lnTo>
                <a:lnTo>
                  <a:pt x="374643" y="1235208"/>
                </a:lnTo>
                <a:lnTo>
                  <a:pt x="416905" y="1253078"/>
                </a:lnTo>
                <a:lnTo>
                  <a:pt x="460633" y="1267980"/>
                </a:lnTo>
                <a:lnTo>
                  <a:pt x="505702" y="1279788"/>
                </a:lnTo>
                <a:lnTo>
                  <a:pt x="551986" y="1288378"/>
                </a:lnTo>
                <a:lnTo>
                  <a:pt x="599360" y="1293623"/>
                </a:lnTo>
                <a:lnTo>
                  <a:pt x="647700" y="1295400"/>
                </a:lnTo>
                <a:lnTo>
                  <a:pt x="696044" y="1293623"/>
                </a:lnTo>
                <a:lnTo>
                  <a:pt x="743422" y="1288378"/>
                </a:lnTo>
                <a:lnTo>
                  <a:pt x="789709" y="1279788"/>
                </a:lnTo>
                <a:lnTo>
                  <a:pt x="834780" y="1267980"/>
                </a:lnTo>
                <a:lnTo>
                  <a:pt x="878510" y="1253078"/>
                </a:lnTo>
                <a:lnTo>
                  <a:pt x="920773" y="1235208"/>
                </a:lnTo>
                <a:lnTo>
                  <a:pt x="961444" y="1214494"/>
                </a:lnTo>
                <a:lnTo>
                  <a:pt x="1000398" y="1191062"/>
                </a:lnTo>
                <a:lnTo>
                  <a:pt x="1037511" y="1165037"/>
                </a:lnTo>
                <a:lnTo>
                  <a:pt x="1072656" y="1136545"/>
                </a:lnTo>
                <a:lnTo>
                  <a:pt x="1105709" y="1105709"/>
                </a:lnTo>
                <a:lnTo>
                  <a:pt x="1136545" y="1072656"/>
                </a:lnTo>
                <a:lnTo>
                  <a:pt x="1165037" y="1037511"/>
                </a:lnTo>
                <a:lnTo>
                  <a:pt x="1191062" y="1000398"/>
                </a:lnTo>
                <a:lnTo>
                  <a:pt x="1214494" y="961444"/>
                </a:lnTo>
                <a:lnTo>
                  <a:pt x="1235208" y="920773"/>
                </a:lnTo>
                <a:lnTo>
                  <a:pt x="1253078" y="878510"/>
                </a:lnTo>
                <a:lnTo>
                  <a:pt x="1267980" y="834780"/>
                </a:lnTo>
                <a:lnTo>
                  <a:pt x="1279788" y="789709"/>
                </a:lnTo>
                <a:lnTo>
                  <a:pt x="1288378" y="743422"/>
                </a:lnTo>
                <a:lnTo>
                  <a:pt x="1293623" y="696044"/>
                </a:lnTo>
                <a:lnTo>
                  <a:pt x="1295400" y="647700"/>
                </a:lnTo>
                <a:lnTo>
                  <a:pt x="1293623" y="599355"/>
                </a:lnTo>
                <a:lnTo>
                  <a:pt x="1288378" y="551977"/>
                </a:lnTo>
                <a:lnTo>
                  <a:pt x="1279788" y="505690"/>
                </a:lnTo>
                <a:lnTo>
                  <a:pt x="1267980" y="460619"/>
                </a:lnTo>
                <a:lnTo>
                  <a:pt x="1253078" y="416889"/>
                </a:lnTo>
                <a:lnTo>
                  <a:pt x="1235208" y="374626"/>
                </a:lnTo>
                <a:lnTo>
                  <a:pt x="1214494" y="333955"/>
                </a:lnTo>
                <a:lnTo>
                  <a:pt x="1191062" y="295001"/>
                </a:lnTo>
                <a:lnTo>
                  <a:pt x="1165037" y="257888"/>
                </a:lnTo>
                <a:lnTo>
                  <a:pt x="1136545" y="222743"/>
                </a:lnTo>
                <a:lnTo>
                  <a:pt x="1105709" y="189690"/>
                </a:lnTo>
                <a:lnTo>
                  <a:pt x="1072656" y="158854"/>
                </a:lnTo>
                <a:lnTo>
                  <a:pt x="1037511" y="130362"/>
                </a:lnTo>
                <a:lnTo>
                  <a:pt x="1000398" y="104337"/>
                </a:lnTo>
                <a:lnTo>
                  <a:pt x="961444" y="80905"/>
                </a:lnTo>
                <a:lnTo>
                  <a:pt x="920773" y="60191"/>
                </a:lnTo>
                <a:lnTo>
                  <a:pt x="878510" y="42321"/>
                </a:lnTo>
                <a:lnTo>
                  <a:pt x="834780" y="27419"/>
                </a:lnTo>
                <a:lnTo>
                  <a:pt x="789709" y="15611"/>
                </a:lnTo>
                <a:lnTo>
                  <a:pt x="743422" y="7021"/>
                </a:lnTo>
                <a:lnTo>
                  <a:pt x="696044" y="1776"/>
                </a:lnTo>
                <a:lnTo>
                  <a:pt x="647700" y="0"/>
                </a:lnTo>
                <a:close/>
              </a:path>
            </a:pathLst>
          </a:custGeom>
          <a:solidFill>
            <a:srgbClr val="7ED13A"/>
          </a:solidFill>
        </p:spPr>
        <p:txBody>
          <a:bodyPr wrap="square" lIns="0" tIns="0" rIns="0" bIns="0" rtlCol="0"/>
          <a:lstStyle/>
          <a:p>
            <a:endParaRPr/>
          </a:p>
        </p:txBody>
      </p:sp>
      <p:sp>
        <p:nvSpPr>
          <p:cNvPr id="18" name="object 18"/>
          <p:cNvSpPr/>
          <p:nvPr/>
        </p:nvSpPr>
        <p:spPr>
          <a:xfrm>
            <a:off x="1309624" y="4866766"/>
            <a:ext cx="641985" cy="641350"/>
          </a:xfrm>
          <a:custGeom>
            <a:avLst/>
            <a:gdLst/>
            <a:ahLst/>
            <a:cxnLst/>
            <a:rect l="l" t="t" r="r" b="b"/>
            <a:pathLst>
              <a:path w="641985" h="641350">
                <a:moveTo>
                  <a:pt x="320675" y="0"/>
                </a:moveTo>
                <a:lnTo>
                  <a:pt x="273302" y="3475"/>
                </a:lnTo>
                <a:lnTo>
                  <a:pt x="228083" y="13572"/>
                </a:lnTo>
                <a:lnTo>
                  <a:pt x="185515" y="29794"/>
                </a:lnTo>
                <a:lnTo>
                  <a:pt x="146093" y="51647"/>
                </a:lnTo>
                <a:lnTo>
                  <a:pt x="110315" y="78635"/>
                </a:lnTo>
                <a:lnTo>
                  <a:pt x="78678" y="110263"/>
                </a:lnTo>
                <a:lnTo>
                  <a:pt x="51679" y="146037"/>
                </a:lnTo>
                <a:lnTo>
                  <a:pt x="29815" y="185460"/>
                </a:lnTo>
                <a:lnTo>
                  <a:pt x="13582" y="228037"/>
                </a:lnTo>
                <a:lnTo>
                  <a:pt x="3478" y="273274"/>
                </a:lnTo>
                <a:lnTo>
                  <a:pt x="0" y="320674"/>
                </a:lnTo>
                <a:lnTo>
                  <a:pt x="3478" y="368075"/>
                </a:lnTo>
                <a:lnTo>
                  <a:pt x="13582" y="413312"/>
                </a:lnTo>
                <a:lnTo>
                  <a:pt x="29815" y="455889"/>
                </a:lnTo>
                <a:lnTo>
                  <a:pt x="51679" y="495312"/>
                </a:lnTo>
                <a:lnTo>
                  <a:pt x="78678" y="531086"/>
                </a:lnTo>
                <a:lnTo>
                  <a:pt x="110315" y="562714"/>
                </a:lnTo>
                <a:lnTo>
                  <a:pt x="146093" y="589702"/>
                </a:lnTo>
                <a:lnTo>
                  <a:pt x="185515" y="611555"/>
                </a:lnTo>
                <a:lnTo>
                  <a:pt x="228083" y="627777"/>
                </a:lnTo>
                <a:lnTo>
                  <a:pt x="273302" y="637874"/>
                </a:lnTo>
                <a:lnTo>
                  <a:pt x="320675" y="641349"/>
                </a:lnTo>
                <a:lnTo>
                  <a:pt x="368078" y="637874"/>
                </a:lnTo>
                <a:lnTo>
                  <a:pt x="413323" y="627777"/>
                </a:lnTo>
                <a:lnTo>
                  <a:pt x="455913" y="611555"/>
                </a:lnTo>
                <a:lnTo>
                  <a:pt x="495351" y="589702"/>
                </a:lnTo>
                <a:lnTo>
                  <a:pt x="531141" y="562714"/>
                </a:lnTo>
                <a:lnTo>
                  <a:pt x="562786" y="531086"/>
                </a:lnTo>
                <a:lnTo>
                  <a:pt x="589791" y="495312"/>
                </a:lnTo>
                <a:lnTo>
                  <a:pt x="611659" y="455889"/>
                </a:lnTo>
                <a:lnTo>
                  <a:pt x="627893" y="413312"/>
                </a:lnTo>
                <a:lnTo>
                  <a:pt x="637998" y="368075"/>
                </a:lnTo>
                <a:lnTo>
                  <a:pt x="641476" y="320674"/>
                </a:lnTo>
                <a:lnTo>
                  <a:pt x="637998" y="273274"/>
                </a:lnTo>
                <a:lnTo>
                  <a:pt x="627893" y="228037"/>
                </a:lnTo>
                <a:lnTo>
                  <a:pt x="611659" y="185460"/>
                </a:lnTo>
                <a:lnTo>
                  <a:pt x="589791" y="146037"/>
                </a:lnTo>
                <a:lnTo>
                  <a:pt x="562786" y="110263"/>
                </a:lnTo>
                <a:lnTo>
                  <a:pt x="531141" y="78635"/>
                </a:lnTo>
                <a:lnTo>
                  <a:pt x="495351" y="51647"/>
                </a:lnTo>
                <a:lnTo>
                  <a:pt x="455913" y="29794"/>
                </a:lnTo>
                <a:lnTo>
                  <a:pt x="413323" y="13572"/>
                </a:lnTo>
                <a:lnTo>
                  <a:pt x="368078" y="3475"/>
                </a:lnTo>
                <a:lnTo>
                  <a:pt x="320675" y="0"/>
                </a:lnTo>
                <a:close/>
              </a:path>
            </a:pathLst>
          </a:custGeom>
          <a:solidFill>
            <a:srgbClr val="7ED13A"/>
          </a:solidFill>
        </p:spPr>
        <p:txBody>
          <a:bodyPr wrap="square" lIns="0" tIns="0" rIns="0" bIns="0" rtlCol="0"/>
          <a:lstStyle/>
          <a:p>
            <a:endParaRPr/>
          </a:p>
        </p:txBody>
      </p:sp>
      <p:sp>
        <p:nvSpPr>
          <p:cNvPr id="19" name="object 19"/>
          <p:cNvSpPr/>
          <p:nvPr/>
        </p:nvSpPr>
        <p:spPr>
          <a:xfrm>
            <a:off x="1091082" y="5500623"/>
            <a:ext cx="137159" cy="137172"/>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664207" y="5788152"/>
            <a:ext cx="274320" cy="274320"/>
          </a:xfrm>
          <a:custGeom>
            <a:avLst/>
            <a:gdLst/>
            <a:ahLst/>
            <a:cxnLst/>
            <a:rect l="l" t="t" r="r" b="b"/>
            <a:pathLst>
              <a:path w="274319" h="274320">
                <a:moveTo>
                  <a:pt x="137160" y="0"/>
                </a:moveTo>
                <a:lnTo>
                  <a:pt x="93829" y="6992"/>
                </a:lnTo>
                <a:lnTo>
                  <a:pt x="56180" y="26462"/>
                </a:lnTo>
                <a:lnTo>
                  <a:pt x="26481" y="56153"/>
                </a:lnTo>
                <a:lnTo>
                  <a:pt x="6998" y="93805"/>
                </a:lnTo>
                <a:lnTo>
                  <a:pt x="0" y="137160"/>
                </a:lnTo>
                <a:lnTo>
                  <a:pt x="6998" y="180514"/>
                </a:lnTo>
                <a:lnTo>
                  <a:pt x="26481" y="218166"/>
                </a:lnTo>
                <a:lnTo>
                  <a:pt x="56180" y="247857"/>
                </a:lnTo>
                <a:lnTo>
                  <a:pt x="93829" y="267327"/>
                </a:lnTo>
                <a:lnTo>
                  <a:pt x="137160" y="274320"/>
                </a:lnTo>
                <a:lnTo>
                  <a:pt x="180490" y="267327"/>
                </a:lnTo>
                <a:lnTo>
                  <a:pt x="218139" y="247857"/>
                </a:lnTo>
                <a:lnTo>
                  <a:pt x="247838" y="218166"/>
                </a:lnTo>
                <a:lnTo>
                  <a:pt x="267321" y="180514"/>
                </a:lnTo>
                <a:lnTo>
                  <a:pt x="274319" y="137160"/>
                </a:lnTo>
                <a:lnTo>
                  <a:pt x="267321" y="93805"/>
                </a:lnTo>
                <a:lnTo>
                  <a:pt x="247838" y="56153"/>
                </a:lnTo>
                <a:lnTo>
                  <a:pt x="218139" y="26462"/>
                </a:lnTo>
                <a:lnTo>
                  <a:pt x="180490" y="6992"/>
                </a:lnTo>
                <a:lnTo>
                  <a:pt x="137160" y="0"/>
                </a:lnTo>
                <a:close/>
              </a:path>
            </a:pathLst>
          </a:custGeom>
          <a:solidFill>
            <a:srgbClr val="7ED13A"/>
          </a:solidFill>
        </p:spPr>
        <p:txBody>
          <a:bodyPr wrap="square" lIns="0" tIns="0" rIns="0" bIns="0" rtlCol="0"/>
          <a:lstStyle/>
          <a:p>
            <a:endParaRPr/>
          </a:p>
        </p:txBody>
      </p:sp>
      <p:sp>
        <p:nvSpPr>
          <p:cNvPr id="21" name="object 21"/>
          <p:cNvSpPr/>
          <p:nvPr/>
        </p:nvSpPr>
        <p:spPr>
          <a:xfrm>
            <a:off x="1905000" y="4495800"/>
            <a:ext cx="365760" cy="365760"/>
          </a:xfrm>
          <a:custGeom>
            <a:avLst/>
            <a:gdLst/>
            <a:ahLst/>
            <a:cxnLst/>
            <a:rect l="l" t="t" r="r" b="b"/>
            <a:pathLst>
              <a:path w="365760" h="365760">
                <a:moveTo>
                  <a:pt x="182880" y="0"/>
                </a:moveTo>
                <a:lnTo>
                  <a:pt x="134276" y="6535"/>
                </a:lnTo>
                <a:lnTo>
                  <a:pt x="90593" y="24976"/>
                </a:lnTo>
                <a:lnTo>
                  <a:pt x="53578" y="53578"/>
                </a:lnTo>
                <a:lnTo>
                  <a:pt x="24976" y="90593"/>
                </a:lnTo>
                <a:lnTo>
                  <a:pt x="6535" y="134276"/>
                </a:lnTo>
                <a:lnTo>
                  <a:pt x="0" y="182880"/>
                </a:lnTo>
                <a:lnTo>
                  <a:pt x="6535" y="231483"/>
                </a:lnTo>
                <a:lnTo>
                  <a:pt x="24976" y="275166"/>
                </a:lnTo>
                <a:lnTo>
                  <a:pt x="53578" y="312181"/>
                </a:lnTo>
                <a:lnTo>
                  <a:pt x="90593" y="340783"/>
                </a:lnTo>
                <a:lnTo>
                  <a:pt x="134276" y="359224"/>
                </a:lnTo>
                <a:lnTo>
                  <a:pt x="182880" y="365760"/>
                </a:lnTo>
                <a:lnTo>
                  <a:pt x="231483" y="359224"/>
                </a:lnTo>
                <a:lnTo>
                  <a:pt x="275166" y="340783"/>
                </a:lnTo>
                <a:lnTo>
                  <a:pt x="312181" y="312181"/>
                </a:lnTo>
                <a:lnTo>
                  <a:pt x="340783" y="275166"/>
                </a:lnTo>
                <a:lnTo>
                  <a:pt x="359224" y="231483"/>
                </a:lnTo>
                <a:lnTo>
                  <a:pt x="365760" y="182880"/>
                </a:lnTo>
                <a:lnTo>
                  <a:pt x="359224" y="134276"/>
                </a:lnTo>
                <a:lnTo>
                  <a:pt x="340783" y="90593"/>
                </a:lnTo>
                <a:lnTo>
                  <a:pt x="312181" y="53578"/>
                </a:lnTo>
                <a:lnTo>
                  <a:pt x="275166" y="24976"/>
                </a:lnTo>
                <a:lnTo>
                  <a:pt x="231483" y="6535"/>
                </a:lnTo>
                <a:lnTo>
                  <a:pt x="182880" y="0"/>
                </a:lnTo>
                <a:close/>
              </a:path>
            </a:pathLst>
          </a:custGeom>
          <a:solidFill>
            <a:srgbClr val="7ED13A"/>
          </a:solidFill>
        </p:spPr>
        <p:txBody>
          <a:bodyPr wrap="square" lIns="0" tIns="0" rIns="0" bIns="0" rtlCol="0"/>
          <a:lstStyle/>
          <a:p>
            <a:endParaRPr/>
          </a:p>
        </p:txBody>
      </p:sp>
      <p:sp>
        <p:nvSpPr>
          <p:cNvPr id="22" name="object 22"/>
          <p:cNvSpPr/>
          <p:nvPr/>
        </p:nvSpPr>
        <p:spPr>
          <a:xfrm>
            <a:off x="2466975" y="3581400"/>
            <a:ext cx="2305050" cy="628650"/>
          </a:xfrm>
          <a:prstGeom prst="rect">
            <a:avLst/>
          </a:prstGeom>
          <a:blipFill>
            <a:blip r:embed="rId3" cstate="print"/>
            <a:stretch>
              <a:fillRect/>
            </a:stretch>
          </a:blipFill>
        </p:spPr>
        <p:txBody>
          <a:bodyPr wrap="square" lIns="0" tIns="0" rIns="0" bIns="0" rtlCol="0"/>
          <a:lstStyle/>
          <a:p>
            <a:endParaRPr/>
          </a:p>
        </p:txBody>
      </p:sp>
      <p:sp>
        <p:nvSpPr>
          <p:cNvPr id="23" name="object 23"/>
          <p:cNvSpPr txBox="1"/>
          <p:nvPr/>
        </p:nvSpPr>
        <p:spPr>
          <a:xfrm>
            <a:off x="2517394" y="4522089"/>
            <a:ext cx="5970905" cy="156709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E5B6E"/>
                </a:solidFill>
                <a:latin typeface="Arial"/>
                <a:cs typeface="Arial"/>
              </a:rPr>
              <a:t>The Server-side</a:t>
            </a:r>
            <a:r>
              <a:rPr sz="2400" b="1" spc="-20" dirty="0">
                <a:solidFill>
                  <a:srgbClr val="4E5B6E"/>
                </a:solidFill>
                <a:latin typeface="Arial"/>
                <a:cs typeface="Arial"/>
              </a:rPr>
              <a:t> </a:t>
            </a:r>
            <a:r>
              <a:rPr sz="2400" b="1" spc="-5" dirty="0">
                <a:solidFill>
                  <a:srgbClr val="4E5B6E"/>
                </a:solidFill>
                <a:latin typeface="Arial"/>
                <a:cs typeface="Arial"/>
              </a:rPr>
              <a:t>JavaScript</a:t>
            </a:r>
            <a:endParaRPr sz="2400" dirty="0">
              <a:latin typeface="Arial"/>
              <a:cs typeface="Arial"/>
            </a:endParaRPr>
          </a:p>
          <a:p>
            <a:pPr>
              <a:lnSpc>
                <a:spcPct val="100000"/>
              </a:lnSpc>
            </a:pPr>
            <a:endParaRPr sz="2700" dirty="0">
              <a:latin typeface="Times New Roman"/>
              <a:cs typeface="Times New Roman"/>
            </a:endParaRPr>
          </a:p>
          <a:p>
            <a:pPr>
              <a:lnSpc>
                <a:spcPct val="100000"/>
              </a:lnSpc>
              <a:spcBef>
                <a:spcPts val="25"/>
              </a:spcBef>
            </a:pPr>
            <a:endParaRPr sz="2600" dirty="0">
              <a:latin typeface="Times New Roman"/>
              <a:cs typeface="Times New Roman"/>
            </a:endParaRPr>
          </a:p>
          <a:p>
            <a:pPr marR="5080" algn="r">
              <a:lnSpc>
                <a:spcPct val="100000"/>
              </a:lnSpc>
            </a:pPr>
            <a:r>
              <a:rPr lang="en-US" sz="2400" b="1" spc="-10" dirty="0" smtClean="0">
                <a:solidFill>
                  <a:srgbClr val="5FA225"/>
                </a:solidFill>
                <a:latin typeface="Arial"/>
                <a:cs typeface="Arial"/>
              </a:rPr>
              <a:t>Aspire </a:t>
            </a:r>
            <a:r>
              <a:rPr lang="en-US" sz="2400" b="1" spc="-10" dirty="0" err="1" smtClean="0">
                <a:solidFill>
                  <a:srgbClr val="5FA225"/>
                </a:solidFill>
                <a:latin typeface="Arial"/>
                <a:cs typeface="Arial"/>
              </a:rPr>
              <a:t>Hackathon</a:t>
            </a:r>
            <a:r>
              <a:rPr lang="en-US" sz="2400" b="1" spc="-10" dirty="0" smtClean="0">
                <a:solidFill>
                  <a:srgbClr val="5FA225"/>
                </a:solidFill>
                <a:latin typeface="Arial"/>
                <a:cs typeface="Arial"/>
              </a:rPr>
              <a:t> – </a:t>
            </a:r>
            <a:r>
              <a:rPr lang="en-US" sz="2000" b="1" spc="-10" dirty="0" smtClean="0">
                <a:solidFill>
                  <a:srgbClr val="5FA225"/>
                </a:solidFill>
                <a:latin typeface="Arial"/>
                <a:cs typeface="Arial"/>
              </a:rPr>
              <a:t>Aspire CLI</a:t>
            </a:r>
            <a:endParaRPr sz="20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1666"/>
            <a:ext cx="4422140" cy="482600"/>
          </a:xfrm>
          <a:prstGeom prst="rect">
            <a:avLst/>
          </a:prstGeom>
        </p:spPr>
        <p:txBody>
          <a:bodyPr vert="horz" wrap="square" lIns="0" tIns="12700" rIns="0" bIns="0" rtlCol="0">
            <a:spAutoFit/>
          </a:bodyPr>
          <a:lstStyle/>
          <a:p>
            <a:pPr marL="12700">
              <a:lnSpc>
                <a:spcPct val="100000"/>
              </a:lnSpc>
              <a:spcBef>
                <a:spcPts val="100"/>
              </a:spcBef>
            </a:pPr>
            <a:r>
              <a:rPr sz="3000" spc="-50" dirty="0"/>
              <a:t>W</a:t>
            </a:r>
            <a:r>
              <a:rPr spc="-50" dirty="0"/>
              <a:t>HAT </a:t>
            </a:r>
            <a:r>
              <a:rPr spc="-30" dirty="0"/>
              <a:t>TO </a:t>
            </a:r>
            <a:r>
              <a:rPr spc="-5" dirty="0"/>
              <a:t>EXPECT</a:t>
            </a:r>
            <a:r>
              <a:rPr spc="240" dirty="0"/>
              <a:t> </a:t>
            </a:r>
            <a:r>
              <a:rPr spc="-5" dirty="0"/>
              <a:t>AHEAD</a:t>
            </a:r>
            <a:r>
              <a:rPr sz="3000" spc="-5" dirty="0"/>
              <a:t>….</a:t>
            </a:r>
            <a:endParaRPr sz="3000" dirty="0"/>
          </a:p>
        </p:txBody>
      </p:sp>
      <p:sp>
        <p:nvSpPr>
          <p:cNvPr id="3" name="object 3"/>
          <p:cNvSpPr txBox="1"/>
          <p:nvPr/>
        </p:nvSpPr>
        <p:spPr>
          <a:xfrm>
            <a:off x="535940" y="1549653"/>
            <a:ext cx="5876290" cy="1823576"/>
          </a:xfrm>
          <a:prstGeom prst="rect">
            <a:avLst/>
          </a:prstGeom>
        </p:spPr>
        <p:txBody>
          <a:bodyPr vert="horz" wrap="square" lIns="0" tIns="88900" rIns="0" bIns="0" rtlCol="0">
            <a:spAutoFit/>
          </a:bodyPr>
          <a:lstStyle/>
          <a:p>
            <a:pPr marL="287020" indent="-274320">
              <a:lnSpc>
                <a:spcPct val="100000"/>
              </a:lnSpc>
              <a:spcBef>
                <a:spcPts val="700"/>
              </a:spcBef>
              <a:buClr>
                <a:srgbClr val="7ED13A"/>
              </a:buClr>
              <a:buSzPct val="68750"/>
              <a:buFont typeface="Wingdings"/>
              <a:buChar char=""/>
              <a:tabLst>
                <a:tab pos="287020" algn="l"/>
              </a:tabLst>
            </a:pPr>
            <a:r>
              <a:rPr lang="en-US" sz="2400" spc="-5" dirty="0" smtClean="0">
                <a:latin typeface="Arial"/>
                <a:cs typeface="Arial"/>
              </a:rPr>
              <a:t>CLI Introduction</a:t>
            </a:r>
          </a:p>
          <a:p>
            <a:pPr marL="287020" indent="-274320">
              <a:lnSpc>
                <a:spcPct val="100000"/>
              </a:lnSpc>
              <a:spcBef>
                <a:spcPts val="700"/>
              </a:spcBef>
              <a:buClr>
                <a:srgbClr val="7ED13A"/>
              </a:buClr>
              <a:buSzPct val="68750"/>
              <a:buFont typeface="Wingdings"/>
              <a:buChar char=""/>
              <a:tabLst>
                <a:tab pos="287020" algn="l"/>
              </a:tabLst>
            </a:pPr>
            <a:r>
              <a:rPr lang="en-US" sz="2400" spc="-5" dirty="0" smtClean="0"/>
              <a:t>Problems solved with Using</a:t>
            </a:r>
            <a:r>
              <a:rPr lang="en-US" sz="2400" spc="-30" dirty="0" smtClean="0"/>
              <a:t>(Aspire CLI)</a:t>
            </a:r>
            <a:endParaRPr lang="en-US" sz="2400" spc="-5" dirty="0" smtClean="0">
              <a:latin typeface="Arial"/>
              <a:cs typeface="Arial"/>
            </a:endParaRPr>
          </a:p>
          <a:p>
            <a:pPr marL="287020" indent="-274320">
              <a:lnSpc>
                <a:spcPct val="100000"/>
              </a:lnSpc>
              <a:spcBef>
                <a:spcPts val="700"/>
              </a:spcBef>
              <a:buClr>
                <a:srgbClr val="7ED13A"/>
              </a:buClr>
              <a:buSzPct val="68750"/>
              <a:buFont typeface="Wingdings"/>
              <a:buChar char=""/>
              <a:tabLst>
                <a:tab pos="287020" algn="l"/>
              </a:tabLst>
            </a:pPr>
            <a:r>
              <a:rPr lang="en-US" sz="2400" spc="-5" dirty="0" smtClean="0">
                <a:latin typeface="Arial"/>
                <a:cs typeface="Arial"/>
              </a:rPr>
              <a:t>Benefits and ideas</a:t>
            </a:r>
          </a:p>
          <a:p>
            <a:pPr marL="287020" indent="-274320">
              <a:lnSpc>
                <a:spcPct val="100000"/>
              </a:lnSpc>
              <a:spcBef>
                <a:spcPts val="600"/>
              </a:spcBef>
              <a:buClr>
                <a:srgbClr val="7ED13A"/>
              </a:buClr>
              <a:buSzPct val="68750"/>
              <a:buFont typeface="Wingdings"/>
              <a:buChar char=""/>
              <a:tabLst>
                <a:tab pos="287020" algn="l"/>
              </a:tabLst>
            </a:pPr>
            <a:r>
              <a:rPr lang="en-US" sz="2400" spc="-5" dirty="0" smtClean="0">
                <a:latin typeface="Arial"/>
                <a:cs typeface="Arial"/>
              </a:rPr>
              <a:t>Example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514600"/>
            <a:ext cx="6705600" cy="997709"/>
          </a:xfrm>
          <a:prstGeom prst="rect">
            <a:avLst/>
          </a:prstGeom>
        </p:spPr>
        <p:txBody>
          <a:bodyPr vert="horz" wrap="square" lIns="0" tIns="12700" rIns="0" bIns="0" rtlCol="0">
            <a:spAutoFit/>
          </a:bodyPr>
          <a:lstStyle/>
          <a:p>
            <a:r>
              <a:rPr lang="en-US" sz="3200" b="1" dirty="0"/>
              <a:t>Definition </a:t>
            </a:r>
            <a:r>
              <a:rPr lang="en-US" sz="3200" b="1" dirty="0" smtClean="0"/>
              <a:t>– </a:t>
            </a:r>
            <a:r>
              <a:rPr lang="en-US" sz="3200" spc="-50" dirty="0"/>
              <a:t>WHAT does Command </a:t>
            </a:r>
            <a:r>
              <a:rPr lang="en-US" sz="3200" spc="-50" dirty="0"/>
              <a:t>Line Interface (CLI) mean?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1666"/>
            <a:ext cx="3561715" cy="482600"/>
          </a:xfrm>
          <a:prstGeom prst="rect">
            <a:avLst/>
          </a:prstGeom>
        </p:spPr>
        <p:txBody>
          <a:bodyPr vert="horz" wrap="square" lIns="0" tIns="12700" rIns="0" bIns="0" rtlCol="0">
            <a:spAutoFit/>
          </a:bodyPr>
          <a:lstStyle/>
          <a:p>
            <a:pPr marL="12700">
              <a:lnSpc>
                <a:spcPct val="100000"/>
              </a:lnSpc>
              <a:spcBef>
                <a:spcPts val="100"/>
              </a:spcBef>
            </a:pPr>
            <a:r>
              <a:rPr sz="3000" spc="-5" dirty="0"/>
              <a:t>I</a:t>
            </a:r>
            <a:r>
              <a:rPr spc="-5" dirty="0"/>
              <a:t>NTRODUCTION</a:t>
            </a:r>
            <a:r>
              <a:rPr sz="3000" spc="-5" dirty="0"/>
              <a:t>:</a:t>
            </a:r>
            <a:r>
              <a:rPr sz="3000" spc="-15" dirty="0"/>
              <a:t> </a:t>
            </a:r>
            <a:r>
              <a:rPr sz="3000" spc="-5" dirty="0"/>
              <a:t>B</a:t>
            </a:r>
            <a:r>
              <a:rPr spc="-5" dirty="0"/>
              <a:t>ASIC</a:t>
            </a:r>
            <a:endParaRPr sz="3000" dirty="0"/>
          </a:p>
        </p:txBody>
      </p:sp>
      <p:sp>
        <p:nvSpPr>
          <p:cNvPr id="3" name="object 3"/>
          <p:cNvSpPr txBox="1"/>
          <p:nvPr/>
        </p:nvSpPr>
        <p:spPr>
          <a:xfrm>
            <a:off x="535940" y="1625853"/>
            <a:ext cx="7283450" cy="3706143"/>
          </a:xfrm>
          <a:prstGeom prst="rect">
            <a:avLst/>
          </a:prstGeom>
        </p:spPr>
        <p:txBody>
          <a:bodyPr vert="horz" wrap="square" lIns="0" tIns="12700" rIns="0" bIns="0" rtlCol="0">
            <a:spAutoFit/>
          </a:bodyPr>
          <a:lstStyle/>
          <a:p>
            <a:r>
              <a:rPr lang="en-US" sz="2400" dirty="0" smtClean="0"/>
              <a:t>CLI is an older method for interacting with applications and operating systems and is used to perform specific tasks required by users. </a:t>
            </a:r>
          </a:p>
          <a:p>
            <a:endParaRPr lang="en-US" sz="2400" dirty="0"/>
          </a:p>
          <a:p>
            <a:r>
              <a:rPr lang="en-US" sz="2400" dirty="0" smtClean="0"/>
              <a:t>CLI is a text-based interface and allows a user to perform tasks by entering commands. Users enter the specific command, press “Enter”, and then wait for a response. After receiving the command, the CLI processes it accordingly and shows the output/result on the same screen.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91666"/>
            <a:ext cx="6903720" cy="482600"/>
          </a:xfrm>
          <a:prstGeom prst="rect">
            <a:avLst/>
          </a:prstGeom>
        </p:spPr>
        <p:txBody>
          <a:bodyPr vert="horz" wrap="square" lIns="0" tIns="12700" rIns="0" bIns="0" rtlCol="0">
            <a:spAutoFit/>
          </a:bodyPr>
          <a:lstStyle/>
          <a:p>
            <a:pPr marL="12700">
              <a:lnSpc>
                <a:spcPct val="100000"/>
              </a:lnSpc>
              <a:spcBef>
                <a:spcPts val="100"/>
              </a:spcBef>
            </a:pPr>
            <a:r>
              <a:rPr lang="en-US" sz="3000" spc="-5" dirty="0" smtClean="0"/>
              <a:t>Problems solved with Using</a:t>
            </a:r>
            <a:r>
              <a:rPr lang="en-US" spc="-30" dirty="0" smtClean="0"/>
              <a:t>(Aspire CLI)</a:t>
            </a:r>
            <a:endParaRPr sz="3000" dirty="0"/>
          </a:p>
        </p:txBody>
      </p:sp>
      <p:sp>
        <p:nvSpPr>
          <p:cNvPr id="3" name="object 3"/>
          <p:cNvSpPr txBox="1"/>
          <p:nvPr/>
        </p:nvSpPr>
        <p:spPr>
          <a:xfrm>
            <a:off x="535940" y="1524000"/>
            <a:ext cx="7080884" cy="5196294"/>
          </a:xfrm>
          <a:prstGeom prst="rect">
            <a:avLst/>
          </a:prstGeom>
        </p:spPr>
        <p:txBody>
          <a:bodyPr vert="horz" wrap="square" lIns="0" tIns="12700" rIns="0" bIns="0" rtlCol="0">
            <a:spAutoFit/>
          </a:bodyPr>
          <a:lstStyle/>
          <a:p>
            <a:pPr marL="287020" marR="132080" indent="-274320">
              <a:lnSpc>
                <a:spcPct val="100000"/>
              </a:lnSpc>
              <a:spcBef>
                <a:spcPts val="100"/>
              </a:spcBef>
              <a:buClr>
                <a:srgbClr val="7ED13A"/>
              </a:buClr>
              <a:buSzPct val="68750"/>
              <a:buFont typeface="Wingdings"/>
              <a:buChar char=""/>
              <a:tabLst>
                <a:tab pos="287020" algn="l"/>
              </a:tabLst>
            </a:pPr>
            <a:r>
              <a:rPr lang="en-US" sz="2400" dirty="0" smtClean="0">
                <a:latin typeface="Arial"/>
                <a:cs typeface="Arial"/>
              </a:rPr>
              <a:t>Node apps don’t come with a strict file and folder structure. Instead, you can build your web app anyway you like. This is great especially for small apps. However, as your application grows in size and complexity, things might get confusing. Your code becomes messy.</a:t>
            </a:r>
          </a:p>
          <a:p>
            <a:pPr marL="287020" marR="132080" indent="-274320">
              <a:lnSpc>
                <a:spcPct val="100000"/>
              </a:lnSpc>
              <a:spcBef>
                <a:spcPts val="100"/>
              </a:spcBef>
              <a:buClr>
                <a:srgbClr val="7ED13A"/>
              </a:buClr>
              <a:buSzPct val="68750"/>
              <a:buFont typeface="Wingdings"/>
              <a:buChar char=""/>
              <a:tabLst>
                <a:tab pos="287020" algn="l"/>
              </a:tabLst>
            </a:pPr>
            <a:r>
              <a:rPr lang="en-US" sz="2400" dirty="0" smtClean="0">
                <a:latin typeface="Arial"/>
                <a:cs typeface="Arial"/>
              </a:rPr>
              <a:t>As your team grows, it becomes harder to work on the same code base. You are fighting with conflicts each time the code is merged. Adding new features and handling new situations constantly requires changes in your application structure. Moreover, there are so many different ways to organize your files and your code, and it is hard to choose which one is the right for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0" y="1066800"/>
            <a:ext cx="4286250" cy="3219450"/>
          </a:xfrm>
          <a:prstGeom prst="rect">
            <a:avLst/>
          </a:prstGeom>
          <a:blipFill>
            <a:blip r:embed="rId2" cstate="print"/>
            <a:stretch>
              <a:fillRect/>
            </a:stretch>
          </a:blipFill>
        </p:spPr>
        <p:txBody>
          <a:bodyPr wrap="square" lIns="0" tIns="0" rIns="0" bIns="0" rtlCol="0"/>
          <a:lstStyle/>
          <a:p>
            <a:endParaRPr/>
          </a:p>
        </p:txBody>
      </p:sp>
      <p:sp>
        <p:nvSpPr>
          <p:cNvPr id="4" name="TextBox 3"/>
          <p:cNvSpPr txBox="1"/>
          <p:nvPr/>
        </p:nvSpPr>
        <p:spPr>
          <a:xfrm>
            <a:off x="2970809" y="4495800"/>
            <a:ext cx="2966710" cy="369332"/>
          </a:xfrm>
          <a:prstGeom prst="rect">
            <a:avLst/>
          </a:prstGeom>
          <a:noFill/>
        </p:spPr>
        <p:txBody>
          <a:bodyPr wrap="none" rtlCol="0">
            <a:spAutoFit/>
          </a:bodyPr>
          <a:lstStyle/>
          <a:p>
            <a:r>
              <a:rPr lang="en-US" b="1" dirty="0" smtClean="0">
                <a:solidFill>
                  <a:srgbClr val="92D050"/>
                </a:solidFill>
              </a:rPr>
              <a:t>And we are the winner team </a:t>
            </a:r>
            <a:endParaRPr lang="en-US" b="1" dirty="0">
              <a:solidFill>
                <a:srgbClr val="92D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304801"/>
            <a:ext cx="8153400" cy="4957767"/>
          </a:xfrm>
          <a:prstGeom prst="rect">
            <a:avLst/>
          </a:prstGeom>
        </p:spPr>
        <p:txBody>
          <a:bodyPr vert="horz" wrap="square" lIns="0" tIns="12700" rIns="0" bIns="0" rtlCol="0">
            <a:spAutoFit/>
          </a:bodyPr>
          <a:lstStyle/>
          <a:p>
            <a:pPr marL="12700" marR="132080">
              <a:spcBef>
                <a:spcPts val="100"/>
              </a:spcBef>
              <a:buClr>
                <a:srgbClr val="7ED13A"/>
              </a:buClr>
              <a:buSzPct val="68750"/>
              <a:tabLst>
                <a:tab pos="287020" algn="l"/>
              </a:tabLst>
            </a:pPr>
            <a:r>
              <a:rPr lang="en-US" sz="3000" spc="-5" dirty="0">
                <a:solidFill>
                  <a:srgbClr val="4E5B6E"/>
                </a:solidFill>
                <a:latin typeface="Arial"/>
                <a:ea typeface="+mj-ea"/>
                <a:cs typeface="Arial"/>
              </a:rPr>
              <a:t>Benefit</a:t>
            </a:r>
            <a:r>
              <a:rPr lang="en-US" sz="2400" dirty="0" smtClean="0">
                <a:latin typeface="Arial"/>
                <a:cs typeface="Arial"/>
              </a:rPr>
              <a:t> </a:t>
            </a:r>
            <a:r>
              <a:rPr lang="en-US" sz="3000" spc="-5" dirty="0">
                <a:solidFill>
                  <a:srgbClr val="4E5B6E"/>
                </a:solidFill>
                <a:latin typeface="Arial"/>
                <a:ea typeface="+mj-ea"/>
                <a:cs typeface="Arial"/>
              </a:rPr>
              <a:t>And</a:t>
            </a:r>
            <a:r>
              <a:rPr lang="en-US" sz="2400" dirty="0" smtClean="0">
                <a:latin typeface="Arial"/>
                <a:cs typeface="Arial"/>
              </a:rPr>
              <a:t> </a:t>
            </a:r>
            <a:r>
              <a:rPr lang="en-US" sz="3000" spc="-5" dirty="0">
                <a:solidFill>
                  <a:srgbClr val="4E5B6E"/>
                </a:solidFill>
                <a:latin typeface="Arial"/>
                <a:ea typeface="+mj-ea"/>
                <a:cs typeface="Arial"/>
              </a:rPr>
              <a:t>Ideas</a:t>
            </a:r>
            <a:r>
              <a:rPr lang="en-US" sz="2400" dirty="0" smtClean="0">
                <a:latin typeface="Arial"/>
                <a:cs typeface="Arial"/>
              </a:rPr>
              <a:t>:</a:t>
            </a:r>
          </a:p>
          <a:p>
            <a:pPr marL="287020" marR="132080" indent="-274320">
              <a:spcBef>
                <a:spcPts val="100"/>
              </a:spcBef>
              <a:buClr>
                <a:srgbClr val="7ED13A"/>
              </a:buClr>
              <a:buSzPct val="68750"/>
              <a:buFont typeface="Wingdings"/>
              <a:buChar char=""/>
              <a:tabLst>
                <a:tab pos="287020" algn="l"/>
              </a:tabLst>
            </a:pPr>
            <a:endParaRPr lang="en-US" sz="2400" dirty="0">
              <a:latin typeface="Arial"/>
              <a:cs typeface="Arial"/>
            </a:endParaRPr>
          </a:p>
          <a:p>
            <a:pPr marL="287020" marR="132080" indent="-274320">
              <a:spcBef>
                <a:spcPts val="100"/>
              </a:spcBef>
              <a:buClr>
                <a:srgbClr val="7ED13A"/>
              </a:buClr>
              <a:buSzPct val="68750"/>
              <a:buFont typeface="Wingdings"/>
              <a:buChar char=""/>
              <a:tabLst>
                <a:tab pos="287020" algn="l"/>
              </a:tabLst>
            </a:pPr>
            <a:r>
              <a:rPr lang="en-US" sz="2400" dirty="0" smtClean="0">
                <a:latin typeface="Arial"/>
                <a:cs typeface="Arial"/>
              </a:rPr>
              <a:t>You would like to have a file structure where different files and folders are responsible for different tasks. You want your project to be easy for multiple people to work on at the same time, and then their work to be merged with as little conflicts as possible. You want to keep your code clean. You want your file structure to allow you to easily add new features</a:t>
            </a:r>
            <a:r>
              <a:rPr lang="en-US" sz="2400" dirty="0" smtClean="0">
                <a:latin typeface="Arial"/>
                <a:cs typeface="Arial"/>
              </a:rPr>
              <a:t>.</a:t>
            </a:r>
          </a:p>
          <a:p>
            <a:pPr marL="287020" marR="132080" indent="-274320">
              <a:spcBef>
                <a:spcPts val="100"/>
              </a:spcBef>
              <a:buClr>
                <a:srgbClr val="7ED13A"/>
              </a:buClr>
              <a:buSzPct val="68750"/>
              <a:buFont typeface="Wingdings"/>
              <a:buChar char=""/>
              <a:tabLst>
                <a:tab pos="287020" algn="l"/>
              </a:tabLst>
            </a:pPr>
            <a:r>
              <a:rPr lang="en-US" sz="2400" dirty="0" smtClean="0">
                <a:latin typeface="Arial"/>
                <a:cs typeface="Arial"/>
              </a:rPr>
              <a:t> All above points can be satisfied when using Aspire CLI</a:t>
            </a:r>
          </a:p>
          <a:p>
            <a:pPr marL="287020" marR="132080" indent="-274320">
              <a:spcBef>
                <a:spcPts val="100"/>
              </a:spcBef>
              <a:buClr>
                <a:srgbClr val="7ED13A"/>
              </a:buClr>
              <a:buSzPct val="68750"/>
              <a:buFont typeface="Wingdings"/>
              <a:buChar char=""/>
              <a:tabLst>
                <a:tab pos="287020" algn="l"/>
              </a:tabLst>
            </a:pPr>
            <a:r>
              <a:rPr lang="en-US" sz="2400" dirty="0" smtClean="0">
                <a:latin typeface="Arial"/>
                <a:cs typeface="Arial"/>
              </a:rPr>
              <a:t>You can build your new app structure in less than hour by using Aspire CLI, which is in reality need at least 3 days to be completed.</a:t>
            </a:r>
          </a:p>
        </p:txBody>
      </p:sp>
    </p:spTree>
    <p:extLst>
      <p:ext uri="{BB962C8B-B14F-4D97-AF65-F5344CB8AC3E}">
        <p14:creationId xmlns:p14="http://schemas.microsoft.com/office/powerpoint/2010/main" val="331265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1"/>
            <a:ext cx="7620000" cy="2834109"/>
          </a:xfrm>
          <a:prstGeom prst="rect">
            <a:avLst/>
          </a:prstGeom>
        </p:spPr>
        <p:txBody>
          <a:bodyPr wrap="square">
            <a:spAutoFit/>
          </a:bodyPr>
          <a:lstStyle/>
          <a:p>
            <a:pPr marL="12700" marR="132080">
              <a:lnSpc>
                <a:spcPct val="100000"/>
              </a:lnSpc>
              <a:spcBef>
                <a:spcPts val="100"/>
              </a:spcBef>
              <a:buClr>
                <a:srgbClr val="7ED13A"/>
              </a:buClr>
              <a:buSzPct val="68750"/>
              <a:tabLst>
                <a:tab pos="287020" algn="l"/>
              </a:tabLst>
            </a:pPr>
            <a:r>
              <a:rPr lang="en-US" sz="3000" spc="-5" dirty="0" smtClean="0">
                <a:solidFill>
                  <a:srgbClr val="4E5B6E"/>
                </a:solidFill>
                <a:latin typeface="Arial"/>
                <a:ea typeface="+mj-ea"/>
                <a:cs typeface="Arial"/>
              </a:rPr>
              <a:t>Example</a:t>
            </a:r>
          </a:p>
          <a:p>
            <a:pPr marL="12700" marR="132080">
              <a:lnSpc>
                <a:spcPct val="100000"/>
              </a:lnSpc>
              <a:spcBef>
                <a:spcPts val="100"/>
              </a:spcBef>
              <a:buClr>
                <a:srgbClr val="7ED13A"/>
              </a:buClr>
              <a:buSzPct val="68750"/>
              <a:tabLst>
                <a:tab pos="287020" algn="l"/>
              </a:tabLst>
            </a:pPr>
            <a:endParaRPr lang="en-US" sz="3000" spc="-5" dirty="0">
              <a:solidFill>
                <a:srgbClr val="4E5B6E"/>
              </a:solidFill>
              <a:latin typeface="Arial"/>
              <a:ea typeface="+mj-ea"/>
              <a:cs typeface="Arial"/>
            </a:endParaRPr>
          </a:p>
          <a:p>
            <a:pPr marL="12700" marR="132080">
              <a:lnSpc>
                <a:spcPct val="100000"/>
              </a:lnSpc>
              <a:spcBef>
                <a:spcPts val="100"/>
              </a:spcBef>
              <a:buClr>
                <a:srgbClr val="7ED13A"/>
              </a:buClr>
              <a:buSzPct val="68750"/>
              <a:tabLst>
                <a:tab pos="287020" algn="l"/>
              </a:tabLst>
            </a:pPr>
            <a:r>
              <a:rPr lang="en-US" sz="2400" dirty="0" smtClean="0">
                <a:latin typeface="Arial"/>
                <a:cs typeface="Arial"/>
              </a:rPr>
              <a:t>Let’s look at the demo will be presented by </a:t>
            </a:r>
            <a:r>
              <a:rPr lang="en-US" sz="2400" dirty="0" err="1" smtClean="0">
                <a:latin typeface="Arial"/>
                <a:cs typeface="Arial"/>
              </a:rPr>
              <a:t>Yaser</a:t>
            </a:r>
            <a:r>
              <a:rPr lang="en-US" sz="2400" dirty="0" smtClean="0">
                <a:latin typeface="Arial"/>
                <a:cs typeface="Arial"/>
              </a:rPr>
              <a:t>.</a:t>
            </a:r>
            <a:endParaRPr lang="en-US" sz="3000" spc="-5" dirty="0" smtClean="0">
              <a:solidFill>
                <a:srgbClr val="4E5B6E"/>
              </a:solidFill>
              <a:latin typeface="Arial"/>
              <a:ea typeface="+mj-ea"/>
              <a:cs typeface="Arial"/>
            </a:endParaRPr>
          </a:p>
          <a:p>
            <a:pPr marL="12700" marR="132080">
              <a:lnSpc>
                <a:spcPct val="100000"/>
              </a:lnSpc>
              <a:spcBef>
                <a:spcPts val="100"/>
              </a:spcBef>
              <a:buClr>
                <a:srgbClr val="7ED13A"/>
              </a:buClr>
              <a:buSzPct val="68750"/>
              <a:tabLst>
                <a:tab pos="287020" algn="l"/>
              </a:tabLst>
            </a:pPr>
            <a:endParaRPr lang="en-US" sz="3000" spc="-5" dirty="0" smtClean="0">
              <a:solidFill>
                <a:srgbClr val="4E5B6E"/>
              </a:solidFill>
              <a:latin typeface="Arial"/>
              <a:ea typeface="+mj-ea"/>
              <a:cs typeface="Arial"/>
            </a:endParaRPr>
          </a:p>
          <a:p>
            <a:pPr marL="12700" marR="132080">
              <a:lnSpc>
                <a:spcPct val="100000"/>
              </a:lnSpc>
              <a:spcBef>
                <a:spcPts val="100"/>
              </a:spcBef>
              <a:buClr>
                <a:srgbClr val="7ED13A"/>
              </a:buClr>
              <a:buSzPct val="68750"/>
              <a:tabLst>
                <a:tab pos="287020" algn="l"/>
              </a:tabLst>
            </a:pPr>
            <a:endParaRPr lang="en-US" sz="3000" spc="-5" dirty="0">
              <a:solidFill>
                <a:srgbClr val="4E5B6E"/>
              </a:solidFill>
              <a:latin typeface="Arial"/>
              <a:ea typeface="+mj-ea"/>
              <a:cs typeface="Arial"/>
            </a:endParaRPr>
          </a:p>
          <a:p>
            <a:pPr marL="12700" marR="132080">
              <a:lnSpc>
                <a:spcPct val="100000"/>
              </a:lnSpc>
              <a:spcBef>
                <a:spcPts val="100"/>
              </a:spcBef>
              <a:buClr>
                <a:srgbClr val="7ED13A"/>
              </a:buClr>
              <a:buSzPct val="68750"/>
              <a:tabLst>
                <a:tab pos="287020" algn="l"/>
              </a:tabLst>
            </a:pPr>
            <a:endParaRPr lang="en-US" sz="3000" spc="-5" dirty="0">
              <a:solidFill>
                <a:srgbClr val="4E5B6E"/>
              </a:solidFill>
              <a:latin typeface="Arial"/>
              <a:ea typeface="+mj-ea"/>
              <a:cs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057400"/>
            <a:ext cx="5031950" cy="2853690"/>
          </a:xfrm>
          <a:prstGeom prst="rect">
            <a:avLst/>
          </a:prstGeom>
        </p:spPr>
      </p:pic>
    </p:spTree>
    <p:extLst>
      <p:ext uri="{BB962C8B-B14F-4D97-AF65-F5344CB8AC3E}">
        <p14:creationId xmlns:p14="http://schemas.microsoft.com/office/powerpoint/2010/main" val="416957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4600" y="3581400"/>
            <a:ext cx="3276600" cy="1754326"/>
          </a:xfrm>
          <a:prstGeom prst="rect">
            <a:avLst/>
          </a:prstGeom>
          <a:noFill/>
        </p:spPr>
        <p:txBody>
          <a:bodyPr wrap="square" rtlCol="0">
            <a:spAutoFit/>
          </a:bodyPr>
          <a:lstStyle/>
          <a:p>
            <a:r>
              <a:rPr lang="en-US" b="1" i="1" dirty="0" smtClean="0"/>
              <a:t>Team Members:</a:t>
            </a:r>
          </a:p>
          <a:p>
            <a:pPr marL="285750" indent="-285750">
              <a:buFont typeface="Arial" panose="020B0604020202020204" pitchFamily="34" charset="0"/>
              <a:buChar char="•"/>
            </a:pPr>
            <a:r>
              <a:rPr lang="en-US" dirty="0" err="1" smtClean="0">
                <a:solidFill>
                  <a:srgbClr val="92D050"/>
                </a:solidFill>
              </a:rPr>
              <a:t>Ady</a:t>
            </a:r>
            <a:endParaRPr lang="en-US" dirty="0" smtClean="0">
              <a:solidFill>
                <a:srgbClr val="92D050"/>
              </a:solidFill>
            </a:endParaRPr>
          </a:p>
          <a:p>
            <a:pPr marL="285750" indent="-285750">
              <a:buFont typeface="Arial" panose="020B0604020202020204" pitchFamily="34" charset="0"/>
              <a:buChar char="•"/>
            </a:pPr>
            <a:r>
              <a:rPr lang="en-US" dirty="0" smtClean="0">
                <a:solidFill>
                  <a:srgbClr val="92D050"/>
                </a:solidFill>
              </a:rPr>
              <a:t>Adnan</a:t>
            </a:r>
          </a:p>
          <a:p>
            <a:pPr marL="285750" indent="-285750">
              <a:buFont typeface="Arial" panose="020B0604020202020204" pitchFamily="34" charset="0"/>
              <a:buChar char="•"/>
            </a:pPr>
            <a:r>
              <a:rPr lang="en-US" dirty="0" err="1" smtClean="0">
                <a:solidFill>
                  <a:srgbClr val="92D050"/>
                </a:solidFill>
              </a:rPr>
              <a:t>Mutaz</a:t>
            </a:r>
            <a:endParaRPr lang="en-US" dirty="0" smtClean="0">
              <a:solidFill>
                <a:srgbClr val="92D050"/>
              </a:solidFill>
            </a:endParaRPr>
          </a:p>
          <a:p>
            <a:pPr marL="285750" indent="-285750">
              <a:buFont typeface="Arial" panose="020B0604020202020204" pitchFamily="34" charset="0"/>
              <a:buChar char="•"/>
            </a:pPr>
            <a:r>
              <a:rPr lang="en-US" dirty="0" err="1" smtClean="0">
                <a:solidFill>
                  <a:srgbClr val="92D050"/>
                </a:solidFill>
              </a:rPr>
              <a:t>Yaser</a:t>
            </a:r>
            <a:endParaRPr lang="en-US" dirty="0" smtClean="0">
              <a:solidFill>
                <a:srgbClr val="92D050"/>
              </a:solidFill>
            </a:endParaRP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90600"/>
            <a:ext cx="6367975" cy="2133600"/>
          </a:xfrm>
          <a:prstGeom prst="rect">
            <a:avLst/>
          </a:prstGeom>
        </p:spPr>
      </p:pic>
    </p:spTree>
    <p:extLst>
      <p:ext uri="{BB962C8B-B14F-4D97-AF65-F5344CB8AC3E}">
        <p14:creationId xmlns:p14="http://schemas.microsoft.com/office/powerpoint/2010/main" val="1137029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B870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387</Words>
  <Application>Microsoft Office PowerPoint</Application>
  <PresentationFormat>On-screen Show (4:3)</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WHAT TO EXPECT AHEAD….</vt:lpstr>
      <vt:lpstr>Definition – WHAT does Command Line Interface (CLI) mean?</vt:lpstr>
      <vt:lpstr>INTRODUCTION: BASIC</vt:lpstr>
      <vt:lpstr>Problems solved with Using(Aspire CLI)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Adnan Barham</cp:lastModifiedBy>
  <cp:revision>34</cp:revision>
  <dcterms:created xsi:type="dcterms:W3CDTF">2018-05-12T12:52:36Z</dcterms:created>
  <dcterms:modified xsi:type="dcterms:W3CDTF">2018-05-12T15:11:00Z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2012-02-24T00:00:00Z</vt:filetime>
  </property>
  <property fmtid="{D5CDD505-2E9C-101B-9397-08002B2CF9AE}" pid="3" name="Creator">
    <vt:lpwstr>Microsoft® Office PowerPoint® 2007</vt:lpwstr>
  </property>
  <property fmtid="{D5CDD505-2E9C-101B-9397-08002B2CF9AE}" pid="4" name="LastSaved">
    <vt:filetime>2018-05-12T00:00:00Z</vt:filetime>
  </property>
</Properties>
</file>