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C9F1-710A-4F0B-B153-B6D768903C24}" type="datetimeFigureOut">
              <a:rPr lang="es-CO" smtClean="0"/>
              <a:t>24/05/2023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0C3B-0ACC-49FE-9029-01FDB7B7DE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800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C9F1-710A-4F0B-B153-B6D768903C24}" type="datetimeFigureOut">
              <a:rPr lang="es-CO" smtClean="0"/>
              <a:t>24/05/2023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0C3B-0ACC-49FE-9029-01FDB7B7DE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266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C9F1-710A-4F0B-B153-B6D768903C24}" type="datetimeFigureOut">
              <a:rPr lang="es-CO" smtClean="0"/>
              <a:t>24/05/2023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0C3B-0ACC-49FE-9029-01FDB7B7DE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204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C9F1-710A-4F0B-B153-B6D768903C24}" type="datetimeFigureOut">
              <a:rPr lang="es-CO" smtClean="0"/>
              <a:t>24/05/2023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0C3B-0ACC-49FE-9029-01FDB7B7DE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599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C9F1-710A-4F0B-B153-B6D768903C24}" type="datetimeFigureOut">
              <a:rPr lang="es-CO" smtClean="0"/>
              <a:t>24/05/2023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0C3B-0ACC-49FE-9029-01FDB7B7DE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430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C9F1-710A-4F0B-B153-B6D768903C24}" type="datetimeFigureOut">
              <a:rPr lang="es-CO" smtClean="0"/>
              <a:t>24/05/2023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0C3B-0ACC-49FE-9029-01FDB7B7DE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666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C9F1-710A-4F0B-B153-B6D768903C24}" type="datetimeFigureOut">
              <a:rPr lang="es-CO" smtClean="0"/>
              <a:t>24/05/2023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0C3B-0ACC-49FE-9029-01FDB7B7DE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226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C9F1-710A-4F0B-B153-B6D768903C24}" type="datetimeFigureOut">
              <a:rPr lang="es-CO" smtClean="0"/>
              <a:t>24/05/2023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0C3B-0ACC-49FE-9029-01FDB7B7DE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285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C9F1-710A-4F0B-B153-B6D768903C24}" type="datetimeFigureOut">
              <a:rPr lang="es-CO" smtClean="0"/>
              <a:t>24/05/2023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0C3B-0ACC-49FE-9029-01FDB7B7DE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821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C9F1-710A-4F0B-B153-B6D768903C24}" type="datetimeFigureOut">
              <a:rPr lang="es-CO" smtClean="0"/>
              <a:t>24/05/2023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0C3B-0ACC-49FE-9029-01FDB7B7DE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312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C9F1-710A-4F0B-B153-B6D768903C24}" type="datetimeFigureOut">
              <a:rPr lang="es-CO" smtClean="0"/>
              <a:t>24/05/2023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0C3B-0ACC-49FE-9029-01FDB7B7DE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15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5C9F1-710A-4F0B-B153-B6D768903C24}" type="datetimeFigureOut">
              <a:rPr lang="es-CO" smtClean="0"/>
              <a:t>24/05/2023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50C3B-0ACC-49FE-9029-01FDB7B7DE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411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arvelapp.com/prototype/bdbchg1/screen/9080707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12192000" cy="1688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369" y="352676"/>
            <a:ext cx="2363374" cy="982770"/>
          </a:xfrm>
          <a:prstGeom prst="rect">
            <a:avLst/>
          </a:prstGeom>
          <a:noFill/>
        </p:spPr>
      </p:pic>
      <p:sp>
        <p:nvSpPr>
          <p:cNvPr id="13" name="Rectángulo 12"/>
          <p:cNvSpPr/>
          <p:nvPr/>
        </p:nvSpPr>
        <p:spPr>
          <a:xfrm>
            <a:off x="3069819" y="2765976"/>
            <a:ext cx="6052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RECORDATORIOUAN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321212" y="4767159"/>
            <a:ext cx="11549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DANIELA HIDALGO DEVIA</a:t>
            </a:r>
          </a:p>
          <a:p>
            <a:pPr algn="ctr"/>
            <a:r>
              <a:rPr lang="es-CO" b="1" dirty="0" smtClean="0"/>
              <a:t>DAVID ENRIQUE CORTES ROMERO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47406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295314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/>
              <a:t>Se identificó una problemática que se evidencia a diario y  es el olvido del pago de los recibos del hogar, generando que las personas tengan que pagar de más por los </a:t>
            </a:r>
            <a:r>
              <a:rPr lang="es-MX" dirty="0" smtClean="0"/>
              <a:t>cortes </a:t>
            </a:r>
            <a:r>
              <a:rPr lang="es-MX" dirty="0"/>
              <a:t>y el consumo de más que </a:t>
            </a:r>
            <a:r>
              <a:rPr lang="es-MX" dirty="0" smtClean="0"/>
              <a:t>realizan</a:t>
            </a:r>
            <a:r>
              <a:rPr lang="es-MX" dirty="0"/>
              <a:t>.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838200" y="491421"/>
            <a:ext cx="10515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IDENTIFICACIÓN DEL PROBLEMA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042" y="1825625"/>
            <a:ext cx="4222945" cy="422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6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704471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 smtClean="0"/>
              <a:t>Se realizo una aplicación móvil  </a:t>
            </a:r>
            <a:r>
              <a:rPr lang="es-MX" dirty="0"/>
              <a:t>para recordar los pagos de hogar y personales de cada persona por medio de notificaciones.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2689426" y="566241"/>
            <a:ext cx="6813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SOLUCIÓN PLANTEADA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480" y="1825625"/>
            <a:ext cx="4296508" cy="429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8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224975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/>
              <a:t>La aplicación debe permitir registrar la fecha de pago de cada servicio para generar el recordatorio de los meses </a:t>
            </a:r>
            <a:r>
              <a:rPr lang="es-MX" dirty="0" smtClean="0"/>
              <a:t>siguientes, adicional podrá modificar y eliminar los servicios que tenga registrados.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3017561" y="427164"/>
            <a:ext cx="6156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¿ EN QUÉ CONSISTE?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048" y="1674055"/>
            <a:ext cx="4318782" cy="431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4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Lenguaje de programación</a:t>
            </a:r>
          </a:p>
          <a:p>
            <a:pPr marL="0" indent="0">
              <a:buNone/>
            </a:pPr>
            <a:r>
              <a:rPr lang="es-CO" dirty="0" smtClean="0"/>
              <a:t>	</a:t>
            </a:r>
            <a:r>
              <a:rPr lang="es-CO" b="1" dirty="0" err="1" smtClean="0"/>
              <a:t>Kotlin</a:t>
            </a:r>
            <a:endParaRPr lang="es-CO" b="1" dirty="0" smtClean="0"/>
          </a:p>
          <a:p>
            <a:r>
              <a:rPr lang="es-CO" dirty="0" smtClean="0"/>
              <a:t>Base de datos local</a:t>
            </a:r>
          </a:p>
          <a:p>
            <a:pPr marL="0" indent="0">
              <a:buNone/>
            </a:pPr>
            <a:r>
              <a:rPr lang="es-CO" dirty="0" smtClean="0"/>
              <a:t>	</a:t>
            </a:r>
            <a:r>
              <a:rPr lang="es-CO" b="1" dirty="0" err="1" smtClean="0"/>
              <a:t>SQLite</a:t>
            </a:r>
            <a:endParaRPr lang="es-CO" b="1" dirty="0" smtClean="0"/>
          </a:p>
          <a:p>
            <a:r>
              <a:rPr lang="es-CO" dirty="0" smtClean="0"/>
              <a:t>Entorno de desarrollo (IDE)</a:t>
            </a:r>
          </a:p>
          <a:p>
            <a:pPr marL="457200" lvl="1" indent="0">
              <a:buNone/>
            </a:pPr>
            <a:r>
              <a:rPr lang="es-CO" sz="2800" dirty="0" smtClean="0"/>
              <a:t> </a:t>
            </a:r>
            <a:r>
              <a:rPr lang="es-CO" sz="2800" b="1" dirty="0" smtClean="0"/>
              <a:t>Android Studio</a:t>
            </a:r>
          </a:p>
          <a:p>
            <a:r>
              <a:rPr lang="es-CO" dirty="0" smtClean="0"/>
              <a:t>Sistema operativo</a:t>
            </a:r>
          </a:p>
          <a:p>
            <a:pPr marL="457200" lvl="1" indent="0">
              <a:buNone/>
            </a:pPr>
            <a:r>
              <a:rPr lang="es-CO" b="1" dirty="0" smtClean="0"/>
              <a:t>	</a:t>
            </a:r>
            <a:r>
              <a:rPr lang="es-CO" sz="2800" b="1" dirty="0" smtClean="0"/>
              <a:t>Android</a:t>
            </a:r>
            <a:r>
              <a:rPr lang="es-CO" b="1" dirty="0" smtClean="0"/>
              <a:t>.</a:t>
            </a:r>
          </a:p>
          <a:p>
            <a:endParaRPr lang="es-CO" dirty="0" smtClean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838200" y="519898"/>
            <a:ext cx="10515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TECNOLOGÍAS 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747" y="1722999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3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u="sng" dirty="0" smtClean="0">
                <a:hlinkClick r:id="rId2"/>
              </a:rPr>
              <a:t>https://marvelapp.com/prototype/bdbchg1/screen/90807072</a:t>
            </a:r>
            <a:endParaRPr lang="es-CO" u="sng" dirty="0" smtClean="0"/>
          </a:p>
          <a:p>
            <a:pPr marL="0" indent="0">
              <a:buNone/>
            </a:pPr>
            <a:endParaRPr lang="es-CO" u="sng" dirty="0"/>
          </a:p>
        </p:txBody>
      </p:sp>
      <p:sp>
        <p:nvSpPr>
          <p:cNvPr id="4" name="Rectángulo 3"/>
          <p:cNvSpPr/>
          <p:nvPr/>
        </p:nvSpPr>
        <p:spPr>
          <a:xfrm>
            <a:off x="2158126" y="449218"/>
            <a:ext cx="78757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DISEÑO DE LA APLICACIÓN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2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92</Words>
  <Application>Microsoft Office PowerPoint</Application>
  <PresentationFormat>Panorámica</PresentationFormat>
  <Paragraphs>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DANIELA</dc:creator>
  <cp:lastModifiedBy>DANIELA</cp:lastModifiedBy>
  <cp:revision>8</cp:revision>
  <dcterms:created xsi:type="dcterms:W3CDTF">2023-05-25T04:33:26Z</dcterms:created>
  <dcterms:modified xsi:type="dcterms:W3CDTF">2023-05-25T05:52:57Z</dcterms:modified>
</cp:coreProperties>
</file>