
<file path=[Content_Types].xml><?xml version="1.0" encoding="utf-8"?>
<Types xmlns="http://schemas.openxmlformats.org/package/2006/content-types">
  <Default Extension="jpeg" ContentType="image/jpeg"/>
  <Default Extension="JPG" ContentType="image/.jp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99" r:id="rId5"/>
    <p:sldId id="258" r:id="rId6"/>
    <p:sldId id="307" r:id="rId7"/>
    <p:sldId id="317" r:id="rId8"/>
    <p:sldId id="305" r:id="rId9"/>
    <p:sldId id="313" r:id="rId10"/>
    <p:sldId id="315" r:id="rId11"/>
    <p:sldId id="300" r:id="rId12"/>
    <p:sldId id="309" r:id="rId13"/>
    <p:sldId id="316" r:id="rId14"/>
    <p:sldId id="301" r:id="rId15"/>
    <p:sldId id="310" r:id="rId16"/>
    <p:sldId id="304" r:id="rId17"/>
    <p:sldId id="318" r:id="rId18"/>
    <p:sldId id="293" r:id="rId19"/>
    <p:sldId id="262" r:id="rId20"/>
    <p:sldId id="263" r:id="rId21"/>
    <p:sldId id="265" r:id="rId22"/>
    <p:sldId id="266" r:id="rId23"/>
    <p:sldId id="270" r:id="rId24"/>
    <p:sldId id="274" r:id="rId25"/>
    <p:sldId id="275" r:id="rId26"/>
    <p:sldId id="277" r:id="rId27"/>
    <p:sldId id="278" r:id="rId28"/>
    <p:sldId id="285" r:id="rId29"/>
    <p:sldId id="306" r:id="rId30"/>
    <p:sldId id="319" r:id="rId31"/>
    <p:sldId id="320" r:id="rId32"/>
    <p:sldId id="321" r:id="rId33"/>
  </p:sldIdLst>
  <p:sldSz cx="9144000" cy="5143500" type="screen16x9"/>
  <p:notesSz cx="6858000" cy="9144000"/>
  <p:custDataLst>
    <p:tags r:id="rId3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0027"/>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890" autoAdjust="0"/>
  </p:normalViewPr>
  <p:slideViewPr>
    <p:cSldViewPr showGuides="1">
      <p:cViewPr varScale="1">
        <p:scale>
          <a:sx n="87" d="100"/>
          <a:sy n="87" d="100"/>
        </p:scale>
        <p:origin x="1746" y="60"/>
      </p:cViewPr>
      <p:guideLst>
        <p:guide orient="horz" pos="1620"/>
        <p:guide pos="2880"/>
      </p:guideLst>
    </p:cSldViewPr>
  </p:slideViewPr>
  <p:notesTextViewPr>
    <p:cViewPr>
      <p:scale>
        <a:sx n="1" d="1"/>
        <a:sy n="1" d="1"/>
      </p:scale>
      <p:origin x="0" y="0"/>
    </p:cViewPr>
  </p:notesTextViewPr>
  <p:sorterViewPr>
    <p:cViewPr>
      <p:scale>
        <a:sx n="147" d="100"/>
        <a:sy n="147"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7" Type="http://schemas.openxmlformats.org/officeDocument/2006/relationships/tags" Target="tags/tag1.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explosion val="0"/>
          <c:dPt>
            <c:idx val="0"/>
            <c:bubble3D val="0"/>
            <c:spPr>
              <a:solidFill>
                <a:srgbClr val="C00000"/>
              </a:solidFill>
              <a:ln>
                <a:noFill/>
              </a:ln>
              <a:effectLst/>
            </c:spPr>
          </c:dPt>
          <c:dPt>
            <c:idx val="1"/>
            <c:bubble3D val="0"/>
            <c:spPr>
              <a:solidFill>
                <a:srgbClr val="FF6400"/>
              </a:solidFill>
              <a:ln>
                <a:noFill/>
              </a:ln>
              <a:effectLst/>
            </c:spPr>
          </c:dPt>
          <c:dPt>
            <c:idx val="2"/>
            <c:bubble3D val="0"/>
            <c:spPr>
              <a:solidFill>
                <a:srgbClr val="C00000"/>
              </a:solidFill>
              <a:ln>
                <a:noFill/>
              </a:ln>
              <a:effectLst/>
            </c:spPr>
          </c:dPt>
          <c:dPt>
            <c:idx val="3"/>
            <c:bubble3D val="0"/>
            <c:spPr>
              <a:solidFill>
                <a:srgbClr val="FF6400"/>
              </a:solidFill>
              <a:ln>
                <a:noFill/>
              </a:ln>
              <a:effectLst/>
            </c:spPr>
          </c:dPt>
          <c:dLbls>
            <c:delete val="1"/>
          </c:dLbls>
          <c:cat>
            <c:strRef>
              <c:f>Sheet1!$A$2:$A$5</c:f>
              <c:strCache>
                <c:ptCount val="4"/>
                <c:pt idx="0">
                  <c:v>第一季度</c:v>
                </c:pt>
                <c:pt idx="1">
                  <c:v>第二季度</c:v>
                </c:pt>
                <c:pt idx="2">
                  <c:v>第三季度</c:v>
                </c:pt>
                <c:pt idx="3">
                  <c:v>第四季度</c:v>
                </c:pt>
              </c:strCache>
            </c:strRef>
          </c:cat>
          <c:val>
            <c:numRef>
              <c:f>Sheet1!$B$2:$B$5</c:f>
              <c:numCache>
                <c:formatCode>General</c:formatCode>
                <c:ptCount val="4"/>
                <c:pt idx="0">
                  <c:v>30</c:v>
                </c:pt>
                <c:pt idx="1">
                  <c:v>30</c:v>
                </c:pt>
                <c:pt idx="2">
                  <c:v>30</c:v>
                </c:pt>
                <c:pt idx="3">
                  <c:v>30</c:v>
                </c:pt>
              </c:numCache>
            </c:numRef>
          </c:val>
        </c:ser>
        <c:dLbls>
          <c:showLegendKey val="0"/>
          <c:showVal val="0"/>
          <c:showCatName val="0"/>
          <c:showSerName val="0"/>
          <c:showPercent val="0"/>
          <c:showBubbleSize val="0"/>
          <c:showLeaderLines val="0"/>
        </c:dLbls>
        <c:firstSliceAng val="0"/>
        <c:holeSize val="54"/>
      </c:doughnutChart>
      <c:spPr>
        <a:noFill/>
        <a:ln>
          <a:noFill/>
        </a:ln>
        <a:effectLst/>
      </c:spPr>
    </c:plotArea>
    <c:plotVisOnly val="1"/>
    <c:dispBlanksAs val="zero"/>
    <c:showDLblsOverMax val="0"/>
  </c:chart>
  <c:spPr>
    <a:noFill/>
    <a:ln>
      <a:noFill/>
    </a:ln>
    <a:effectLst/>
  </c:spPr>
  <c:txPr>
    <a:bodyPr/>
    <a:lstStyle/>
    <a:p>
      <a:pPr>
        <a:defRPr lang="zh-CN"/>
      </a:pPr>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882828-7126-4E92-AC4F-0F7C0DCC188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8A1C88-3612-4BB6-8594-8528E70BD9B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78A1C88-3612-4BB6-8594-8528E70BD9B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8A1C88-3612-4BB6-8594-8528E70BD9B2}"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8A1C88-3612-4BB6-8594-8528E70BD9B2}"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8A1C88-3612-4BB6-8594-8528E70BD9B2}"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8A1C88-3612-4BB6-8594-8528E70BD9B2}"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8A1C88-3612-4BB6-8594-8528E70BD9B2}"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8A1C88-3612-4BB6-8594-8528E70BD9B2}"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8A1C88-3612-4BB6-8594-8528E70BD9B2}"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8A1C88-3612-4BB6-8594-8528E70BD9B2}"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8A1C88-3612-4BB6-8594-8528E70BD9B2}"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8A1C88-3612-4BB6-8594-8528E70BD9B2}"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8A1C88-3612-4BB6-8594-8528E70BD9B2}"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78A1C88-3612-4BB6-8594-8528E70BD9B2}"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8A1C88-3612-4BB6-8594-8528E70BD9B2}"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8A1C88-3612-4BB6-8594-8528E70BD9B2}"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8A1C88-3612-4BB6-8594-8528E70BD9B2}"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8A1C88-3612-4BB6-8594-8528E70BD9B2}"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8A1C88-3612-4BB6-8594-8528E70BD9B2}"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8A1C88-3612-4BB6-8594-8528E70BD9B2}"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8A1C88-3612-4BB6-8594-8528E70BD9B2}"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8A1C88-3612-4BB6-8594-8528E70BD9B2}"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8A1C88-3612-4BB6-8594-8528E70BD9B2}"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8A1C88-3612-4BB6-8594-8528E70BD9B2}"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78A1C88-3612-4BB6-8594-8528E70BD9B2}"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8A1C88-3612-4BB6-8594-8528E70BD9B2}"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8A1C88-3612-4BB6-8594-8528E70BD9B2}"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8A1C88-3612-4BB6-8594-8528E70BD9B2}"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8A1C88-3612-4BB6-8594-8528E70BD9B2}"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8A1C88-3612-4BB6-8594-8528E70BD9B2}"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8A1C88-3612-4BB6-8594-8528E70BD9B2}"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jpeg"/><Relationship Id="rId13" Type="http://schemas.openxmlformats.org/officeDocument/2006/relationships/image" Target="../media/image2.jpeg"/><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cstate="print">
            <a:lum/>
          </a:blip>
          <a:srcRect/>
          <a:stretch>
            <a:fillRect/>
          </a:stretch>
        </a:blipFill>
        <a:effectLst/>
      </p:bgPr>
    </p:bg>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13" cstate="print">
            <a:extLst>
              <a:ext uri="{28A0092B-C50C-407E-A947-70E740481C1C}">
                <a14:useLocalDpi xmlns:a14="http://schemas.microsoft.com/office/drawing/2010/main" val="0"/>
              </a:ext>
            </a:extLst>
          </a:blip>
          <a:srcRect t="26623"/>
          <a:stretch>
            <a:fillRect/>
          </a:stretch>
        </p:blipFill>
        <p:spPr>
          <a:xfrm>
            <a:off x="-12896" y="915566"/>
            <a:ext cx="9156895" cy="4227934"/>
          </a:xfrm>
          <a:prstGeom prst="rect">
            <a:avLst/>
          </a:prstGeom>
        </p:spPr>
      </p:pic>
      <p:pic>
        <p:nvPicPr>
          <p:cNvPr id="4" name="图片 3"/>
          <p:cNvPicPr>
            <a:picLocks noChangeAspect="1"/>
          </p:cNvPicPr>
          <p:nvPr userDrawn="1"/>
        </p:nvPicPr>
        <p:blipFill rotWithShape="1">
          <a:blip r:embed="rId14" cstate="print">
            <a:extLst>
              <a:ext uri="{28A0092B-C50C-407E-A947-70E740481C1C}">
                <a14:useLocalDpi xmlns:a14="http://schemas.microsoft.com/office/drawing/2010/main" val="0"/>
              </a:ext>
            </a:extLst>
          </a:blip>
          <a:srcRect t="3885" b="86225"/>
          <a:stretch>
            <a:fillRect/>
          </a:stretch>
        </p:blipFill>
        <p:spPr>
          <a:xfrm>
            <a:off x="-12896" y="4876006"/>
            <a:ext cx="9156896" cy="26749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2.xml"/><Relationship Id="rId4" Type="http://schemas.openxmlformats.org/officeDocument/2006/relationships/image" Target="../media/image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27.png"/><Relationship Id="rId1"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28.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chart" Target="../charts/char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9" Type="http://schemas.openxmlformats.org/officeDocument/2006/relationships/image" Target="../media/image6.png"/><Relationship Id="rId8" Type="http://schemas.openxmlformats.org/officeDocument/2006/relationships/image" Target="../media/image14.jpeg"/><Relationship Id="rId7" Type="http://schemas.openxmlformats.org/officeDocument/2006/relationships/image" Target="../media/image13.png"/><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1" Type="http://schemas.openxmlformats.org/officeDocument/2006/relationships/notesSlide" Target="../notesSlides/notesSlide7.xml"/><Relationship Id="rId10"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16.png"/><Relationship Id="rId1"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2803" y="322041"/>
            <a:ext cx="2547874" cy="2420822"/>
          </a:xfrm>
          <a:prstGeom prst="rect">
            <a:avLst/>
          </a:prstGeom>
        </p:spPr>
      </p:pic>
      <p:sp>
        <p:nvSpPr>
          <p:cNvPr id="2" name="TextBox 1"/>
          <p:cNvSpPr txBox="1"/>
          <p:nvPr/>
        </p:nvSpPr>
        <p:spPr>
          <a:xfrm>
            <a:off x="1729152" y="3520048"/>
            <a:ext cx="6248400" cy="706755"/>
          </a:xfrm>
          <a:prstGeom prst="rect">
            <a:avLst/>
          </a:prstGeom>
          <a:noFill/>
          <a:effectLst>
            <a:outerShdw blurRad="50800" dist="38100" dir="5400000" algn="t" rotWithShape="0">
              <a:prstClr val="black">
                <a:alpha val="40000"/>
              </a:prstClr>
            </a:outerShdw>
          </a:effectLst>
        </p:spPr>
        <p:txBody>
          <a:bodyPr wrap="none" rtlCol="0">
            <a:spAutoFit/>
          </a:bodyPr>
          <a:lstStyle/>
          <a:p>
            <a:r>
              <a:rPr lang="zh-CN" altLang="en-US" sz="4000" b="1" dirty="0">
                <a:solidFill>
                  <a:srgbClr val="FFFF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国家税务局个人所得税</a:t>
            </a:r>
            <a:r>
              <a:rPr lang="en-US" altLang="zh-CN" sz="4000" b="1" dirty="0">
                <a:solidFill>
                  <a:srgbClr val="FFFF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endParaRPr lang="zh-CN" altLang="en-US" sz="4000" b="1" dirty="0">
              <a:solidFill>
                <a:srgbClr val="FFFF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7" name="Group 7"/>
          <p:cNvGrpSpPr/>
          <p:nvPr/>
        </p:nvGrpSpPr>
        <p:grpSpPr bwMode="auto">
          <a:xfrm>
            <a:off x="-3636912" y="922517"/>
            <a:ext cx="4595055" cy="3950361"/>
            <a:chOff x="0" y="0"/>
            <a:chExt cx="2208" cy="2208"/>
          </a:xfrm>
        </p:grpSpPr>
        <p:sp>
          <p:nvSpPr>
            <p:cNvPr id="8" name="Oval 8"/>
            <p:cNvSpPr>
              <a:spLocks noChangeArrowheads="1"/>
            </p:cNvSpPr>
            <p:nvPr/>
          </p:nvSpPr>
          <p:spPr bwMode="auto">
            <a:xfrm>
              <a:off x="0" y="76"/>
              <a:ext cx="2132" cy="2132"/>
            </a:xfrm>
            <a:prstGeom prst="ellipse">
              <a:avLst/>
            </a:prstGeom>
            <a:gradFill rotWithShape="1">
              <a:gsLst>
                <a:gs pos="0">
                  <a:schemeClr val="bg1"/>
                </a:gs>
                <a:gs pos="100000">
                  <a:schemeClr val="tx1">
                    <a:alpha val="0"/>
                  </a:schemeClr>
                </a:gs>
              </a:gsLst>
              <a:path path="shape">
                <a:fillToRect l="50000" t="50000" r="50000" b="50000"/>
              </a:path>
            </a:gradFill>
            <a:ln w="9525">
              <a:noFill/>
              <a:round/>
            </a:ln>
          </p:spPr>
          <p:txBody>
            <a:bodyPr wrap="none" anchor="ctr"/>
            <a:lstStyle/>
            <a:p>
              <a:endParaRPr lang="zh-CN" altLang="en-US">
                <a:latin typeface="Calibri" panose="020F0502020204030204" pitchFamily="34" charset="0"/>
              </a:endParaRPr>
            </a:p>
          </p:txBody>
        </p:sp>
        <p:grpSp>
          <p:nvGrpSpPr>
            <p:cNvPr id="9" name="Group 9"/>
            <p:cNvGrpSpPr>
              <a:grpSpLocks noChangeAspect="1"/>
            </p:cNvGrpSpPr>
            <p:nvPr/>
          </p:nvGrpSpPr>
          <p:grpSpPr bwMode="auto">
            <a:xfrm>
              <a:off x="0" y="0"/>
              <a:ext cx="2208" cy="2208"/>
              <a:chOff x="0" y="0"/>
              <a:chExt cx="2208" cy="2208"/>
            </a:xfrm>
          </p:grpSpPr>
          <p:grpSp>
            <p:nvGrpSpPr>
              <p:cNvPr id="10" name="Group 10"/>
              <p:cNvGrpSpPr>
                <a:grpSpLocks noChangeAspect="1"/>
              </p:cNvGrpSpPr>
              <p:nvPr/>
            </p:nvGrpSpPr>
            <p:grpSpPr bwMode="auto">
              <a:xfrm>
                <a:off x="0" y="0"/>
                <a:ext cx="2208" cy="2208"/>
                <a:chOff x="0" y="0"/>
                <a:chExt cx="2208" cy="2208"/>
              </a:xfrm>
            </p:grpSpPr>
            <p:grpSp>
              <p:nvGrpSpPr>
                <p:cNvPr id="26" name="Group 11"/>
                <p:cNvGrpSpPr>
                  <a:grpSpLocks noChangeAspect="1"/>
                </p:cNvGrpSpPr>
                <p:nvPr/>
              </p:nvGrpSpPr>
              <p:grpSpPr bwMode="auto">
                <a:xfrm>
                  <a:off x="0" y="0"/>
                  <a:ext cx="2208" cy="2202"/>
                  <a:chOff x="0" y="0"/>
                  <a:chExt cx="1429" cy="1429"/>
                </a:xfrm>
              </p:grpSpPr>
              <p:grpSp>
                <p:nvGrpSpPr>
                  <p:cNvPr id="34" name="Group 12"/>
                  <p:cNvGrpSpPr>
                    <a:grpSpLocks noChangeAspect="1"/>
                  </p:cNvGrpSpPr>
                  <p:nvPr/>
                </p:nvGrpSpPr>
                <p:grpSpPr bwMode="auto">
                  <a:xfrm>
                    <a:off x="686" y="0"/>
                    <a:ext cx="56" cy="1429"/>
                    <a:chOff x="0" y="0"/>
                    <a:chExt cx="56" cy="1429"/>
                  </a:xfrm>
                </p:grpSpPr>
                <p:sp>
                  <p:nvSpPr>
                    <p:cNvPr id="38" name="AutoShape 13"/>
                    <p:cNvSpPr>
                      <a:spLocks noChangeAspect="1" noChangeArrowheads="1"/>
                    </p:cNvSpPr>
                    <p:nvPr/>
                  </p:nvSpPr>
                  <p:spPr bwMode="auto">
                    <a:xfrm>
                      <a:off x="0" y="0"/>
                      <a:ext cx="56" cy="715"/>
                    </a:xfrm>
                    <a:prstGeom prst="triangle">
                      <a:avLst>
                        <a:gd name="adj" fmla="val 50000"/>
                      </a:avLst>
                    </a:prstGeom>
                    <a:solidFill>
                      <a:schemeClr val="bg1">
                        <a:alpha val="18823"/>
                      </a:schemeClr>
                    </a:solidFill>
                    <a:ln w="9525">
                      <a:noFill/>
                      <a:miter lim="800000"/>
                    </a:ln>
                  </p:spPr>
                  <p:txBody>
                    <a:bodyPr wrap="none" anchor="ctr"/>
                    <a:lstStyle/>
                    <a:p>
                      <a:endParaRPr lang="zh-CN" altLang="en-US">
                        <a:latin typeface="Calibri" panose="020F0502020204030204" pitchFamily="34" charset="0"/>
                      </a:endParaRPr>
                    </a:p>
                  </p:txBody>
                </p:sp>
                <p:sp>
                  <p:nvSpPr>
                    <p:cNvPr id="39" name="AutoShape 14"/>
                    <p:cNvSpPr>
                      <a:spLocks noChangeAspect="1" noChangeArrowheads="1"/>
                    </p:cNvSpPr>
                    <p:nvPr/>
                  </p:nvSpPr>
                  <p:spPr bwMode="auto">
                    <a:xfrm flipV="1">
                      <a:off x="0" y="714"/>
                      <a:ext cx="56" cy="715"/>
                    </a:xfrm>
                    <a:prstGeom prst="triangle">
                      <a:avLst>
                        <a:gd name="adj" fmla="val 50000"/>
                      </a:avLst>
                    </a:prstGeom>
                    <a:solidFill>
                      <a:schemeClr val="bg1">
                        <a:alpha val="18823"/>
                      </a:schemeClr>
                    </a:solidFill>
                    <a:ln w="9525">
                      <a:noFill/>
                      <a:miter lim="800000"/>
                    </a:ln>
                  </p:spPr>
                  <p:txBody>
                    <a:bodyPr wrap="none" anchor="ctr"/>
                    <a:lstStyle/>
                    <a:p>
                      <a:endParaRPr lang="zh-CN" altLang="en-US">
                        <a:latin typeface="Calibri" panose="020F0502020204030204" pitchFamily="34" charset="0"/>
                      </a:endParaRPr>
                    </a:p>
                  </p:txBody>
                </p:sp>
              </p:grpSp>
              <p:grpSp>
                <p:nvGrpSpPr>
                  <p:cNvPr id="35" name="Group 15"/>
                  <p:cNvGrpSpPr>
                    <a:grpSpLocks noChangeAspect="1"/>
                  </p:cNvGrpSpPr>
                  <p:nvPr/>
                </p:nvGrpSpPr>
                <p:grpSpPr bwMode="auto">
                  <a:xfrm rot="5400000">
                    <a:off x="687" y="-1"/>
                    <a:ext cx="56" cy="1429"/>
                    <a:chOff x="0" y="0"/>
                    <a:chExt cx="56" cy="1429"/>
                  </a:xfrm>
                </p:grpSpPr>
                <p:sp>
                  <p:nvSpPr>
                    <p:cNvPr id="36" name="AutoShape 16"/>
                    <p:cNvSpPr>
                      <a:spLocks noChangeAspect="1" noChangeArrowheads="1"/>
                    </p:cNvSpPr>
                    <p:nvPr/>
                  </p:nvSpPr>
                  <p:spPr bwMode="auto">
                    <a:xfrm>
                      <a:off x="0" y="0"/>
                      <a:ext cx="56" cy="715"/>
                    </a:xfrm>
                    <a:prstGeom prst="triangle">
                      <a:avLst>
                        <a:gd name="adj" fmla="val 50000"/>
                      </a:avLst>
                    </a:prstGeom>
                    <a:solidFill>
                      <a:schemeClr val="bg1">
                        <a:alpha val="18823"/>
                      </a:schemeClr>
                    </a:solidFill>
                    <a:ln w="9525">
                      <a:noFill/>
                      <a:miter lim="800000"/>
                    </a:ln>
                  </p:spPr>
                  <p:txBody>
                    <a:bodyPr wrap="none" anchor="ctr"/>
                    <a:lstStyle/>
                    <a:p>
                      <a:endParaRPr lang="zh-CN" altLang="en-US">
                        <a:latin typeface="Calibri" panose="020F0502020204030204" pitchFamily="34" charset="0"/>
                      </a:endParaRPr>
                    </a:p>
                  </p:txBody>
                </p:sp>
                <p:sp>
                  <p:nvSpPr>
                    <p:cNvPr id="37" name="AutoShape 17"/>
                    <p:cNvSpPr>
                      <a:spLocks noChangeAspect="1" noChangeArrowheads="1"/>
                    </p:cNvSpPr>
                    <p:nvPr/>
                  </p:nvSpPr>
                  <p:spPr bwMode="auto">
                    <a:xfrm flipV="1">
                      <a:off x="0" y="714"/>
                      <a:ext cx="56" cy="715"/>
                    </a:xfrm>
                    <a:prstGeom prst="triangle">
                      <a:avLst>
                        <a:gd name="adj" fmla="val 50000"/>
                      </a:avLst>
                    </a:prstGeom>
                    <a:solidFill>
                      <a:schemeClr val="bg1">
                        <a:alpha val="18823"/>
                      </a:schemeClr>
                    </a:solidFill>
                    <a:ln w="9525">
                      <a:noFill/>
                      <a:miter lim="800000"/>
                    </a:ln>
                  </p:spPr>
                  <p:txBody>
                    <a:bodyPr wrap="none" anchor="ctr"/>
                    <a:lstStyle/>
                    <a:p>
                      <a:endParaRPr lang="zh-CN" altLang="en-US">
                        <a:latin typeface="Calibri" panose="020F0502020204030204" pitchFamily="34" charset="0"/>
                      </a:endParaRPr>
                    </a:p>
                  </p:txBody>
                </p:sp>
              </p:grpSp>
            </p:grpSp>
            <p:grpSp>
              <p:nvGrpSpPr>
                <p:cNvPr id="27" name="Group 18"/>
                <p:cNvGrpSpPr>
                  <a:grpSpLocks noChangeAspect="1"/>
                </p:cNvGrpSpPr>
                <p:nvPr/>
              </p:nvGrpSpPr>
              <p:grpSpPr bwMode="auto">
                <a:xfrm rot="2700000">
                  <a:off x="-3" y="3"/>
                  <a:ext cx="2208" cy="2202"/>
                  <a:chOff x="0" y="0"/>
                  <a:chExt cx="1429" cy="1429"/>
                </a:xfrm>
              </p:grpSpPr>
              <p:grpSp>
                <p:nvGrpSpPr>
                  <p:cNvPr id="28" name="Group 19"/>
                  <p:cNvGrpSpPr>
                    <a:grpSpLocks noChangeAspect="1"/>
                  </p:cNvGrpSpPr>
                  <p:nvPr/>
                </p:nvGrpSpPr>
                <p:grpSpPr bwMode="auto">
                  <a:xfrm>
                    <a:off x="686" y="0"/>
                    <a:ext cx="56" cy="1429"/>
                    <a:chOff x="0" y="0"/>
                    <a:chExt cx="56" cy="1429"/>
                  </a:xfrm>
                </p:grpSpPr>
                <p:sp>
                  <p:nvSpPr>
                    <p:cNvPr id="32" name="AutoShape 20"/>
                    <p:cNvSpPr>
                      <a:spLocks noChangeAspect="1" noChangeArrowheads="1"/>
                    </p:cNvSpPr>
                    <p:nvPr/>
                  </p:nvSpPr>
                  <p:spPr bwMode="auto">
                    <a:xfrm>
                      <a:off x="0" y="0"/>
                      <a:ext cx="56" cy="715"/>
                    </a:xfrm>
                    <a:prstGeom prst="triangle">
                      <a:avLst>
                        <a:gd name="adj" fmla="val 50000"/>
                      </a:avLst>
                    </a:prstGeom>
                    <a:solidFill>
                      <a:schemeClr val="bg1">
                        <a:alpha val="18823"/>
                      </a:schemeClr>
                    </a:solidFill>
                    <a:ln w="9525">
                      <a:noFill/>
                      <a:miter lim="800000"/>
                    </a:ln>
                  </p:spPr>
                  <p:txBody>
                    <a:bodyPr wrap="none" anchor="ctr"/>
                    <a:lstStyle/>
                    <a:p>
                      <a:endParaRPr lang="zh-CN" altLang="en-US">
                        <a:latin typeface="Calibri" panose="020F0502020204030204" pitchFamily="34" charset="0"/>
                      </a:endParaRPr>
                    </a:p>
                  </p:txBody>
                </p:sp>
                <p:sp>
                  <p:nvSpPr>
                    <p:cNvPr id="33" name="AutoShape 21"/>
                    <p:cNvSpPr>
                      <a:spLocks noChangeAspect="1" noChangeArrowheads="1"/>
                    </p:cNvSpPr>
                    <p:nvPr/>
                  </p:nvSpPr>
                  <p:spPr bwMode="auto">
                    <a:xfrm flipV="1">
                      <a:off x="0" y="714"/>
                      <a:ext cx="56" cy="715"/>
                    </a:xfrm>
                    <a:prstGeom prst="triangle">
                      <a:avLst>
                        <a:gd name="adj" fmla="val 50000"/>
                      </a:avLst>
                    </a:prstGeom>
                    <a:solidFill>
                      <a:schemeClr val="bg1">
                        <a:alpha val="18823"/>
                      </a:schemeClr>
                    </a:solidFill>
                    <a:ln w="9525">
                      <a:noFill/>
                      <a:miter lim="800000"/>
                    </a:ln>
                  </p:spPr>
                  <p:txBody>
                    <a:bodyPr wrap="none" anchor="ctr"/>
                    <a:lstStyle/>
                    <a:p>
                      <a:endParaRPr lang="zh-CN" altLang="en-US">
                        <a:latin typeface="Calibri" panose="020F0502020204030204" pitchFamily="34" charset="0"/>
                      </a:endParaRPr>
                    </a:p>
                  </p:txBody>
                </p:sp>
              </p:grpSp>
              <p:grpSp>
                <p:nvGrpSpPr>
                  <p:cNvPr id="29" name="Group 22"/>
                  <p:cNvGrpSpPr>
                    <a:grpSpLocks noChangeAspect="1"/>
                  </p:cNvGrpSpPr>
                  <p:nvPr/>
                </p:nvGrpSpPr>
                <p:grpSpPr bwMode="auto">
                  <a:xfrm rot="5400000">
                    <a:off x="687" y="-1"/>
                    <a:ext cx="56" cy="1429"/>
                    <a:chOff x="0" y="0"/>
                    <a:chExt cx="56" cy="1429"/>
                  </a:xfrm>
                </p:grpSpPr>
                <p:sp>
                  <p:nvSpPr>
                    <p:cNvPr id="30" name="AutoShape 23"/>
                    <p:cNvSpPr>
                      <a:spLocks noChangeAspect="1" noChangeArrowheads="1"/>
                    </p:cNvSpPr>
                    <p:nvPr/>
                  </p:nvSpPr>
                  <p:spPr bwMode="auto">
                    <a:xfrm>
                      <a:off x="0" y="0"/>
                      <a:ext cx="56" cy="715"/>
                    </a:xfrm>
                    <a:prstGeom prst="triangle">
                      <a:avLst>
                        <a:gd name="adj" fmla="val 50000"/>
                      </a:avLst>
                    </a:prstGeom>
                    <a:solidFill>
                      <a:schemeClr val="bg1">
                        <a:alpha val="18823"/>
                      </a:schemeClr>
                    </a:solidFill>
                    <a:ln w="9525">
                      <a:noFill/>
                      <a:miter lim="800000"/>
                    </a:ln>
                  </p:spPr>
                  <p:txBody>
                    <a:bodyPr wrap="none" anchor="ctr"/>
                    <a:lstStyle/>
                    <a:p>
                      <a:endParaRPr lang="zh-CN" altLang="en-US">
                        <a:latin typeface="Calibri" panose="020F0502020204030204" pitchFamily="34" charset="0"/>
                      </a:endParaRPr>
                    </a:p>
                  </p:txBody>
                </p:sp>
                <p:sp>
                  <p:nvSpPr>
                    <p:cNvPr id="31" name="AutoShape 24"/>
                    <p:cNvSpPr>
                      <a:spLocks noChangeAspect="1" noChangeArrowheads="1"/>
                    </p:cNvSpPr>
                    <p:nvPr/>
                  </p:nvSpPr>
                  <p:spPr bwMode="auto">
                    <a:xfrm flipV="1">
                      <a:off x="0" y="714"/>
                      <a:ext cx="56" cy="715"/>
                    </a:xfrm>
                    <a:prstGeom prst="triangle">
                      <a:avLst>
                        <a:gd name="adj" fmla="val 50000"/>
                      </a:avLst>
                    </a:prstGeom>
                    <a:solidFill>
                      <a:schemeClr val="bg1">
                        <a:alpha val="18823"/>
                      </a:schemeClr>
                    </a:solidFill>
                    <a:ln w="9525">
                      <a:noFill/>
                      <a:miter lim="800000"/>
                    </a:ln>
                  </p:spPr>
                  <p:txBody>
                    <a:bodyPr wrap="none" anchor="ctr"/>
                    <a:lstStyle/>
                    <a:p>
                      <a:endParaRPr lang="zh-CN" altLang="en-US">
                        <a:latin typeface="Calibri" panose="020F0502020204030204" pitchFamily="34" charset="0"/>
                      </a:endParaRPr>
                    </a:p>
                  </p:txBody>
                </p:sp>
              </p:grpSp>
            </p:grpSp>
          </p:grpSp>
          <p:grpSp>
            <p:nvGrpSpPr>
              <p:cNvPr id="11" name="Group 25"/>
              <p:cNvGrpSpPr>
                <a:grpSpLocks noChangeAspect="1"/>
              </p:cNvGrpSpPr>
              <p:nvPr/>
            </p:nvGrpSpPr>
            <p:grpSpPr bwMode="auto">
              <a:xfrm rot="1320000">
                <a:off x="318" y="359"/>
                <a:ext cx="1546" cy="1546"/>
                <a:chOff x="0" y="0"/>
                <a:chExt cx="2208" cy="2208"/>
              </a:xfrm>
            </p:grpSpPr>
            <p:grpSp>
              <p:nvGrpSpPr>
                <p:cNvPr id="12" name="Group 26"/>
                <p:cNvGrpSpPr>
                  <a:grpSpLocks noChangeAspect="1"/>
                </p:cNvGrpSpPr>
                <p:nvPr/>
              </p:nvGrpSpPr>
              <p:grpSpPr bwMode="auto">
                <a:xfrm>
                  <a:off x="0" y="0"/>
                  <a:ext cx="2208" cy="2202"/>
                  <a:chOff x="0" y="0"/>
                  <a:chExt cx="1429" cy="1429"/>
                </a:xfrm>
              </p:grpSpPr>
              <p:grpSp>
                <p:nvGrpSpPr>
                  <p:cNvPr id="20" name="Group 27"/>
                  <p:cNvGrpSpPr>
                    <a:grpSpLocks noChangeAspect="1"/>
                  </p:cNvGrpSpPr>
                  <p:nvPr/>
                </p:nvGrpSpPr>
                <p:grpSpPr bwMode="auto">
                  <a:xfrm>
                    <a:off x="686" y="0"/>
                    <a:ext cx="56" cy="1429"/>
                    <a:chOff x="0" y="0"/>
                    <a:chExt cx="56" cy="1429"/>
                  </a:xfrm>
                </p:grpSpPr>
                <p:sp>
                  <p:nvSpPr>
                    <p:cNvPr id="24" name="AutoShape 28"/>
                    <p:cNvSpPr>
                      <a:spLocks noChangeAspect="1" noChangeArrowheads="1"/>
                    </p:cNvSpPr>
                    <p:nvPr/>
                  </p:nvSpPr>
                  <p:spPr bwMode="auto">
                    <a:xfrm>
                      <a:off x="0" y="0"/>
                      <a:ext cx="56" cy="715"/>
                    </a:xfrm>
                    <a:prstGeom prst="triangle">
                      <a:avLst>
                        <a:gd name="adj" fmla="val 50000"/>
                      </a:avLst>
                    </a:prstGeom>
                    <a:solidFill>
                      <a:schemeClr val="bg1">
                        <a:alpha val="18823"/>
                      </a:schemeClr>
                    </a:solidFill>
                    <a:ln w="9525">
                      <a:noFill/>
                      <a:miter lim="800000"/>
                    </a:ln>
                  </p:spPr>
                  <p:txBody>
                    <a:bodyPr wrap="none" anchor="ctr"/>
                    <a:lstStyle/>
                    <a:p>
                      <a:endParaRPr lang="zh-CN" altLang="en-US">
                        <a:latin typeface="Calibri" panose="020F0502020204030204" pitchFamily="34" charset="0"/>
                      </a:endParaRPr>
                    </a:p>
                  </p:txBody>
                </p:sp>
                <p:sp>
                  <p:nvSpPr>
                    <p:cNvPr id="25" name="AutoShape 29"/>
                    <p:cNvSpPr>
                      <a:spLocks noChangeAspect="1" noChangeArrowheads="1"/>
                    </p:cNvSpPr>
                    <p:nvPr/>
                  </p:nvSpPr>
                  <p:spPr bwMode="auto">
                    <a:xfrm flipV="1">
                      <a:off x="0" y="714"/>
                      <a:ext cx="56" cy="715"/>
                    </a:xfrm>
                    <a:prstGeom prst="triangle">
                      <a:avLst>
                        <a:gd name="adj" fmla="val 50000"/>
                      </a:avLst>
                    </a:prstGeom>
                    <a:solidFill>
                      <a:schemeClr val="bg1">
                        <a:alpha val="18823"/>
                      </a:schemeClr>
                    </a:solidFill>
                    <a:ln w="9525">
                      <a:noFill/>
                      <a:miter lim="800000"/>
                    </a:ln>
                  </p:spPr>
                  <p:txBody>
                    <a:bodyPr wrap="none" anchor="ctr"/>
                    <a:lstStyle/>
                    <a:p>
                      <a:endParaRPr lang="zh-CN" altLang="en-US">
                        <a:latin typeface="Calibri" panose="020F0502020204030204" pitchFamily="34" charset="0"/>
                      </a:endParaRPr>
                    </a:p>
                  </p:txBody>
                </p:sp>
              </p:grpSp>
              <p:grpSp>
                <p:nvGrpSpPr>
                  <p:cNvPr id="21" name="Group 30"/>
                  <p:cNvGrpSpPr>
                    <a:grpSpLocks noChangeAspect="1"/>
                  </p:cNvGrpSpPr>
                  <p:nvPr/>
                </p:nvGrpSpPr>
                <p:grpSpPr bwMode="auto">
                  <a:xfrm rot="5400000">
                    <a:off x="687" y="-1"/>
                    <a:ext cx="56" cy="1429"/>
                    <a:chOff x="0" y="0"/>
                    <a:chExt cx="56" cy="1429"/>
                  </a:xfrm>
                </p:grpSpPr>
                <p:sp>
                  <p:nvSpPr>
                    <p:cNvPr id="22" name="AutoShape 31"/>
                    <p:cNvSpPr>
                      <a:spLocks noChangeAspect="1" noChangeArrowheads="1"/>
                    </p:cNvSpPr>
                    <p:nvPr/>
                  </p:nvSpPr>
                  <p:spPr bwMode="auto">
                    <a:xfrm>
                      <a:off x="0" y="0"/>
                      <a:ext cx="56" cy="715"/>
                    </a:xfrm>
                    <a:prstGeom prst="triangle">
                      <a:avLst>
                        <a:gd name="adj" fmla="val 50000"/>
                      </a:avLst>
                    </a:prstGeom>
                    <a:solidFill>
                      <a:schemeClr val="bg1">
                        <a:alpha val="18823"/>
                      </a:schemeClr>
                    </a:solidFill>
                    <a:ln w="9525">
                      <a:noFill/>
                      <a:miter lim="800000"/>
                    </a:ln>
                  </p:spPr>
                  <p:txBody>
                    <a:bodyPr wrap="none" anchor="ctr"/>
                    <a:lstStyle/>
                    <a:p>
                      <a:endParaRPr lang="zh-CN" altLang="en-US">
                        <a:latin typeface="Calibri" panose="020F0502020204030204" pitchFamily="34" charset="0"/>
                      </a:endParaRPr>
                    </a:p>
                  </p:txBody>
                </p:sp>
                <p:sp>
                  <p:nvSpPr>
                    <p:cNvPr id="23" name="AutoShape 32"/>
                    <p:cNvSpPr>
                      <a:spLocks noChangeAspect="1" noChangeArrowheads="1"/>
                    </p:cNvSpPr>
                    <p:nvPr/>
                  </p:nvSpPr>
                  <p:spPr bwMode="auto">
                    <a:xfrm flipV="1">
                      <a:off x="0" y="714"/>
                      <a:ext cx="56" cy="715"/>
                    </a:xfrm>
                    <a:prstGeom prst="triangle">
                      <a:avLst>
                        <a:gd name="adj" fmla="val 50000"/>
                      </a:avLst>
                    </a:prstGeom>
                    <a:solidFill>
                      <a:schemeClr val="bg1">
                        <a:alpha val="18823"/>
                      </a:schemeClr>
                    </a:solidFill>
                    <a:ln w="9525">
                      <a:noFill/>
                      <a:miter lim="800000"/>
                    </a:ln>
                  </p:spPr>
                  <p:txBody>
                    <a:bodyPr wrap="none" anchor="ctr"/>
                    <a:lstStyle/>
                    <a:p>
                      <a:endParaRPr lang="zh-CN" altLang="en-US">
                        <a:latin typeface="Calibri" panose="020F0502020204030204" pitchFamily="34" charset="0"/>
                      </a:endParaRPr>
                    </a:p>
                  </p:txBody>
                </p:sp>
              </p:grpSp>
            </p:grpSp>
            <p:grpSp>
              <p:nvGrpSpPr>
                <p:cNvPr id="13" name="Group 33"/>
                <p:cNvGrpSpPr>
                  <a:grpSpLocks noChangeAspect="1"/>
                </p:cNvGrpSpPr>
                <p:nvPr/>
              </p:nvGrpSpPr>
              <p:grpSpPr bwMode="auto">
                <a:xfrm rot="2700000">
                  <a:off x="-3" y="3"/>
                  <a:ext cx="2208" cy="2202"/>
                  <a:chOff x="0" y="0"/>
                  <a:chExt cx="1429" cy="1429"/>
                </a:xfrm>
              </p:grpSpPr>
              <p:grpSp>
                <p:nvGrpSpPr>
                  <p:cNvPr id="14" name="Group 34"/>
                  <p:cNvGrpSpPr>
                    <a:grpSpLocks noChangeAspect="1"/>
                  </p:cNvGrpSpPr>
                  <p:nvPr/>
                </p:nvGrpSpPr>
                <p:grpSpPr bwMode="auto">
                  <a:xfrm>
                    <a:off x="686" y="0"/>
                    <a:ext cx="56" cy="1429"/>
                    <a:chOff x="0" y="0"/>
                    <a:chExt cx="56" cy="1429"/>
                  </a:xfrm>
                </p:grpSpPr>
                <p:sp>
                  <p:nvSpPr>
                    <p:cNvPr id="18" name="AutoShape 35"/>
                    <p:cNvSpPr>
                      <a:spLocks noChangeAspect="1" noChangeArrowheads="1"/>
                    </p:cNvSpPr>
                    <p:nvPr/>
                  </p:nvSpPr>
                  <p:spPr bwMode="auto">
                    <a:xfrm>
                      <a:off x="0" y="0"/>
                      <a:ext cx="56" cy="715"/>
                    </a:xfrm>
                    <a:prstGeom prst="triangle">
                      <a:avLst>
                        <a:gd name="adj" fmla="val 50000"/>
                      </a:avLst>
                    </a:prstGeom>
                    <a:solidFill>
                      <a:schemeClr val="bg1">
                        <a:alpha val="18823"/>
                      </a:schemeClr>
                    </a:solidFill>
                    <a:ln w="9525">
                      <a:noFill/>
                      <a:miter lim="800000"/>
                    </a:ln>
                  </p:spPr>
                  <p:txBody>
                    <a:bodyPr wrap="none" anchor="ctr"/>
                    <a:lstStyle/>
                    <a:p>
                      <a:endParaRPr lang="zh-CN" altLang="en-US">
                        <a:latin typeface="Calibri" panose="020F0502020204030204" pitchFamily="34" charset="0"/>
                      </a:endParaRPr>
                    </a:p>
                  </p:txBody>
                </p:sp>
                <p:sp>
                  <p:nvSpPr>
                    <p:cNvPr id="19" name="AutoShape 36"/>
                    <p:cNvSpPr>
                      <a:spLocks noChangeAspect="1" noChangeArrowheads="1"/>
                    </p:cNvSpPr>
                    <p:nvPr/>
                  </p:nvSpPr>
                  <p:spPr bwMode="auto">
                    <a:xfrm flipV="1">
                      <a:off x="0" y="714"/>
                      <a:ext cx="56" cy="715"/>
                    </a:xfrm>
                    <a:prstGeom prst="triangle">
                      <a:avLst>
                        <a:gd name="adj" fmla="val 50000"/>
                      </a:avLst>
                    </a:prstGeom>
                    <a:solidFill>
                      <a:schemeClr val="bg1">
                        <a:alpha val="18823"/>
                      </a:schemeClr>
                    </a:solidFill>
                    <a:ln w="9525">
                      <a:noFill/>
                      <a:miter lim="800000"/>
                    </a:ln>
                  </p:spPr>
                  <p:txBody>
                    <a:bodyPr wrap="none" anchor="ctr"/>
                    <a:lstStyle/>
                    <a:p>
                      <a:endParaRPr lang="zh-CN" altLang="en-US">
                        <a:latin typeface="Calibri" panose="020F0502020204030204" pitchFamily="34" charset="0"/>
                      </a:endParaRPr>
                    </a:p>
                  </p:txBody>
                </p:sp>
              </p:grpSp>
              <p:grpSp>
                <p:nvGrpSpPr>
                  <p:cNvPr id="15" name="Group 37"/>
                  <p:cNvGrpSpPr>
                    <a:grpSpLocks noChangeAspect="1"/>
                  </p:cNvGrpSpPr>
                  <p:nvPr/>
                </p:nvGrpSpPr>
                <p:grpSpPr bwMode="auto">
                  <a:xfrm rot="5400000">
                    <a:off x="687" y="-1"/>
                    <a:ext cx="56" cy="1429"/>
                    <a:chOff x="0" y="0"/>
                    <a:chExt cx="56" cy="1429"/>
                  </a:xfrm>
                </p:grpSpPr>
                <p:sp>
                  <p:nvSpPr>
                    <p:cNvPr id="16" name="AutoShape 38"/>
                    <p:cNvSpPr>
                      <a:spLocks noChangeAspect="1" noChangeArrowheads="1"/>
                    </p:cNvSpPr>
                    <p:nvPr/>
                  </p:nvSpPr>
                  <p:spPr bwMode="auto">
                    <a:xfrm>
                      <a:off x="0" y="0"/>
                      <a:ext cx="56" cy="715"/>
                    </a:xfrm>
                    <a:prstGeom prst="triangle">
                      <a:avLst>
                        <a:gd name="adj" fmla="val 50000"/>
                      </a:avLst>
                    </a:prstGeom>
                    <a:solidFill>
                      <a:schemeClr val="bg1">
                        <a:alpha val="18823"/>
                      </a:schemeClr>
                    </a:solidFill>
                    <a:ln w="9525">
                      <a:noFill/>
                      <a:miter lim="800000"/>
                    </a:ln>
                  </p:spPr>
                  <p:txBody>
                    <a:bodyPr wrap="none" anchor="ctr"/>
                    <a:lstStyle/>
                    <a:p>
                      <a:endParaRPr lang="zh-CN" altLang="en-US">
                        <a:latin typeface="Calibri" panose="020F0502020204030204" pitchFamily="34" charset="0"/>
                      </a:endParaRPr>
                    </a:p>
                  </p:txBody>
                </p:sp>
                <p:sp>
                  <p:nvSpPr>
                    <p:cNvPr id="17" name="AutoShape 39"/>
                    <p:cNvSpPr>
                      <a:spLocks noChangeAspect="1" noChangeArrowheads="1"/>
                    </p:cNvSpPr>
                    <p:nvPr/>
                  </p:nvSpPr>
                  <p:spPr bwMode="auto">
                    <a:xfrm flipV="1">
                      <a:off x="0" y="714"/>
                      <a:ext cx="56" cy="715"/>
                    </a:xfrm>
                    <a:prstGeom prst="triangle">
                      <a:avLst>
                        <a:gd name="adj" fmla="val 50000"/>
                      </a:avLst>
                    </a:prstGeom>
                    <a:solidFill>
                      <a:schemeClr val="bg1">
                        <a:alpha val="18823"/>
                      </a:schemeClr>
                    </a:solidFill>
                    <a:ln w="9525">
                      <a:noFill/>
                      <a:miter lim="800000"/>
                    </a:ln>
                  </p:spPr>
                  <p:txBody>
                    <a:bodyPr wrap="none" anchor="ctr"/>
                    <a:lstStyle/>
                    <a:p>
                      <a:endParaRPr lang="zh-CN" altLang="en-US">
                        <a:latin typeface="Calibri" panose="020F0502020204030204" pitchFamily="34" charset="0"/>
                      </a:endParaRPr>
                    </a:p>
                  </p:txBody>
                </p:sp>
              </p:grpSp>
            </p:grpSp>
          </p:grpSp>
        </p:grpSp>
      </p:grpSp>
      <p:sp>
        <p:nvSpPr>
          <p:cNvPr id="40" name="五角星 39"/>
          <p:cNvSpPr/>
          <p:nvPr/>
        </p:nvSpPr>
        <p:spPr>
          <a:xfrm rot="21146867">
            <a:off x="-3707592" y="4256175"/>
            <a:ext cx="2336218" cy="2102596"/>
          </a:xfrm>
          <a:prstGeom prst="star5">
            <a:avLst/>
          </a:prstGeom>
          <a:gradFill flip="none" rotWithShape="1">
            <a:gsLst>
              <a:gs pos="46000">
                <a:srgbClr val="FFFF00"/>
              </a:gs>
              <a:gs pos="2000">
                <a:srgbClr val="FFC000"/>
              </a:gs>
              <a:gs pos="95000">
                <a:srgbClr val="C00000"/>
              </a:gs>
            </a:gsLst>
            <a:path path="circle">
              <a:fillToRect r="100000" b="100000"/>
            </a:path>
            <a:tileRect l="-100000" t="-100000"/>
          </a:gradFill>
          <a:ln>
            <a:noFill/>
          </a:ln>
          <a:effectLst>
            <a:glow rad="1828800">
              <a:srgbClr val="FFFF00">
                <a:alpha val="23000"/>
              </a:srgbClr>
            </a:glo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1" name="五角星 40"/>
          <p:cNvSpPr/>
          <p:nvPr/>
        </p:nvSpPr>
        <p:spPr>
          <a:xfrm rot="21146867">
            <a:off x="-1257840" y="5930362"/>
            <a:ext cx="967488" cy="870739"/>
          </a:xfrm>
          <a:prstGeom prst="star5">
            <a:avLst/>
          </a:prstGeom>
          <a:gradFill flip="none" rotWithShape="1">
            <a:gsLst>
              <a:gs pos="46000">
                <a:srgbClr val="FFFF00"/>
              </a:gs>
              <a:gs pos="2000">
                <a:srgbClr val="FFC000"/>
              </a:gs>
              <a:gs pos="95000">
                <a:srgbClr val="C00000"/>
              </a:gs>
            </a:gsLst>
            <a:path path="circle">
              <a:fillToRect r="100000" b="100000"/>
            </a:path>
            <a:tileRect l="-100000" t="-100000"/>
          </a:gradFill>
          <a:ln>
            <a:noFill/>
          </a:ln>
          <a:effectLst>
            <a:glow rad="1828800">
              <a:srgbClr val="FFFF00">
                <a:alpha val="23000"/>
              </a:srgbClr>
            </a:glo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2" name="五角星 41"/>
          <p:cNvSpPr/>
          <p:nvPr/>
        </p:nvSpPr>
        <p:spPr>
          <a:xfrm rot="21146867">
            <a:off x="-513436" y="5414825"/>
            <a:ext cx="483744" cy="435370"/>
          </a:xfrm>
          <a:prstGeom prst="star5">
            <a:avLst/>
          </a:prstGeom>
          <a:gradFill flip="none" rotWithShape="1">
            <a:gsLst>
              <a:gs pos="46000">
                <a:srgbClr val="FFFF00"/>
              </a:gs>
              <a:gs pos="2000">
                <a:srgbClr val="FFC000"/>
              </a:gs>
              <a:gs pos="95000">
                <a:srgbClr val="C00000"/>
              </a:gs>
            </a:gsLst>
            <a:path path="circle">
              <a:fillToRect r="100000" b="100000"/>
            </a:path>
            <a:tileRect l="-100000" t="-100000"/>
          </a:gradFill>
          <a:ln>
            <a:noFill/>
          </a:ln>
          <a:effectLst>
            <a:glow rad="1828800">
              <a:srgbClr val="FFFF00">
                <a:alpha val="23000"/>
              </a:srgbClr>
            </a:glo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3" name="五角星 42"/>
          <p:cNvSpPr/>
          <p:nvPr/>
        </p:nvSpPr>
        <p:spPr>
          <a:xfrm rot="21146867">
            <a:off x="-1302965" y="5170222"/>
            <a:ext cx="483744" cy="435370"/>
          </a:xfrm>
          <a:prstGeom prst="star5">
            <a:avLst/>
          </a:prstGeom>
          <a:gradFill flip="none" rotWithShape="1">
            <a:gsLst>
              <a:gs pos="46000">
                <a:srgbClr val="FFFF00"/>
              </a:gs>
              <a:gs pos="2000">
                <a:srgbClr val="FFC000"/>
              </a:gs>
              <a:gs pos="95000">
                <a:srgbClr val="C00000"/>
              </a:gs>
            </a:gsLst>
            <a:path path="circle">
              <a:fillToRect r="100000" b="100000"/>
            </a:path>
            <a:tileRect l="-100000" t="-100000"/>
          </a:gradFill>
          <a:ln>
            <a:noFill/>
          </a:ln>
          <a:effectLst>
            <a:glow rad="1828800">
              <a:srgbClr val="FFFF00">
                <a:alpha val="23000"/>
              </a:srgbClr>
            </a:glo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4" name="五角星 43"/>
          <p:cNvSpPr/>
          <p:nvPr/>
        </p:nvSpPr>
        <p:spPr>
          <a:xfrm rot="21146867">
            <a:off x="-2785442" y="5800746"/>
            <a:ext cx="967488" cy="870739"/>
          </a:xfrm>
          <a:prstGeom prst="star5">
            <a:avLst/>
          </a:prstGeom>
          <a:gradFill flip="none" rotWithShape="1">
            <a:gsLst>
              <a:gs pos="46000">
                <a:srgbClr val="FFFF00"/>
              </a:gs>
              <a:gs pos="2000">
                <a:srgbClr val="FFC000"/>
              </a:gs>
              <a:gs pos="95000">
                <a:srgbClr val="C00000"/>
              </a:gs>
            </a:gsLst>
            <a:path path="circle">
              <a:fillToRect r="100000" b="100000"/>
            </a:path>
            <a:tileRect l="-100000" t="-100000"/>
          </a:gradFill>
          <a:ln>
            <a:noFill/>
          </a:ln>
          <a:effectLst>
            <a:glow rad="1828800">
              <a:srgbClr val="FFFF00">
                <a:alpha val="23000"/>
              </a:srgbClr>
            </a:glo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5" name="五角星 44"/>
          <p:cNvSpPr/>
          <p:nvPr/>
        </p:nvSpPr>
        <p:spPr>
          <a:xfrm rot="21146867">
            <a:off x="-1735363" y="5485082"/>
            <a:ext cx="478040" cy="430236"/>
          </a:xfrm>
          <a:prstGeom prst="star5">
            <a:avLst/>
          </a:prstGeom>
          <a:gradFill flip="none" rotWithShape="1">
            <a:gsLst>
              <a:gs pos="46000">
                <a:srgbClr val="FFFF00"/>
              </a:gs>
              <a:gs pos="2000">
                <a:srgbClr val="FFC000"/>
              </a:gs>
              <a:gs pos="95000">
                <a:srgbClr val="C00000"/>
              </a:gs>
            </a:gsLst>
            <a:path path="circle">
              <a:fillToRect r="100000" b="100000"/>
            </a:path>
            <a:tileRect l="-100000" t="-100000"/>
          </a:gradFill>
          <a:ln>
            <a:noFill/>
          </a:ln>
          <a:effectLst>
            <a:glow rad="1828800">
              <a:srgbClr val="FFFF00">
                <a:alpha val="23000"/>
              </a:srgbClr>
            </a:glo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6" name="五角星 45"/>
          <p:cNvSpPr/>
          <p:nvPr/>
        </p:nvSpPr>
        <p:spPr>
          <a:xfrm rot="21146867">
            <a:off x="-2085219" y="4407376"/>
            <a:ext cx="2336218" cy="2102596"/>
          </a:xfrm>
          <a:prstGeom prst="star5">
            <a:avLst/>
          </a:prstGeom>
          <a:gradFill flip="none" rotWithShape="1">
            <a:gsLst>
              <a:gs pos="46000">
                <a:srgbClr val="FFFF00"/>
              </a:gs>
              <a:gs pos="2000">
                <a:srgbClr val="FFC000"/>
              </a:gs>
              <a:gs pos="95000">
                <a:srgbClr val="C00000"/>
              </a:gs>
            </a:gsLst>
            <a:path path="circle">
              <a:fillToRect r="100000" b="100000"/>
            </a:path>
            <a:tileRect l="-100000" t="-100000"/>
          </a:gradFill>
          <a:ln>
            <a:noFill/>
          </a:ln>
          <a:effectLst>
            <a:glow rad="1828800">
              <a:srgbClr val="FFFF00">
                <a:alpha val="23000"/>
              </a:srgbClr>
            </a:glo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7" name="椭圆 46"/>
          <p:cNvSpPr/>
          <p:nvPr/>
        </p:nvSpPr>
        <p:spPr>
          <a:xfrm rot="5400000">
            <a:off x="-558006" y="2124075"/>
            <a:ext cx="1028700" cy="1138238"/>
          </a:xfrm>
          <a:prstGeom prst="ellipse">
            <a:avLst/>
          </a:prstGeom>
          <a:gradFill>
            <a:gsLst>
              <a:gs pos="0">
                <a:srgbClr val="8FB2FF">
                  <a:alpha val="39000"/>
                </a:srgbClr>
              </a:gs>
              <a:gs pos="100000">
                <a:schemeClr val="tx2">
                  <a:lumMod val="60000"/>
                  <a:lumOff val="40000"/>
                  <a:alpha val="0"/>
                </a:schemeClr>
              </a:gs>
            </a:gsLst>
            <a:path path="shape">
              <a:fillToRect l="50000" t="50000" r="50000" b="50000"/>
            </a:path>
          </a:gradFill>
          <a:ln>
            <a:noFill/>
          </a:ln>
          <a:effectLst>
            <a:outerShdw blurRad="165100" algn="ctr" rotWithShape="0">
              <a:srgbClr val="FFC000"/>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8" name="椭圆 47"/>
          <p:cNvSpPr/>
          <p:nvPr/>
        </p:nvSpPr>
        <p:spPr>
          <a:xfrm rot="2270211">
            <a:off x="-1833563" y="4064794"/>
            <a:ext cx="155575" cy="370046"/>
          </a:xfrm>
          <a:prstGeom prst="ellipse">
            <a:avLst/>
          </a:prstGeom>
          <a:gradFill>
            <a:gsLst>
              <a:gs pos="0">
                <a:srgbClr val="FFD85D"/>
              </a:gs>
              <a:gs pos="100000">
                <a:schemeClr val="tx2">
                  <a:lumMod val="60000"/>
                  <a:lumOff val="40000"/>
                  <a:alpha val="0"/>
                </a:schemeClr>
              </a:gs>
            </a:gsLst>
            <a:path path="shape">
              <a:fillToRect l="50000" t="50000" r="50000" b="50000"/>
            </a:path>
          </a:gradFill>
          <a:ln>
            <a:noFill/>
          </a:ln>
          <a:effectLst>
            <a:outerShdw blurRad="165100" algn="ctr" rotWithShape="0">
              <a:srgbClr val="FFC000"/>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9" name="椭圆 48"/>
          <p:cNvSpPr/>
          <p:nvPr/>
        </p:nvSpPr>
        <p:spPr>
          <a:xfrm rot="4680544">
            <a:off x="-1483281" y="3278108"/>
            <a:ext cx="132874" cy="388938"/>
          </a:xfrm>
          <a:prstGeom prst="ellipse">
            <a:avLst/>
          </a:prstGeom>
          <a:gradFill>
            <a:gsLst>
              <a:gs pos="0">
                <a:srgbClr val="FFD85D"/>
              </a:gs>
              <a:gs pos="100000">
                <a:schemeClr val="tx2">
                  <a:lumMod val="60000"/>
                  <a:lumOff val="40000"/>
                  <a:alpha val="0"/>
                </a:schemeClr>
              </a:gs>
            </a:gsLst>
            <a:path path="shape">
              <a:fillToRect l="50000" t="50000" r="50000" b="50000"/>
            </a:path>
          </a:gradFill>
          <a:ln>
            <a:noFill/>
          </a:ln>
          <a:effectLst>
            <a:outerShdw blurRad="165100" algn="ctr" rotWithShape="0">
              <a:srgbClr val="FFC000"/>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0" name="椭圆 49"/>
          <p:cNvSpPr/>
          <p:nvPr/>
        </p:nvSpPr>
        <p:spPr>
          <a:xfrm rot="2084213" flipH="1">
            <a:off x="-2282825" y="3574733"/>
            <a:ext cx="84137" cy="200025"/>
          </a:xfrm>
          <a:prstGeom prst="ellipse">
            <a:avLst/>
          </a:prstGeom>
          <a:gradFill>
            <a:gsLst>
              <a:gs pos="0">
                <a:srgbClr val="FFD85D"/>
              </a:gs>
              <a:gs pos="100000">
                <a:schemeClr val="tx2">
                  <a:lumMod val="60000"/>
                  <a:lumOff val="40000"/>
                  <a:alpha val="0"/>
                </a:schemeClr>
              </a:gs>
            </a:gsLst>
            <a:path path="shape">
              <a:fillToRect l="50000" t="50000" r="50000" b="50000"/>
            </a:path>
          </a:gradFill>
          <a:ln>
            <a:noFill/>
          </a:ln>
          <a:effectLst>
            <a:outerShdw blurRad="165100" algn="ctr" rotWithShape="0">
              <a:srgbClr val="FFC000"/>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51" name="Group 7"/>
          <p:cNvGrpSpPr/>
          <p:nvPr/>
        </p:nvGrpSpPr>
        <p:grpSpPr bwMode="auto">
          <a:xfrm>
            <a:off x="-3484512" y="1074917"/>
            <a:ext cx="4595055" cy="3950361"/>
            <a:chOff x="0" y="0"/>
            <a:chExt cx="2208" cy="2208"/>
          </a:xfrm>
        </p:grpSpPr>
        <p:sp>
          <p:nvSpPr>
            <p:cNvPr id="52" name="Oval 8"/>
            <p:cNvSpPr>
              <a:spLocks noChangeArrowheads="1"/>
            </p:cNvSpPr>
            <p:nvPr/>
          </p:nvSpPr>
          <p:spPr bwMode="auto">
            <a:xfrm>
              <a:off x="0" y="76"/>
              <a:ext cx="2132" cy="2132"/>
            </a:xfrm>
            <a:prstGeom prst="ellipse">
              <a:avLst/>
            </a:prstGeom>
            <a:gradFill rotWithShape="1">
              <a:gsLst>
                <a:gs pos="0">
                  <a:schemeClr val="bg1"/>
                </a:gs>
                <a:gs pos="100000">
                  <a:schemeClr val="tx1">
                    <a:alpha val="0"/>
                  </a:schemeClr>
                </a:gs>
              </a:gsLst>
              <a:path path="shape">
                <a:fillToRect l="50000" t="50000" r="50000" b="50000"/>
              </a:path>
            </a:gradFill>
            <a:ln w="9525">
              <a:noFill/>
              <a:round/>
            </a:ln>
          </p:spPr>
          <p:txBody>
            <a:bodyPr wrap="none" anchor="ctr"/>
            <a:lstStyle/>
            <a:p>
              <a:endParaRPr lang="zh-CN" altLang="en-US">
                <a:latin typeface="Calibri" panose="020F0502020204030204" pitchFamily="34" charset="0"/>
              </a:endParaRPr>
            </a:p>
          </p:txBody>
        </p:sp>
        <p:grpSp>
          <p:nvGrpSpPr>
            <p:cNvPr id="53" name="Group 9"/>
            <p:cNvGrpSpPr>
              <a:grpSpLocks noChangeAspect="1"/>
            </p:cNvGrpSpPr>
            <p:nvPr/>
          </p:nvGrpSpPr>
          <p:grpSpPr bwMode="auto">
            <a:xfrm>
              <a:off x="0" y="0"/>
              <a:ext cx="2208" cy="2208"/>
              <a:chOff x="0" y="0"/>
              <a:chExt cx="2208" cy="2208"/>
            </a:xfrm>
          </p:grpSpPr>
          <p:grpSp>
            <p:nvGrpSpPr>
              <p:cNvPr id="54" name="Group 10"/>
              <p:cNvGrpSpPr>
                <a:grpSpLocks noChangeAspect="1"/>
              </p:cNvGrpSpPr>
              <p:nvPr/>
            </p:nvGrpSpPr>
            <p:grpSpPr bwMode="auto">
              <a:xfrm>
                <a:off x="0" y="0"/>
                <a:ext cx="2208" cy="2208"/>
                <a:chOff x="0" y="0"/>
                <a:chExt cx="2208" cy="2208"/>
              </a:xfrm>
            </p:grpSpPr>
            <p:grpSp>
              <p:nvGrpSpPr>
                <p:cNvPr id="70" name="Group 11"/>
                <p:cNvGrpSpPr>
                  <a:grpSpLocks noChangeAspect="1"/>
                </p:cNvGrpSpPr>
                <p:nvPr/>
              </p:nvGrpSpPr>
              <p:grpSpPr bwMode="auto">
                <a:xfrm>
                  <a:off x="0" y="0"/>
                  <a:ext cx="2208" cy="2202"/>
                  <a:chOff x="0" y="0"/>
                  <a:chExt cx="1429" cy="1429"/>
                </a:xfrm>
              </p:grpSpPr>
              <p:grpSp>
                <p:nvGrpSpPr>
                  <p:cNvPr id="78" name="Group 12"/>
                  <p:cNvGrpSpPr>
                    <a:grpSpLocks noChangeAspect="1"/>
                  </p:cNvGrpSpPr>
                  <p:nvPr/>
                </p:nvGrpSpPr>
                <p:grpSpPr bwMode="auto">
                  <a:xfrm>
                    <a:off x="686" y="0"/>
                    <a:ext cx="56" cy="1429"/>
                    <a:chOff x="0" y="0"/>
                    <a:chExt cx="56" cy="1429"/>
                  </a:xfrm>
                </p:grpSpPr>
                <p:sp>
                  <p:nvSpPr>
                    <p:cNvPr id="82" name="AutoShape 13"/>
                    <p:cNvSpPr>
                      <a:spLocks noChangeAspect="1" noChangeArrowheads="1"/>
                    </p:cNvSpPr>
                    <p:nvPr/>
                  </p:nvSpPr>
                  <p:spPr bwMode="auto">
                    <a:xfrm>
                      <a:off x="0" y="0"/>
                      <a:ext cx="56" cy="715"/>
                    </a:xfrm>
                    <a:prstGeom prst="triangle">
                      <a:avLst>
                        <a:gd name="adj" fmla="val 50000"/>
                      </a:avLst>
                    </a:prstGeom>
                    <a:solidFill>
                      <a:schemeClr val="bg1">
                        <a:alpha val="18823"/>
                      </a:schemeClr>
                    </a:solidFill>
                    <a:ln w="9525">
                      <a:noFill/>
                      <a:miter lim="800000"/>
                    </a:ln>
                  </p:spPr>
                  <p:txBody>
                    <a:bodyPr wrap="none" anchor="ctr"/>
                    <a:lstStyle/>
                    <a:p>
                      <a:endParaRPr lang="zh-CN" altLang="en-US">
                        <a:latin typeface="Calibri" panose="020F0502020204030204" pitchFamily="34" charset="0"/>
                      </a:endParaRPr>
                    </a:p>
                  </p:txBody>
                </p:sp>
                <p:sp>
                  <p:nvSpPr>
                    <p:cNvPr id="83" name="AutoShape 14"/>
                    <p:cNvSpPr>
                      <a:spLocks noChangeAspect="1" noChangeArrowheads="1"/>
                    </p:cNvSpPr>
                    <p:nvPr/>
                  </p:nvSpPr>
                  <p:spPr bwMode="auto">
                    <a:xfrm flipV="1">
                      <a:off x="0" y="714"/>
                      <a:ext cx="56" cy="715"/>
                    </a:xfrm>
                    <a:prstGeom prst="triangle">
                      <a:avLst>
                        <a:gd name="adj" fmla="val 50000"/>
                      </a:avLst>
                    </a:prstGeom>
                    <a:solidFill>
                      <a:schemeClr val="bg1">
                        <a:alpha val="18823"/>
                      </a:schemeClr>
                    </a:solidFill>
                    <a:ln w="9525">
                      <a:noFill/>
                      <a:miter lim="800000"/>
                    </a:ln>
                  </p:spPr>
                  <p:txBody>
                    <a:bodyPr wrap="none" anchor="ctr"/>
                    <a:lstStyle/>
                    <a:p>
                      <a:endParaRPr lang="zh-CN" altLang="en-US">
                        <a:latin typeface="Calibri" panose="020F0502020204030204" pitchFamily="34" charset="0"/>
                      </a:endParaRPr>
                    </a:p>
                  </p:txBody>
                </p:sp>
              </p:grpSp>
              <p:grpSp>
                <p:nvGrpSpPr>
                  <p:cNvPr id="79" name="Group 15"/>
                  <p:cNvGrpSpPr>
                    <a:grpSpLocks noChangeAspect="1"/>
                  </p:cNvGrpSpPr>
                  <p:nvPr/>
                </p:nvGrpSpPr>
                <p:grpSpPr bwMode="auto">
                  <a:xfrm rot="5400000">
                    <a:off x="687" y="-1"/>
                    <a:ext cx="56" cy="1429"/>
                    <a:chOff x="0" y="0"/>
                    <a:chExt cx="56" cy="1429"/>
                  </a:xfrm>
                </p:grpSpPr>
                <p:sp>
                  <p:nvSpPr>
                    <p:cNvPr id="80" name="AutoShape 16"/>
                    <p:cNvSpPr>
                      <a:spLocks noChangeAspect="1" noChangeArrowheads="1"/>
                    </p:cNvSpPr>
                    <p:nvPr/>
                  </p:nvSpPr>
                  <p:spPr bwMode="auto">
                    <a:xfrm>
                      <a:off x="0" y="0"/>
                      <a:ext cx="56" cy="715"/>
                    </a:xfrm>
                    <a:prstGeom prst="triangle">
                      <a:avLst>
                        <a:gd name="adj" fmla="val 50000"/>
                      </a:avLst>
                    </a:prstGeom>
                    <a:solidFill>
                      <a:schemeClr val="bg1">
                        <a:alpha val="18823"/>
                      </a:schemeClr>
                    </a:solidFill>
                    <a:ln w="9525">
                      <a:noFill/>
                      <a:miter lim="800000"/>
                    </a:ln>
                  </p:spPr>
                  <p:txBody>
                    <a:bodyPr wrap="none" anchor="ctr"/>
                    <a:lstStyle/>
                    <a:p>
                      <a:endParaRPr lang="zh-CN" altLang="en-US">
                        <a:latin typeface="Calibri" panose="020F0502020204030204" pitchFamily="34" charset="0"/>
                      </a:endParaRPr>
                    </a:p>
                  </p:txBody>
                </p:sp>
                <p:sp>
                  <p:nvSpPr>
                    <p:cNvPr id="81" name="AutoShape 17"/>
                    <p:cNvSpPr>
                      <a:spLocks noChangeAspect="1" noChangeArrowheads="1"/>
                    </p:cNvSpPr>
                    <p:nvPr/>
                  </p:nvSpPr>
                  <p:spPr bwMode="auto">
                    <a:xfrm flipV="1">
                      <a:off x="0" y="714"/>
                      <a:ext cx="56" cy="715"/>
                    </a:xfrm>
                    <a:prstGeom prst="triangle">
                      <a:avLst>
                        <a:gd name="adj" fmla="val 50000"/>
                      </a:avLst>
                    </a:prstGeom>
                    <a:solidFill>
                      <a:schemeClr val="bg1">
                        <a:alpha val="18823"/>
                      </a:schemeClr>
                    </a:solidFill>
                    <a:ln w="9525">
                      <a:noFill/>
                      <a:miter lim="800000"/>
                    </a:ln>
                  </p:spPr>
                  <p:txBody>
                    <a:bodyPr wrap="none" anchor="ctr"/>
                    <a:lstStyle/>
                    <a:p>
                      <a:endParaRPr lang="zh-CN" altLang="en-US">
                        <a:latin typeface="Calibri" panose="020F0502020204030204" pitchFamily="34" charset="0"/>
                      </a:endParaRPr>
                    </a:p>
                  </p:txBody>
                </p:sp>
              </p:grpSp>
            </p:grpSp>
            <p:grpSp>
              <p:nvGrpSpPr>
                <p:cNvPr id="71" name="Group 18"/>
                <p:cNvGrpSpPr>
                  <a:grpSpLocks noChangeAspect="1"/>
                </p:cNvGrpSpPr>
                <p:nvPr/>
              </p:nvGrpSpPr>
              <p:grpSpPr bwMode="auto">
                <a:xfrm rot="2700000">
                  <a:off x="-3" y="3"/>
                  <a:ext cx="2208" cy="2202"/>
                  <a:chOff x="0" y="0"/>
                  <a:chExt cx="1429" cy="1429"/>
                </a:xfrm>
              </p:grpSpPr>
              <p:grpSp>
                <p:nvGrpSpPr>
                  <p:cNvPr id="72" name="Group 19"/>
                  <p:cNvGrpSpPr>
                    <a:grpSpLocks noChangeAspect="1"/>
                  </p:cNvGrpSpPr>
                  <p:nvPr/>
                </p:nvGrpSpPr>
                <p:grpSpPr bwMode="auto">
                  <a:xfrm>
                    <a:off x="686" y="0"/>
                    <a:ext cx="56" cy="1429"/>
                    <a:chOff x="0" y="0"/>
                    <a:chExt cx="56" cy="1429"/>
                  </a:xfrm>
                </p:grpSpPr>
                <p:sp>
                  <p:nvSpPr>
                    <p:cNvPr id="76" name="AutoShape 20"/>
                    <p:cNvSpPr>
                      <a:spLocks noChangeAspect="1" noChangeArrowheads="1"/>
                    </p:cNvSpPr>
                    <p:nvPr/>
                  </p:nvSpPr>
                  <p:spPr bwMode="auto">
                    <a:xfrm>
                      <a:off x="0" y="0"/>
                      <a:ext cx="56" cy="715"/>
                    </a:xfrm>
                    <a:prstGeom prst="triangle">
                      <a:avLst>
                        <a:gd name="adj" fmla="val 50000"/>
                      </a:avLst>
                    </a:prstGeom>
                    <a:solidFill>
                      <a:schemeClr val="bg1">
                        <a:alpha val="18823"/>
                      </a:schemeClr>
                    </a:solidFill>
                    <a:ln w="9525">
                      <a:noFill/>
                      <a:miter lim="800000"/>
                    </a:ln>
                  </p:spPr>
                  <p:txBody>
                    <a:bodyPr wrap="none" anchor="ctr"/>
                    <a:lstStyle/>
                    <a:p>
                      <a:endParaRPr lang="zh-CN" altLang="en-US">
                        <a:latin typeface="Calibri" panose="020F0502020204030204" pitchFamily="34" charset="0"/>
                      </a:endParaRPr>
                    </a:p>
                  </p:txBody>
                </p:sp>
                <p:sp>
                  <p:nvSpPr>
                    <p:cNvPr id="77" name="AutoShape 21"/>
                    <p:cNvSpPr>
                      <a:spLocks noChangeAspect="1" noChangeArrowheads="1"/>
                    </p:cNvSpPr>
                    <p:nvPr/>
                  </p:nvSpPr>
                  <p:spPr bwMode="auto">
                    <a:xfrm flipV="1">
                      <a:off x="0" y="714"/>
                      <a:ext cx="56" cy="715"/>
                    </a:xfrm>
                    <a:prstGeom prst="triangle">
                      <a:avLst>
                        <a:gd name="adj" fmla="val 50000"/>
                      </a:avLst>
                    </a:prstGeom>
                    <a:solidFill>
                      <a:schemeClr val="bg1">
                        <a:alpha val="18823"/>
                      </a:schemeClr>
                    </a:solidFill>
                    <a:ln w="9525">
                      <a:noFill/>
                      <a:miter lim="800000"/>
                    </a:ln>
                  </p:spPr>
                  <p:txBody>
                    <a:bodyPr wrap="none" anchor="ctr"/>
                    <a:lstStyle/>
                    <a:p>
                      <a:endParaRPr lang="zh-CN" altLang="en-US">
                        <a:latin typeface="Calibri" panose="020F0502020204030204" pitchFamily="34" charset="0"/>
                      </a:endParaRPr>
                    </a:p>
                  </p:txBody>
                </p:sp>
              </p:grpSp>
              <p:grpSp>
                <p:nvGrpSpPr>
                  <p:cNvPr id="73" name="Group 22"/>
                  <p:cNvGrpSpPr>
                    <a:grpSpLocks noChangeAspect="1"/>
                  </p:cNvGrpSpPr>
                  <p:nvPr/>
                </p:nvGrpSpPr>
                <p:grpSpPr bwMode="auto">
                  <a:xfrm rot="5400000">
                    <a:off x="687" y="-1"/>
                    <a:ext cx="56" cy="1429"/>
                    <a:chOff x="0" y="0"/>
                    <a:chExt cx="56" cy="1429"/>
                  </a:xfrm>
                </p:grpSpPr>
                <p:sp>
                  <p:nvSpPr>
                    <p:cNvPr id="74" name="AutoShape 23"/>
                    <p:cNvSpPr>
                      <a:spLocks noChangeAspect="1" noChangeArrowheads="1"/>
                    </p:cNvSpPr>
                    <p:nvPr/>
                  </p:nvSpPr>
                  <p:spPr bwMode="auto">
                    <a:xfrm>
                      <a:off x="0" y="0"/>
                      <a:ext cx="56" cy="715"/>
                    </a:xfrm>
                    <a:prstGeom prst="triangle">
                      <a:avLst>
                        <a:gd name="adj" fmla="val 50000"/>
                      </a:avLst>
                    </a:prstGeom>
                    <a:solidFill>
                      <a:schemeClr val="bg1">
                        <a:alpha val="18823"/>
                      </a:schemeClr>
                    </a:solidFill>
                    <a:ln w="9525">
                      <a:noFill/>
                      <a:miter lim="800000"/>
                    </a:ln>
                  </p:spPr>
                  <p:txBody>
                    <a:bodyPr wrap="none" anchor="ctr"/>
                    <a:lstStyle/>
                    <a:p>
                      <a:endParaRPr lang="zh-CN" altLang="en-US">
                        <a:latin typeface="Calibri" panose="020F0502020204030204" pitchFamily="34" charset="0"/>
                      </a:endParaRPr>
                    </a:p>
                  </p:txBody>
                </p:sp>
                <p:sp>
                  <p:nvSpPr>
                    <p:cNvPr id="75" name="AutoShape 24"/>
                    <p:cNvSpPr>
                      <a:spLocks noChangeAspect="1" noChangeArrowheads="1"/>
                    </p:cNvSpPr>
                    <p:nvPr/>
                  </p:nvSpPr>
                  <p:spPr bwMode="auto">
                    <a:xfrm flipV="1">
                      <a:off x="0" y="714"/>
                      <a:ext cx="56" cy="715"/>
                    </a:xfrm>
                    <a:prstGeom prst="triangle">
                      <a:avLst>
                        <a:gd name="adj" fmla="val 50000"/>
                      </a:avLst>
                    </a:prstGeom>
                    <a:solidFill>
                      <a:schemeClr val="bg1">
                        <a:alpha val="18823"/>
                      </a:schemeClr>
                    </a:solidFill>
                    <a:ln w="9525">
                      <a:noFill/>
                      <a:miter lim="800000"/>
                    </a:ln>
                  </p:spPr>
                  <p:txBody>
                    <a:bodyPr wrap="none" anchor="ctr"/>
                    <a:lstStyle/>
                    <a:p>
                      <a:endParaRPr lang="zh-CN" altLang="en-US">
                        <a:latin typeface="Calibri" panose="020F0502020204030204" pitchFamily="34" charset="0"/>
                      </a:endParaRPr>
                    </a:p>
                  </p:txBody>
                </p:sp>
              </p:grpSp>
            </p:grpSp>
          </p:grpSp>
          <p:grpSp>
            <p:nvGrpSpPr>
              <p:cNvPr id="55" name="Group 25"/>
              <p:cNvGrpSpPr>
                <a:grpSpLocks noChangeAspect="1"/>
              </p:cNvGrpSpPr>
              <p:nvPr/>
            </p:nvGrpSpPr>
            <p:grpSpPr bwMode="auto">
              <a:xfrm rot="1320000">
                <a:off x="318" y="359"/>
                <a:ext cx="1546" cy="1546"/>
                <a:chOff x="0" y="0"/>
                <a:chExt cx="2208" cy="2208"/>
              </a:xfrm>
            </p:grpSpPr>
            <p:grpSp>
              <p:nvGrpSpPr>
                <p:cNvPr id="56" name="Group 26"/>
                <p:cNvGrpSpPr>
                  <a:grpSpLocks noChangeAspect="1"/>
                </p:cNvGrpSpPr>
                <p:nvPr/>
              </p:nvGrpSpPr>
              <p:grpSpPr bwMode="auto">
                <a:xfrm>
                  <a:off x="0" y="0"/>
                  <a:ext cx="2208" cy="2202"/>
                  <a:chOff x="0" y="0"/>
                  <a:chExt cx="1429" cy="1429"/>
                </a:xfrm>
              </p:grpSpPr>
              <p:grpSp>
                <p:nvGrpSpPr>
                  <p:cNvPr id="64" name="Group 27"/>
                  <p:cNvGrpSpPr>
                    <a:grpSpLocks noChangeAspect="1"/>
                  </p:cNvGrpSpPr>
                  <p:nvPr/>
                </p:nvGrpSpPr>
                <p:grpSpPr bwMode="auto">
                  <a:xfrm>
                    <a:off x="686" y="0"/>
                    <a:ext cx="56" cy="1429"/>
                    <a:chOff x="0" y="0"/>
                    <a:chExt cx="56" cy="1429"/>
                  </a:xfrm>
                </p:grpSpPr>
                <p:sp>
                  <p:nvSpPr>
                    <p:cNvPr id="68" name="AutoShape 28"/>
                    <p:cNvSpPr>
                      <a:spLocks noChangeAspect="1" noChangeArrowheads="1"/>
                    </p:cNvSpPr>
                    <p:nvPr/>
                  </p:nvSpPr>
                  <p:spPr bwMode="auto">
                    <a:xfrm>
                      <a:off x="0" y="0"/>
                      <a:ext cx="56" cy="715"/>
                    </a:xfrm>
                    <a:prstGeom prst="triangle">
                      <a:avLst>
                        <a:gd name="adj" fmla="val 50000"/>
                      </a:avLst>
                    </a:prstGeom>
                    <a:solidFill>
                      <a:schemeClr val="bg1">
                        <a:alpha val="18823"/>
                      </a:schemeClr>
                    </a:solidFill>
                    <a:ln w="9525">
                      <a:noFill/>
                      <a:miter lim="800000"/>
                    </a:ln>
                  </p:spPr>
                  <p:txBody>
                    <a:bodyPr wrap="none" anchor="ctr"/>
                    <a:lstStyle/>
                    <a:p>
                      <a:endParaRPr lang="zh-CN" altLang="en-US">
                        <a:latin typeface="Calibri" panose="020F0502020204030204" pitchFamily="34" charset="0"/>
                      </a:endParaRPr>
                    </a:p>
                  </p:txBody>
                </p:sp>
                <p:sp>
                  <p:nvSpPr>
                    <p:cNvPr id="69" name="AutoShape 29"/>
                    <p:cNvSpPr>
                      <a:spLocks noChangeAspect="1" noChangeArrowheads="1"/>
                    </p:cNvSpPr>
                    <p:nvPr/>
                  </p:nvSpPr>
                  <p:spPr bwMode="auto">
                    <a:xfrm flipV="1">
                      <a:off x="0" y="714"/>
                      <a:ext cx="56" cy="715"/>
                    </a:xfrm>
                    <a:prstGeom prst="triangle">
                      <a:avLst>
                        <a:gd name="adj" fmla="val 50000"/>
                      </a:avLst>
                    </a:prstGeom>
                    <a:solidFill>
                      <a:schemeClr val="bg1">
                        <a:alpha val="18823"/>
                      </a:schemeClr>
                    </a:solidFill>
                    <a:ln w="9525">
                      <a:noFill/>
                      <a:miter lim="800000"/>
                    </a:ln>
                  </p:spPr>
                  <p:txBody>
                    <a:bodyPr wrap="none" anchor="ctr"/>
                    <a:lstStyle/>
                    <a:p>
                      <a:endParaRPr lang="zh-CN" altLang="en-US">
                        <a:latin typeface="Calibri" panose="020F0502020204030204" pitchFamily="34" charset="0"/>
                      </a:endParaRPr>
                    </a:p>
                  </p:txBody>
                </p:sp>
              </p:grpSp>
              <p:grpSp>
                <p:nvGrpSpPr>
                  <p:cNvPr id="65" name="Group 30"/>
                  <p:cNvGrpSpPr>
                    <a:grpSpLocks noChangeAspect="1"/>
                  </p:cNvGrpSpPr>
                  <p:nvPr/>
                </p:nvGrpSpPr>
                <p:grpSpPr bwMode="auto">
                  <a:xfrm rot="5400000">
                    <a:off x="687" y="-1"/>
                    <a:ext cx="56" cy="1429"/>
                    <a:chOff x="0" y="0"/>
                    <a:chExt cx="56" cy="1429"/>
                  </a:xfrm>
                </p:grpSpPr>
                <p:sp>
                  <p:nvSpPr>
                    <p:cNvPr id="66" name="AutoShape 31"/>
                    <p:cNvSpPr>
                      <a:spLocks noChangeAspect="1" noChangeArrowheads="1"/>
                    </p:cNvSpPr>
                    <p:nvPr/>
                  </p:nvSpPr>
                  <p:spPr bwMode="auto">
                    <a:xfrm>
                      <a:off x="0" y="0"/>
                      <a:ext cx="56" cy="715"/>
                    </a:xfrm>
                    <a:prstGeom prst="triangle">
                      <a:avLst>
                        <a:gd name="adj" fmla="val 50000"/>
                      </a:avLst>
                    </a:prstGeom>
                    <a:solidFill>
                      <a:schemeClr val="bg1">
                        <a:alpha val="18823"/>
                      </a:schemeClr>
                    </a:solidFill>
                    <a:ln w="9525">
                      <a:noFill/>
                      <a:miter lim="800000"/>
                    </a:ln>
                  </p:spPr>
                  <p:txBody>
                    <a:bodyPr wrap="none" anchor="ctr"/>
                    <a:lstStyle/>
                    <a:p>
                      <a:endParaRPr lang="zh-CN" altLang="en-US">
                        <a:latin typeface="Calibri" panose="020F0502020204030204" pitchFamily="34" charset="0"/>
                      </a:endParaRPr>
                    </a:p>
                  </p:txBody>
                </p:sp>
                <p:sp>
                  <p:nvSpPr>
                    <p:cNvPr id="67" name="AutoShape 32"/>
                    <p:cNvSpPr>
                      <a:spLocks noChangeAspect="1" noChangeArrowheads="1"/>
                    </p:cNvSpPr>
                    <p:nvPr/>
                  </p:nvSpPr>
                  <p:spPr bwMode="auto">
                    <a:xfrm flipV="1">
                      <a:off x="0" y="714"/>
                      <a:ext cx="56" cy="715"/>
                    </a:xfrm>
                    <a:prstGeom prst="triangle">
                      <a:avLst>
                        <a:gd name="adj" fmla="val 50000"/>
                      </a:avLst>
                    </a:prstGeom>
                    <a:solidFill>
                      <a:schemeClr val="bg1">
                        <a:alpha val="18823"/>
                      </a:schemeClr>
                    </a:solidFill>
                    <a:ln w="9525">
                      <a:noFill/>
                      <a:miter lim="800000"/>
                    </a:ln>
                  </p:spPr>
                  <p:txBody>
                    <a:bodyPr wrap="none" anchor="ctr"/>
                    <a:lstStyle/>
                    <a:p>
                      <a:endParaRPr lang="zh-CN" altLang="en-US">
                        <a:latin typeface="Calibri" panose="020F0502020204030204" pitchFamily="34" charset="0"/>
                      </a:endParaRPr>
                    </a:p>
                  </p:txBody>
                </p:sp>
              </p:grpSp>
            </p:grpSp>
            <p:grpSp>
              <p:nvGrpSpPr>
                <p:cNvPr id="57" name="Group 33"/>
                <p:cNvGrpSpPr>
                  <a:grpSpLocks noChangeAspect="1"/>
                </p:cNvGrpSpPr>
                <p:nvPr/>
              </p:nvGrpSpPr>
              <p:grpSpPr bwMode="auto">
                <a:xfrm rot="2700000">
                  <a:off x="-3" y="3"/>
                  <a:ext cx="2208" cy="2202"/>
                  <a:chOff x="0" y="0"/>
                  <a:chExt cx="1429" cy="1429"/>
                </a:xfrm>
              </p:grpSpPr>
              <p:grpSp>
                <p:nvGrpSpPr>
                  <p:cNvPr id="58" name="Group 34"/>
                  <p:cNvGrpSpPr>
                    <a:grpSpLocks noChangeAspect="1"/>
                  </p:cNvGrpSpPr>
                  <p:nvPr/>
                </p:nvGrpSpPr>
                <p:grpSpPr bwMode="auto">
                  <a:xfrm>
                    <a:off x="686" y="0"/>
                    <a:ext cx="56" cy="1429"/>
                    <a:chOff x="0" y="0"/>
                    <a:chExt cx="56" cy="1429"/>
                  </a:xfrm>
                </p:grpSpPr>
                <p:sp>
                  <p:nvSpPr>
                    <p:cNvPr id="62" name="AutoShape 35"/>
                    <p:cNvSpPr>
                      <a:spLocks noChangeAspect="1" noChangeArrowheads="1"/>
                    </p:cNvSpPr>
                    <p:nvPr/>
                  </p:nvSpPr>
                  <p:spPr bwMode="auto">
                    <a:xfrm>
                      <a:off x="0" y="0"/>
                      <a:ext cx="56" cy="715"/>
                    </a:xfrm>
                    <a:prstGeom prst="triangle">
                      <a:avLst>
                        <a:gd name="adj" fmla="val 50000"/>
                      </a:avLst>
                    </a:prstGeom>
                    <a:solidFill>
                      <a:schemeClr val="bg1">
                        <a:alpha val="18823"/>
                      </a:schemeClr>
                    </a:solidFill>
                    <a:ln w="9525">
                      <a:noFill/>
                      <a:miter lim="800000"/>
                    </a:ln>
                  </p:spPr>
                  <p:txBody>
                    <a:bodyPr wrap="none" anchor="ctr"/>
                    <a:lstStyle/>
                    <a:p>
                      <a:endParaRPr lang="zh-CN" altLang="en-US">
                        <a:latin typeface="Calibri" panose="020F0502020204030204" pitchFamily="34" charset="0"/>
                      </a:endParaRPr>
                    </a:p>
                  </p:txBody>
                </p:sp>
                <p:sp>
                  <p:nvSpPr>
                    <p:cNvPr id="63" name="AutoShape 36"/>
                    <p:cNvSpPr>
                      <a:spLocks noChangeAspect="1" noChangeArrowheads="1"/>
                    </p:cNvSpPr>
                    <p:nvPr/>
                  </p:nvSpPr>
                  <p:spPr bwMode="auto">
                    <a:xfrm flipV="1">
                      <a:off x="0" y="714"/>
                      <a:ext cx="56" cy="715"/>
                    </a:xfrm>
                    <a:prstGeom prst="triangle">
                      <a:avLst>
                        <a:gd name="adj" fmla="val 50000"/>
                      </a:avLst>
                    </a:prstGeom>
                    <a:solidFill>
                      <a:schemeClr val="bg1">
                        <a:alpha val="18823"/>
                      </a:schemeClr>
                    </a:solidFill>
                    <a:ln w="9525">
                      <a:noFill/>
                      <a:miter lim="800000"/>
                    </a:ln>
                  </p:spPr>
                  <p:txBody>
                    <a:bodyPr wrap="none" anchor="ctr"/>
                    <a:lstStyle/>
                    <a:p>
                      <a:endParaRPr lang="zh-CN" altLang="en-US">
                        <a:latin typeface="Calibri" panose="020F0502020204030204" pitchFamily="34" charset="0"/>
                      </a:endParaRPr>
                    </a:p>
                  </p:txBody>
                </p:sp>
              </p:grpSp>
              <p:grpSp>
                <p:nvGrpSpPr>
                  <p:cNvPr id="59" name="Group 37"/>
                  <p:cNvGrpSpPr>
                    <a:grpSpLocks noChangeAspect="1"/>
                  </p:cNvGrpSpPr>
                  <p:nvPr/>
                </p:nvGrpSpPr>
                <p:grpSpPr bwMode="auto">
                  <a:xfrm rot="5400000">
                    <a:off x="687" y="-1"/>
                    <a:ext cx="56" cy="1429"/>
                    <a:chOff x="0" y="0"/>
                    <a:chExt cx="56" cy="1429"/>
                  </a:xfrm>
                </p:grpSpPr>
                <p:sp>
                  <p:nvSpPr>
                    <p:cNvPr id="60" name="AutoShape 38"/>
                    <p:cNvSpPr>
                      <a:spLocks noChangeAspect="1" noChangeArrowheads="1"/>
                    </p:cNvSpPr>
                    <p:nvPr/>
                  </p:nvSpPr>
                  <p:spPr bwMode="auto">
                    <a:xfrm>
                      <a:off x="0" y="0"/>
                      <a:ext cx="56" cy="715"/>
                    </a:xfrm>
                    <a:prstGeom prst="triangle">
                      <a:avLst>
                        <a:gd name="adj" fmla="val 50000"/>
                      </a:avLst>
                    </a:prstGeom>
                    <a:solidFill>
                      <a:schemeClr val="bg1">
                        <a:alpha val="18823"/>
                      </a:schemeClr>
                    </a:solidFill>
                    <a:ln w="9525">
                      <a:noFill/>
                      <a:miter lim="800000"/>
                    </a:ln>
                  </p:spPr>
                  <p:txBody>
                    <a:bodyPr wrap="none" anchor="ctr"/>
                    <a:lstStyle/>
                    <a:p>
                      <a:endParaRPr lang="zh-CN" altLang="en-US">
                        <a:latin typeface="Calibri" panose="020F0502020204030204" pitchFamily="34" charset="0"/>
                      </a:endParaRPr>
                    </a:p>
                  </p:txBody>
                </p:sp>
                <p:sp>
                  <p:nvSpPr>
                    <p:cNvPr id="61" name="AutoShape 39"/>
                    <p:cNvSpPr>
                      <a:spLocks noChangeAspect="1" noChangeArrowheads="1"/>
                    </p:cNvSpPr>
                    <p:nvPr/>
                  </p:nvSpPr>
                  <p:spPr bwMode="auto">
                    <a:xfrm flipV="1">
                      <a:off x="0" y="714"/>
                      <a:ext cx="56" cy="715"/>
                    </a:xfrm>
                    <a:prstGeom prst="triangle">
                      <a:avLst>
                        <a:gd name="adj" fmla="val 50000"/>
                      </a:avLst>
                    </a:prstGeom>
                    <a:solidFill>
                      <a:schemeClr val="bg1">
                        <a:alpha val="18823"/>
                      </a:schemeClr>
                    </a:solidFill>
                    <a:ln w="9525">
                      <a:noFill/>
                      <a:miter lim="800000"/>
                    </a:ln>
                  </p:spPr>
                  <p:txBody>
                    <a:bodyPr wrap="none" anchor="ctr"/>
                    <a:lstStyle/>
                    <a:p>
                      <a:endParaRPr lang="zh-CN" altLang="en-US">
                        <a:latin typeface="Calibri" panose="020F0502020204030204" pitchFamily="34" charset="0"/>
                      </a:endParaRPr>
                    </a:p>
                  </p:txBody>
                </p:sp>
              </p:grpSp>
            </p:grpSp>
          </p:grpSp>
        </p:grpSp>
      </p:grpSp>
      <p:sp>
        <p:nvSpPr>
          <p:cNvPr id="84" name="五角星 83"/>
          <p:cNvSpPr/>
          <p:nvPr/>
        </p:nvSpPr>
        <p:spPr>
          <a:xfrm rot="21146867">
            <a:off x="-3555192" y="4408575"/>
            <a:ext cx="2336218" cy="2102596"/>
          </a:xfrm>
          <a:prstGeom prst="star5">
            <a:avLst/>
          </a:prstGeom>
          <a:gradFill flip="none" rotWithShape="1">
            <a:gsLst>
              <a:gs pos="46000">
                <a:srgbClr val="FFFF00"/>
              </a:gs>
              <a:gs pos="2000">
                <a:srgbClr val="FFC000"/>
              </a:gs>
              <a:gs pos="95000">
                <a:srgbClr val="C00000"/>
              </a:gs>
            </a:gsLst>
            <a:path path="circle">
              <a:fillToRect r="100000" b="100000"/>
            </a:path>
            <a:tileRect l="-100000" t="-100000"/>
          </a:gradFill>
          <a:ln>
            <a:noFill/>
          </a:ln>
          <a:effectLst>
            <a:glow rad="1828800">
              <a:srgbClr val="FFFF00">
                <a:alpha val="23000"/>
              </a:srgbClr>
            </a:glo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5" name="五角星 84"/>
          <p:cNvSpPr/>
          <p:nvPr/>
        </p:nvSpPr>
        <p:spPr>
          <a:xfrm rot="21146867">
            <a:off x="-1105440" y="6082762"/>
            <a:ext cx="967488" cy="870739"/>
          </a:xfrm>
          <a:prstGeom prst="star5">
            <a:avLst/>
          </a:prstGeom>
          <a:gradFill flip="none" rotWithShape="1">
            <a:gsLst>
              <a:gs pos="46000">
                <a:srgbClr val="FFFF00"/>
              </a:gs>
              <a:gs pos="2000">
                <a:srgbClr val="FFC000"/>
              </a:gs>
              <a:gs pos="95000">
                <a:srgbClr val="C00000"/>
              </a:gs>
            </a:gsLst>
            <a:path path="circle">
              <a:fillToRect r="100000" b="100000"/>
            </a:path>
            <a:tileRect l="-100000" t="-100000"/>
          </a:gradFill>
          <a:ln>
            <a:noFill/>
          </a:ln>
          <a:effectLst>
            <a:glow rad="1828800">
              <a:srgbClr val="FFFF00">
                <a:alpha val="23000"/>
              </a:srgbClr>
            </a:glo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6" name="五角星 85"/>
          <p:cNvSpPr/>
          <p:nvPr/>
        </p:nvSpPr>
        <p:spPr>
          <a:xfrm rot="21146867">
            <a:off x="-361036" y="5567225"/>
            <a:ext cx="483744" cy="435370"/>
          </a:xfrm>
          <a:prstGeom prst="star5">
            <a:avLst/>
          </a:prstGeom>
          <a:gradFill flip="none" rotWithShape="1">
            <a:gsLst>
              <a:gs pos="46000">
                <a:srgbClr val="FFFF00"/>
              </a:gs>
              <a:gs pos="2000">
                <a:srgbClr val="FFC000"/>
              </a:gs>
              <a:gs pos="95000">
                <a:srgbClr val="C00000"/>
              </a:gs>
            </a:gsLst>
            <a:path path="circle">
              <a:fillToRect r="100000" b="100000"/>
            </a:path>
            <a:tileRect l="-100000" t="-100000"/>
          </a:gradFill>
          <a:ln>
            <a:noFill/>
          </a:ln>
          <a:effectLst>
            <a:glow rad="1828800">
              <a:srgbClr val="FFFF00">
                <a:alpha val="23000"/>
              </a:srgbClr>
            </a:glo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7" name="五角星 86"/>
          <p:cNvSpPr/>
          <p:nvPr/>
        </p:nvSpPr>
        <p:spPr>
          <a:xfrm rot="21146867">
            <a:off x="-1150565" y="5322622"/>
            <a:ext cx="483744" cy="435370"/>
          </a:xfrm>
          <a:prstGeom prst="star5">
            <a:avLst/>
          </a:prstGeom>
          <a:gradFill flip="none" rotWithShape="1">
            <a:gsLst>
              <a:gs pos="46000">
                <a:srgbClr val="FFFF00"/>
              </a:gs>
              <a:gs pos="2000">
                <a:srgbClr val="FFC000"/>
              </a:gs>
              <a:gs pos="95000">
                <a:srgbClr val="C00000"/>
              </a:gs>
            </a:gsLst>
            <a:path path="circle">
              <a:fillToRect r="100000" b="100000"/>
            </a:path>
            <a:tileRect l="-100000" t="-100000"/>
          </a:gradFill>
          <a:ln>
            <a:noFill/>
          </a:ln>
          <a:effectLst>
            <a:glow rad="1828800">
              <a:srgbClr val="FFFF00">
                <a:alpha val="23000"/>
              </a:srgbClr>
            </a:glo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8" name="五角星 87"/>
          <p:cNvSpPr/>
          <p:nvPr/>
        </p:nvSpPr>
        <p:spPr>
          <a:xfrm rot="21146867">
            <a:off x="-2633042" y="5953146"/>
            <a:ext cx="967488" cy="870739"/>
          </a:xfrm>
          <a:prstGeom prst="star5">
            <a:avLst/>
          </a:prstGeom>
          <a:gradFill flip="none" rotWithShape="1">
            <a:gsLst>
              <a:gs pos="46000">
                <a:srgbClr val="FFFF00"/>
              </a:gs>
              <a:gs pos="2000">
                <a:srgbClr val="FFC000"/>
              </a:gs>
              <a:gs pos="95000">
                <a:srgbClr val="C00000"/>
              </a:gs>
            </a:gsLst>
            <a:path path="circle">
              <a:fillToRect r="100000" b="100000"/>
            </a:path>
            <a:tileRect l="-100000" t="-100000"/>
          </a:gradFill>
          <a:ln>
            <a:noFill/>
          </a:ln>
          <a:effectLst>
            <a:glow rad="1828800">
              <a:srgbClr val="FFFF00">
                <a:alpha val="23000"/>
              </a:srgbClr>
            </a:glo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9" name="五角星 88"/>
          <p:cNvSpPr/>
          <p:nvPr/>
        </p:nvSpPr>
        <p:spPr>
          <a:xfrm rot="21146867">
            <a:off x="-1582963" y="5637482"/>
            <a:ext cx="478040" cy="430236"/>
          </a:xfrm>
          <a:prstGeom prst="star5">
            <a:avLst/>
          </a:prstGeom>
          <a:gradFill flip="none" rotWithShape="1">
            <a:gsLst>
              <a:gs pos="46000">
                <a:srgbClr val="FFFF00"/>
              </a:gs>
              <a:gs pos="2000">
                <a:srgbClr val="FFC000"/>
              </a:gs>
              <a:gs pos="95000">
                <a:srgbClr val="C00000"/>
              </a:gs>
            </a:gsLst>
            <a:path path="circle">
              <a:fillToRect r="100000" b="100000"/>
            </a:path>
            <a:tileRect l="-100000" t="-100000"/>
          </a:gradFill>
          <a:ln>
            <a:noFill/>
          </a:ln>
          <a:effectLst>
            <a:glow rad="1828800">
              <a:srgbClr val="FFFF00">
                <a:alpha val="23000"/>
              </a:srgbClr>
            </a:glo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0" name="五角星 89"/>
          <p:cNvSpPr/>
          <p:nvPr/>
        </p:nvSpPr>
        <p:spPr>
          <a:xfrm rot="21146867">
            <a:off x="-1932819" y="4559776"/>
            <a:ext cx="2336218" cy="2102596"/>
          </a:xfrm>
          <a:prstGeom prst="star5">
            <a:avLst/>
          </a:prstGeom>
          <a:gradFill flip="none" rotWithShape="1">
            <a:gsLst>
              <a:gs pos="46000">
                <a:srgbClr val="FFFF00"/>
              </a:gs>
              <a:gs pos="2000">
                <a:srgbClr val="FFC000"/>
              </a:gs>
              <a:gs pos="95000">
                <a:srgbClr val="C00000"/>
              </a:gs>
            </a:gsLst>
            <a:path path="circle">
              <a:fillToRect r="100000" b="100000"/>
            </a:path>
            <a:tileRect l="-100000" t="-100000"/>
          </a:gradFill>
          <a:ln>
            <a:noFill/>
          </a:ln>
          <a:effectLst>
            <a:glow rad="1828800">
              <a:srgbClr val="FFFF00">
                <a:alpha val="23000"/>
              </a:srgbClr>
            </a:glo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1" name="椭圆 90"/>
          <p:cNvSpPr/>
          <p:nvPr/>
        </p:nvSpPr>
        <p:spPr>
          <a:xfrm rot="5400000">
            <a:off x="-405606" y="2276475"/>
            <a:ext cx="1028700" cy="1138238"/>
          </a:xfrm>
          <a:prstGeom prst="ellipse">
            <a:avLst/>
          </a:prstGeom>
          <a:gradFill>
            <a:gsLst>
              <a:gs pos="0">
                <a:srgbClr val="8FB2FF">
                  <a:alpha val="39000"/>
                </a:srgbClr>
              </a:gs>
              <a:gs pos="100000">
                <a:schemeClr val="tx2">
                  <a:lumMod val="60000"/>
                  <a:lumOff val="40000"/>
                  <a:alpha val="0"/>
                </a:schemeClr>
              </a:gs>
            </a:gsLst>
            <a:path path="shape">
              <a:fillToRect l="50000" t="50000" r="50000" b="50000"/>
            </a:path>
          </a:gradFill>
          <a:ln>
            <a:noFill/>
          </a:ln>
          <a:effectLst>
            <a:outerShdw blurRad="165100" algn="ctr" rotWithShape="0">
              <a:srgbClr val="FFC000"/>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2" name="椭圆 91"/>
          <p:cNvSpPr/>
          <p:nvPr/>
        </p:nvSpPr>
        <p:spPr>
          <a:xfrm rot="2270211">
            <a:off x="-1681163" y="4217194"/>
            <a:ext cx="155575" cy="370046"/>
          </a:xfrm>
          <a:prstGeom prst="ellipse">
            <a:avLst/>
          </a:prstGeom>
          <a:gradFill>
            <a:gsLst>
              <a:gs pos="0">
                <a:srgbClr val="FFD85D"/>
              </a:gs>
              <a:gs pos="100000">
                <a:schemeClr val="tx2">
                  <a:lumMod val="60000"/>
                  <a:lumOff val="40000"/>
                  <a:alpha val="0"/>
                </a:schemeClr>
              </a:gs>
            </a:gsLst>
            <a:path path="shape">
              <a:fillToRect l="50000" t="50000" r="50000" b="50000"/>
            </a:path>
          </a:gradFill>
          <a:ln>
            <a:noFill/>
          </a:ln>
          <a:effectLst>
            <a:outerShdw blurRad="165100" algn="ctr" rotWithShape="0">
              <a:srgbClr val="FFC000"/>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3" name="椭圆 92"/>
          <p:cNvSpPr/>
          <p:nvPr/>
        </p:nvSpPr>
        <p:spPr>
          <a:xfrm rot="4680544">
            <a:off x="-1330881" y="3430508"/>
            <a:ext cx="132874" cy="388938"/>
          </a:xfrm>
          <a:prstGeom prst="ellipse">
            <a:avLst/>
          </a:prstGeom>
          <a:gradFill>
            <a:gsLst>
              <a:gs pos="0">
                <a:srgbClr val="FFD85D"/>
              </a:gs>
              <a:gs pos="100000">
                <a:schemeClr val="tx2">
                  <a:lumMod val="60000"/>
                  <a:lumOff val="40000"/>
                  <a:alpha val="0"/>
                </a:schemeClr>
              </a:gs>
            </a:gsLst>
            <a:path path="shape">
              <a:fillToRect l="50000" t="50000" r="50000" b="50000"/>
            </a:path>
          </a:gradFill>
          <a:ln>
            <a:noFill/>
          </a:ln>
          <a:effectLst>
            <a:outerShdw blurRad="165100" algn="ctr" rotWithShape="0">
              <a:srgbClr val="FFC000"/>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4" name="椭圆 93"/>
          <p:cNvSpPr/>
          <p:nvPr/>
        </p:nvSpPr>
        <p:spPr>
          <a:xfrm rot="2084213" flipH="1">
            <a:off x="-2130425" y="3727133"/>
            <a:ext cx="84137" cy="200025"/>
          </a:xfrm>
          <a:prstGeom prst="ellipse">
            <a:avLst/>
          </a:prstGeom>
          <a:gradFill>
            <a:gsLst>
              <a:gs pos="0">
                <a:srgbClr val="FFD85D"/>
              </a:gs>
              <a:gs pos="100000">
                <a:schemeClr val="tx2">
                  <a:lumMod val="60000"/>
                  <a:lumOff val="40000"/>
                  <a:alpha val="0"/>
                </a:schemeClr>
              </a:gs>
            </a:gsLst>
            <a:path path="shape">
              <a:fillToRect l="50000" t="50000" r="50000" b="50000"/>
            </a:path>
          </a:gradFill>
          <a:ln>
            <a:noFill/>
          </a:ln>
          <a:effectLst>
            <a:outerShdw blurRad="165100" algn="ctr" rotWithShape="0">
              <a:srgbClr val="FFC000"/>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2000"/>
                                        <p:tgtEl>
                                          <p:spTgt spid="2"/>
                                        </p:tgtEl>
                                      </p:cBhvr>
                                    </p:animEffect>
                                  </p:childTnLst>
                                </p:cTn>
                              </p:par>
                              <p:par>
                                <p:cTn id="13" presetID="2" presetClass="entr" presetSubtype="8"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1250" fill="hold"/>
                                        <p:tgtEl>
                                          <p:spTgt spid="7"/>
                                        </p:tgtEl>
                                        <p:attrNameLst>
                                          <p:attrName>ppt_x</p:attrName>
                                        </p:attrNameLst>
                                      </p:cBhvr>
                                      <p:tavLst>
                                        <p:tav tm="0">
                                          <p:val>
                                            <p:strVal val="0-#ppt_w/2"/>
                                          </p:val>
                                        </p:tav>
                                        <p:tav tm="100000">
                                          <p:val>
                                            <p:strVal val="#ppt_x"/>
                                          </p:val>
                                        </p:tav>
                                      </p:tavLst>
                                    </p:anim>
                                    <p:anim calcmode="lin" valueType="num">
                                      <p:cBhvr additive="base">
                                        <p:cTn id="16" dur="1250" fill="hold"/>
                                        <p:tgtEl>
                                          <p:spTgt spid="7"/>
                                        </p:tgtEl>
                                        <p:attrNameLst>
                                          <p:attrName>ppt_y</p:attrName>
                                        </p:attrNameLst>
                                      </p:cBhvr>
                                      <p:tavLst>
                                        <p:tav tm="0">
                                          <p:val>
                                            <p:strVal val="#ppt_y"/>
                                          </p:val>
                                        </p:tav>
                                        <p:tav tm="100000">
                                          <p:val>
                                            <p:strVal val="#ppt_y"/>
                                          </p:val>
                                        </p:tav>
                                      </p:tavLst>
                                    </p:anim>
                                  </p:childTnLst>
                                </p:cTn>
                              </p:par>
                              <p:par>
                                <p:cTn id="17" presetID="0" presetClass="path" presetSubtype="0" accel="50000" decel="50000" fill="hold" nodeType="withEffect">
                                  <p:stCondLst>
                                    <p:cond delay="750"/>
                                  </p:stCondLst>
                                  <p:childTnLst>
                                    <p:animMotion origin="layout" path="M 8.33333E-7 4.44444E-6 L 1.08802 0.00583 " pathEditMode="relative" rAng="0" ptsTypes="AA">
                                      <p:cBhvr>
                                        <p:cTn id="18" dur="2000" fill="hold"/>
                                        <p:tgtEl>
                                          <p:spTgt spid="7"/>
                                        </p:tgtEl>
                                        <p:attrNameLst>
                                          <p:attrName>ppt_x</p:attrName>
                                          <p:attrName>ppt_y</p:attrName>
                                        </p:attrNameLst>
                                      </p:cBhvr>
                                      <p:rCtr x="54392" y="278"/>
                                    </p:animMotion>
                                  </p:childTnLst>
                                </p:cTn>
                              </p:par>
                              <p:par>
                                <p:cTn id="19" presetID="8" presetClass="emph" presetSubtype="0" repeatCount="2000" fill="hold" nodeType="withEffect">
                                  <p:stCondLst>
                                    <p:cond delay="750"/>
                                  </p:stCondLst>
                                  <p:childTnLst>
                                    <p:animRot by="21600000">
                                      <p:cBhvr>
                                        <p:cTn id="20" dur="600" fill="hold"/>
                                        <p:tgtEl>
                                          <p:spTgt spid="7"/>
                                        </p:tgtEl>
                                        <p:attrNameLst>
                                          <p:attrName>r</p:attrName>
                                        </p:attrNameLst>
                                      </p:cBhvr>
                                    </p:animRot>
                                  </p:childTnLst>
                                </p:cTn>
                              </p:par>
                              <p:par>
                                <p:cTn id="21" presetID="10" presetClass="exit" presetSubtype="0" fill="hold" nodeType="withEffect">
                                  <p:stCondLst>
                                    <p:cond delay="2250"/>
                                  </p:stCondLst>
                                  <p:childTnLst>
                                    <p:animEffect transition="out" filter="fade">
                                      <p:cBhvr>
                                        <p:cTn id="22" dur="500"/>
                                        <p:tgtEl>
                                          <p:spTgt spid="7"/>
                                        </p:tgtEl>
                                      </p:cBhvr>
                                    </p:animEffect>
                                    <p:set>
                                      <p:cBhvr>
                                        <p:cTn id="23" dur="1" fill="hold">
                                          <p:stCondLst>
                                            <p:cond delay="499"/>
                                          </p:stCondLst>
                                        </p:cTn>
                                        <p:tgtEl>
                                          <p:spTgt spid="7"/>
                                        </p:tgtEl>
                                        <p:attrNameLst>
                                          <p:attrName>style.visibility</p:attrName>
                                        </p:attrNameLst>
                                      </p:cBhvr>
                                      <p:to>
                                        <p:strVal val="hidden"/>
                                      </p:to>
                                    </p:set>
                                  </p:childTnLst>
                                </p:cTn>
                              </p:par>
                              <p:par>
                                <p:cTn id="24" presetID="0" presetClass="path" presetSubtype="0" accel="50000" decel="50000" fill="hold" grpId="0" nodeType="withEffect">
                                  <p:stCondLst>
                                    <p:cond delay="1750"/>
                                  </p:stCondLst>
                                  <p:childTnLst>
                                    <p:animMotion origin="layout" path="M 1.11111E-6 -0.00056 C 0.56389 -0.13611 1.57708 -0.82556 1.18611 -1.34028 C 0.79549 -1.85667 0.10694 -1.30472 0.79444 -0.48278 " pathEditMode="relative" rAng="0" ptsTypes="sss">
                                      <p:cBhvr>
                                        <p:cTn id="25" dur="5000" fill="hold"/>
                                        <p:tgtEl>
                                          <p:spTgt spid="40"/>
                                        </p:tgtEl>
                                        <p:attrNameLst>
                                          <p:attrName>ppt_x</p:attrName>
                                          <p:attrName>ppt_y</p:attrName>
                                        </p:attrNameLst>
                                      </p:cBhvr>
                                      <p:rCtr x="78854" y="-92806"/>
                                    </p:animMotion>
                                  </p:childTnLst>
                                </p:cTn>
                              </p:par>
                              <p:par>
                                <p:cTn id="26" presetID="8" presetClass="emph" presetSubtype="0" repeatCount="2000" fill="hold" grpId="1" nodeType="withEffect">
                                  <p:stCondLst>
                                    <p:cond delay="1250"/>
                                  </p:stCondLst>
                                  <p:childTnLst>
                                    <p:animRot by="21600000">
                                      <p:cBhvr>
                                        <p:cTn id="27" dur="1750" fill="hold"/>
                                        <p:tgtEl>
                                          <p:spTgt spid="40"/>
                                        </p:tgtEl>
                                        <p:attrNameLst>
                                          <p:attrName>r</p:attrName>
                                        </p:attrNameLst>
                                      </p:cBhvr>
                                    </p:animRot>
                                  </p:childTnLst>
                                </p:cTn>
                              </p:par>
                              <p:par>
                                <p:cTn id="28" presetID="6" presetClass="emph" presetSubtype="0" decel="32000" fill="hold" grpId="2" nodeType="withEffect">
                                  <p:stCondLst>
                                    <p:cond delay="4500"/>
                                  </p:stCondLst>
                                  <p:childTnLst>
                                    <p:animScale>
                                      <p:cBhvr>
                                        <p:cTn id="29" dur="1500" fill="hold"/>
                                        <p:tgtEl>
                                          <p:spTgt spid="40"/>
                                        </p:tgtEl>
                                      </p:cBhvr>
                                      <p:by x="750000" y="750000"/>
                                    </p:animScale>
                                  </p:childTnLst>
                                </p:cTn>
                              </p:par>
                              <p:par>
                                <p:cTn id="30" presetID="10" presetClass="exit" presetSubtype="0" fill="hold" grpId="3" nodeType="withEffect">
                                  <p:stCondLst>
                                    <p:cond delay="5000"/>
                                  </p:stCondLst>
                                  <p:childTnLst>
                                    <p:animEffect transition="out" filter="fade">
                                      <p:cBhvr>
                                        <p:cTn id="31" dur="1000"/>
                                        <p:tgtEl>
                                          <p:spTgt spid="40"/>
                                        </p:tgtEl>
                                      </p:cBhvr>
                                    </p:animEffect>
                                    <p:set>
                                      <p:cBhvr>
                                        <p:cTn id="32" dur="1" fill="hold">
                                          <p:stCondLst>
                                            <p:cond delay="999"/>
                                          </p:stCondLst>
                                        </p:cTn>
                                        <p:tgtEl>
                                          <p:spTgt spid="40"/>
                                        </p:tgtEl>
                                        <p:attrNameLst>
                                          <p:attrName>style.visibility</p:attrName>
                                        </p:attrNameLst>
                                      </p:cBhvr>
                                      <p:to>
                                        <p:strVal val="hidden"/>
                                      </p:to>
                                    </p:set>
                                  </p:childTnLst>
                                </p:cTn>
                              </p:par>
                              <p:par>
                                <p:cTn id="33" presetID="0" presetClass="path" presetSubtype="0" accel="50000" decel="50000" fill="hold" grpId="0" nodeType="withEffect">
                                  <p:stCondLst>
                                    <p:cond delay="250"/>
                                  </p:stCondLst>
                                  <p:childTnLst>
                                    <p:animMotion origin="layout" path="M -2.77778E-6 4.44444E-6 C 0.19688 -0.005 1.09705 -0.51639 1.13316 -1.40306 " pathEditMode="relative" rAng="0" ptsTypes="ss">
                                      <p:cBhvr>
                                        <p:cTn id="34" dur="2000" fill="hold"/>
                                        <p:tgtEl>
                                          <p:spTgt spid="41"/>
                                        </p:tgtEl>
                                        <p:attrNameLst>
                                          <p:attrName>ppt_x</p:attrName>
                                          <p:attrName>ppt_y</p:attrName>
                                        </p:attrNameLst>
                                      </p:cBhvr>
                                      <p:rCtr x="56649" y="-70167"/>
                                    </p:animMotion>
                                  </p:childTnLst>
                                </p:cTn>
                              </p:par>
                              <p:par>
                                <p:cTn id="35" presetID="8" presetClass="emph" presetSubtype="0" fill="hold" grpId="1" nodeType="withEffect">
                                  <p:stCondLst>
                                    <p:cond delay="250"/>
                                  </p:stCondLst>
                                  <p:childTnLst>
                                    <p:animRot by="21600000">
                                      <p:cBhvr>
                                        <p:cTn id="36" dur="3500" fill="hold"/>
                                        <p:tgtEl>
                                          <p:spTgt spid="41"/>
                                        </p:tgtEl>
                                        <p:attrNameLst>
                                          <p:attrName>r</p:attrName>
                                        </p:attrNameLst>
                                      </p:cBhvr>
                                    </p:animRot>
                                  </p:childTnLst>
                                </p:cTn>
                              </p:par>
                              <p:par>
                                <p:cTn id="37" presetID="0" presetClass="path" presetSubtype="0" accel="50000" decel="50000" fill="hold" grpId="0" nodeType="withEffect">
                                  <p:stCondLst>
                                    <p:cond delay="500"/>
                                  </p:stCondLst>
                                  <p:childTnLst>
                                    <p:animMotion origin="layout" path="M -0.00069 0.02278 C 0.20469 0.01833 1.14375 -0.45055 1.18125 -1.26389 " pathEditMode="relative" rAng="0" ptsTypes="ss">
                                      <p:cBhvr>
                                        <p:cTn id="38" dur="2000" fill="hold"/>
                                        <p:tgtEl>
                                          <p:spTgt spid="42"/>
                                        </p:tgtEl>
                                        <p:attrNameLst>
                                          <p:attrName>ppt_x</p:attrName>
                                          <p:attrName>ppt_y</p:attrName>
                                        </p:attrNameLst>
                                      </p:cBhvr>
                                      <p:rCtr x="59097" y="-64333"/>
                                    </p:animMotion>
                                  </p:childTnLst>
                                </p:cTn>
                              </p:par>
                              <p:par>
                                <p:cTn id="39" presetID="8" presetClass="emph" presetSubtype="0" fill="hold" grpId="1" nodeType="withEffect">
                                  <p:stCondLst>
                                    <p:cond delay="500"/>
                                  </p:stCondLst>
                                  <p:childTnLst>
                                    <p:animRot by="21600000">
                                      <p:cBhvr>
                                        <p:cTn id="40" dur="4500" fill="hold"/>
                                        <p:tgtEl>
                                          <p:spTgt spid="42"/>
                                        </p:tgtEl>
                                        <p:attrNameLst>
                                          <p:attrName>r</p:attrName>
                                        </p:attrNameLst>
                                      </p:cBhvr>
                                    </p:animRot>
                                  </p:childTnLst>
                                </p:cTn>
                              </p:par>
                              <p:par>
                                <p:cTn id="41" presetID="0" presetClass="path" presetSubtype="0" accel="50000" decel="50000" fill="hold" grpId="0" nodeType="withEffect">
                                  <p:stCondLst>
                                    <p:cond delay="750"/>
                                  </p:stCondLst>
                                  <p:childTnLst>
                                    <p:animMotion origin="layout" path="M -3.33333E-6 2.22222E-6 C 0.20834 -0.005 1.16129 -0.51584 1.19948 -1.40195 " pathEditMode="relative" rAng="0" ptsTypes="ss">
                                      <p:cBhvr>
                                        <p:cTn id="42" dur="2000" fill="hold"/>
                                        <p:tgtEl>
                                          <p:spTgt spid="43"/>
                                        </p:tgtEl>
                                        <p:attrNameLst>
                                          <p:attrName>ppt_x</p:attrName>
                                          <p:attrName>ppt_y</p:attrName>
                                        </p:attrNameLst>
                                      </p:cBhvr>
                                      <p:rCtr x="59965" y="-70111"/>
                                    </p:animMotion>
                                  </p:childTnLst>
                                </p:cTn>
                              </p:par>
                              <p:par>
                                <p:cTn id="43" presetID="8" presetClass="emph" presetSubtype="0" fill="hold" grpId="1" nodeType="withEffect">
                                  <p:stCondLst>
                                    <p:cond delay="750"/>
                                  </p:stCondLst>
                                  <p:childTnLst>
                                    <p:animRot by="21600000">
                                      <p:cBhvr>
                                        <p:cTn id="44" dur="3500" fill="hold"/>
                                        <p:tgtEl>
                                          <p:spTgt spid="43"/>
                                        </p:tgtEl>
                                        <p:attrNameLst>
                                          <p:attrName>r</p:attrName>
                                        </p:attrNameLst>
                                      </p:cBhvr>
                                    </p:animRot>
                                  </p:childTnLst>
                                </p:cTn>
                              </p:par>
                              <p:par>
                                <p:cTn id="45" presetID="0" presetClass="path" presetSubtype="0" accel="50000" decel="50000" fill="hold" grpId="0" nodeType="withEffect">
                                  <p:stCondLst>
                                    <p:cond delay="1000"/>
                                  </p:stCondLst>
                                  <p:childTnLst>
                                    <p:animMotion origin="layout" path="M -2.77778E-6 4.44444E-6 C 0.19688 -0.005 1.09705 -0.51639 1.13316 -1.40306 " pathEditMode="relative" rAng="0" ptsTypes="ss">
                                      <p:cBhvr>
                                        <p:cTn id="46" dur="2000" fill="hold"/>
                                        <p:tgtEl>
                                          <p:spTgt spid="44"/>
                                        </p:tgtEl>
                                        <p:attrNameLst>
                                          <p:attrName>ppt_x</p:attrName>
                                          <p:attrName>ppt_y</p:attrName>
                                        </p:attrNameLst>
                                      </p:cBhvr>
                                      <p:rCtr x="56649" y="-70167"/>
                                    </p:animMotion>
                                  </p:childTnLst>
                                </p:cTn>
                              </p:par>
                              <p:par>
                                <p:cTn id="47" presetID="8" presetClass="emph" presetSubtype="0" fill="hold" grpId="1" nodeType="withEffect">
                                  <p:stCondLst>
                                    <p:cond delay="1000"/>
                                  </p:stCondLst>
                                  <p:childTnLst>
                                    <p:animRot by="21600000">
                                      <p:cBhvr>
                                        <p:cTn id="48" dur="4500" fill="hold"/>
                                        <p:tgtEl>
                                          <p:spTgt spid="44"/>
                                        </p:tgtEl>
                                        <p:attrNameLst>
                                          <p:attrName>r</p:attrName>
                                        </p:attrNameLst>
                                      </p:cBhvr>
                                    </p:animRot>
                                  </p:childTnLst>
                                </p:cTn>
                              </p:par>
                              <p:par>
                                <p:cTn id="49" presetID="0" presetClass="path" presetSubtype="0" accel="50000" decel="50000" fill="hold" grpId="0" nodeType="withEffect">
                                  <p:stCondLst>
                                    <p:cond delay="2000"/>
                                  </p:stCondLst>
                                  <p:childTnLst>
                                    <p:animMotion origin="layout" path="M -2.77778E-6 4.44444E-6 C 0.19688 -0.005 1.09705 -0.51639 1.13316 -1.40306 " pathEditMode="relative" rAng="0" ptsTypes="ss">
                                      <p:cBhvr>
                                        <p:cTn id="50" dur="2000" fill="hold"/>
                                        <p:tgtEl>
                                          <p:spTgt spid="45"/>
                                        </p:tgtEl>
                                        <p:attrNameLst>
                                          <p:attrName>ppt_x</p:attrName>
                                          <p:attrName>ppt_y</p:attrName>
                                        </p:attrNameLst>
                                      </p:cBhvr>
                                      <p:rCtr x="56649" y="-70167"/>
                                    </p:animMotion>
                                  </p:childTnLst>
                                </p:cTn>
                              </p:par>
                              <p:par>
                                <p:cTn id="51" presetID="8" presetClass="emph" presetSubtype="0" fill="hold" grpId="1" nodeType="withEffect">
                                  <p:stCondLst>
                                    <p:cond delay="1250"/>
                                  </p:stCondLst>
                                  <p:childTnLst>
                                    <p:animRot by="21600000">
                                      <p:cBhvr>
                                        <p:cTn id="52" dur="4500" fill="hold"/>
                                        <p:tgtEl>
                                          <p:spTgt spid="45"/>
                                        </p:tgtEl>
                                        <p:attrNameLst>
                                          <p:attrName>r</p:attrName>
                                        </p:attrNameLst>
                                      </p:cBhvr>
                                    </p:animRot>
                                  </p:childTnLst>
                                </p:cTn>
                              </p:par>
                              <p:par>
                                <p:cTn id="53" presetID="0" presetClass="path" presetSubtype="0" accel="50000" decel="50000" fill="hold" grpId="0" nodeType="withEffect">
                                  <p:stCondLst>
                                    <p:cond delay="1250"/>
                                  </p:stCondLst>
                                  <p:childTnLst>
                                    <p:animMotion origin="layout" path="M 1.11111E-6 -0.00056 C 0.56389 -0.13611 1.57708 -0.82556 1.18611 -1.34028 C 0.79549 -1.85667 0.10694 -1.30472 0.79444 -0.48278 " pathEditMode="relative" rAng="0" ptsTypes="sss">
                                      <p:cBhvr>
                                        <p:cTn id="54" dur="5000" fill="hold"/>
                                        <p:tgtEl>
                                          <p:spTgt spid="46"/>
                                        </p:tgtEl>
                                        <p:attrNameLst>
                                          <p:attrName>ppt_x</p:attrName>
                                          <p:attrName>ppt_y</p:attrName>
                                        </p:attrNameLst>
                                      </p:cBhvr>
                                      <p:rCtr x="78854" y="-92806"/>
                                    </p:animMotion>
                                  </p:childTnLst>
                                </p:cTn>
                              </p:par>
                              <p:par>
                                <p:cTn id="55" presetID="8" presetClass="emph" presetSubtype="0" repeatCount="2000" fill="hold" grpId="1" nodeType="withEffect">
                                  <p:stCondLst>
                                    <p:cond delay="750"/>
                                  </p:stCondLst>
                                  <p:childTnLst>
                                    <p:animRot by="21600000">
                                      <p:cBhvr>
                                        <p:cTn id="56" dur="1750" fill="hold"/>
                                        <p:tgtEl>
                                          <p:spTgt spid="46"/>
                                        </p:tgtEl>
                                        <p:attrNameLst>
                                          <p:attrName>r</p:attrName>
                                        </p:attrNameLst>
                                      </p:cBhvr>
                                    </p:animRot>
                                  </p:childTnLst>
                                </p:cTn>
                              </p:par>
                              <p:par>
                                <p:cTn id="57" presetID="6" presetClass="emph" presetSubtype="0" decel="32000" fill="hold" grpId="2" nodeType="withEffect">
                                  <p:stCondLst>
                                    <p:cond delay="1250"/>
                                  </p:stCondLst>
                                  <p:childTnLst>
                                    <p:animScale>
                                      <p:cBhvr>
                                        <p:cTn id="58" dur="1500" fill="hold"/>
                                        <p:tgtEl>
                                          <p:spTgt spid="46"/>
                                        </p:tgtEl>
                                      </p:cBhvr>
                                      <p:by x="750000" y="750000"/>
                                    </p:animScale>
                                  </p:childTnLst>
                                </p:cTn>
                              </p:par>
                              <p:par>
                                <p:cTn id="59" presetID="10" presetClass="exit" presetSubtype="0" fill="hold" grpId="3" nodeType="withEffect">
                                  <p:stCondLst>
                                    <p:cond delay="750"/>
                                  </p:stCondLst>
                                  <p:childTnLst>
                                    <p:animEffect transition="out" filter="fade">
                                      <p:cBhvr>
                                        <p:cTn id="60" dur="1000"/>
                                        <p:tgtEl>
                                          <p:spTgt spid="46"/>
                                        </p:tgtEl>
                                      </p:cBhvr>
                                    </p:animEffect>
                                    <p:set>
                                      <p:cBhvr>
                                        <p:cTn id="61" dur="1" fill="hold">
                                          <p:stCondLst>
                                            <p:cond delay="999"/>
                                          </p:stCondLst>
                                        </p:cTn>
                                        <p:tgtEl>
                                          <p:spTgt spid="46"/>
                                        </p:tgtEl>
                                        <p:attrNameLst>
                                          <p:attrName>style.visibility</p:attrName>
                                        </p:attrNameLst>
                                      </p:cBhvr>
                                      <p:to>
                                        <p:strVal val="hidden"/>
                                      </p:to>
                                    </p:set>
                                  </p:childTnLst>
                                </p:cTn>
                              </p:par>
                              <p:par>
                                <p:cTn id="62" presetID="10" presetClass="entr" presetSubtype="0" repeatCount="indefinite" fill="hold" grpId="0" nodeType="withEffect">
                                  <p:stCondLst>
                                    <p:cond delay="0"/>
                                  </p:stCondLst>
                                  <p:childTnLst>
                                    <p:set>
                                      <p:cBhvr>
                                        <p:cTn id="63" dur="1" fill="hold">
                                          <p:stCondLst>
                                            <p:cond delay="0"/>
                                          </p:stCondLst>
                                        </p:cTn>
                                        <p:tgtEl>
                                          <p:spTgt spid="47"/>
                                        </p:tgtEl>
                                        <p:attrNameLst>
                                          <p:attrName>style.visibility</p:attrName>
                                        </p:attrNameLst>
                                      </p:cBhvr>
                                      <p:to>
                                        <p:strVal val="visible"/>
                                      </p:to>
                                    </p:set>
                                    <p:animEffect transition="in" filter="fade">
                                      <p:cBhvr>
                                        <p:cTn id="64" dur="10"/>
                                        <p:tgtEl>
                                          <p:spTgt spid="47"/>
                                        </p:tgtEl>
                                      </p:cBhvr>
                                    </p:animEffect>
                                  </p:childTnLst>
                                </p:cTn>
                              </p:par>
                              <p:par>
                                <p:cTn id="65" presetID="42" presetClass="path" presetSubtype="0" repeatCount="indefinite" fill="hold" grpId="0" nodeType="withEffect">
                                  <p:stCondLst>
                                    <p:cond delay="0"/>
                                  </p:stCondLst>
                                  <p:childTnLst>
                                    <p:animMotion origin="layout" path="M -3.37748E-6 2.35294E-6 L 1.50083 -0.1951 " pathEditMode="relative" rAng="0" ptsTypes="AA">
                                      <p:cBhvr>
                                        <p:cTn id="66" dur="3000" fill="hold"/>
                                        <p:tgtEl>
                                          <p:spTgt spid="48"/>
                                        </p:tgtEl>
                                        <p:attrNameLst>
                                          <p:attrName>ppt_x</p:attrName>
                                          <p:attrName>ppt_y</p:attrName>
                                        </p:attrNameLst>
                                      </p:cBhvr>
                                      <p:rCtr x="75041" y="-9755"/>
                                    </p:animMotion>
                                  </p:childTnLst>
                                </p:cTn>
                              </p:par>
                              <p:par>
                                <p:cTn id="67" presetID="42" presetClass="path" presetSubtype="0" repeatCount="indefinite" fill="hold" grpId="0" nodeType="withEffect">
                                  <p:stCondLst>
                                    <p:cond delay="750"/>
                                  </p:stCondLst>
                                  <p:childTnLst>
                                    <p:animMotion origin="layout" path="M -3.44637E-6 -4.89476E-9 L 1.33196 -0.16814 " pathEditMode="relative" rAng="0" ptsTypes="AA">
                                      <p:cBhvr>
                                        <p:cTn id="68" dur="2750" fill="hold"/>
                                        <p:tgtEl>
                                          <p:spTgt spid="49"/>
                                        </p:tgtEl>
                                        <p:attrNameLst>
                                          <p:attrName>ppt_x</p:attrName>
                                          <p:attrName>ppt_y</p:attrName>
                                        </p:attrNameLst>
                                      </p:cBhvr>
                                      <p:rCtr x="66598" y="-8419"/>
                                    </p:animMotion>
                                  </p:childTnLst>
                                </p:cTn>
                              </p:par>
                              <p:par>
                                <p:cTn id="69" presetID="42" presetClass="path" presetSubtype="0" repeatCount="indefinite" fill="hold" grpId="0" nodeType="withEffect">
                                  <p:stCondLst>
                                    <p:cond delay="500"/>
                                  </p:stCondLst>
                                  <p:childTnLst>
                                    <p:animMotion origin="layout" path="M -0.00312 -0.20074 L 1.45278 -0.05621 " pathEditMode="relative" rAng="0" ptsTypes="AA">
                                      <p:cBhvr>
                                        <p:cTn id="70" dur="2250" fill="hold"/>
                                        <p:tgtEl>
                                          <p:spTgt spid="50"/>
                                        </p:tgtEl>
                                        <p:attrNameLst>
                                          <p:attrName>ppt_x</p:attrName>
                                          <p:attrName>ppt_y</p:attrName>
                                        </p:attrNameLst>
                                      </p:cBhvr>
                                      <p:rCtr x="72795" y="7227"/>
                                    </p:animMotion>
                                  </p:childTnLst>
                                </p:cTn>
                              </p:par>
                              <p:par>
                                <p:cTn id="71" presetID="8" presetClass="emph" presetSubtype="0" repeatCount="indefinite" fill="hold" grpId="1" nodeType="withEffect">
                                  <p:stCondLst>
                                    <p:cond delay="0"/>
                                  </p:stCondLst>
                                  <p:childTnLst>
                                    <p:animRot by="21600000">
                                      <p:cBhvr>
                                        <p:cTn id="72" dur="3500" fill="hold"/>
                                        <p:tgtEl>
                                          <p:spTgt spid="48"/>
                                        </p:tgtEl>
                                        <p:attrNameLst>
                                          <p:attrName>r</p:attrName>
                                        </p:attrNameLst>
                                      </p:cBhvr>
                                    </p:animRot>
                                  </p:childTnLst>
                                </p:cTn>
                              </p:par>
                              <p:par>
                                <p:cTn id="73" presetID="8" presetClass="emph" presetSubtype="0" repeatCount="indefinite" fill="hold" grpId="1" nodeType="withEffect">
                                  <p:stCondLst>
                                    <p:cond delay="0"/>
                                  </p:stCondLst>
                                  <p:childTnLst>
                                    <p:animRot by="21600000">
                                      <p:cBhvr>
                                        <p:cTn id="74" dur="2750" fill="hold"/>
                                        <p:tgtEl>
                                          <p:spTgt spid="49"/>
                                        </p:tgtEl>
                                        <p:attrNameLst>
                                          <p:attrName>r</p:attrName>
                                        </p:attrNameLst>
                                      </p:cBhvr>
                                    </p:animRot>
                                  </p:childTnLst>
                                </p:cTn>
                              </p:par>
                              <p:par>
                                <p:cTn id="75" presetID="8" presetClass="emph" presetSubtype="0" repeatCount="indefinite" fill="hold" grpId="1" nodeType="withEffect">
                                  <p:stCondLst>
                                    <p:cond delay="0"/>
                                  </p:stCondLst>
                                  <p:childTnLst>
                                    <p:animRot by="21600000">
                                      <p:cBhvr>
                                        <p:cTn id="76" dur="3000" fill="hold"/>
                                        <p:tgtEl>
                                          <p:spTgt spid="50"/>
                                        </p:tgtEl>
                                        <p:attrNameLst>
                                          <p:attrName>r</p:attrName>
                                        </p:attrNameLst>
                                      </p:cBhvr>
                                    </p:animRot>
                                  </p:childTnLst>
                                </p:cTn>
                              </p:par>
                              <p:par>
                                <p:cTn id="77" presetID="10" presetClass="entr" presetSubtype="0" repeatCount="indefinite" fill="hold" grpId="2" nodeType="withEffect">
                                  <p:stCondLst>
                                    <p:cond delay="0"/>
                                  </p:stCondLst>
                                  <p:childTnLst>
                                    <p:set>
                                      <p:cBhvr>
                                        <p:cTn id="78" dur="1" fill="hold">
                                          <p:stCondLst>
                                            <p:cond delay="0"/>
                                          </p:stCondLst>
                                        </p:cTn>
                                        <p:tgtEl>
                                          <p:spTgt spid="48"/>
                                        </p:tgtEl>
                                        <p:attrNameLst>
                                          <p:attrName>style.visibility</p:attrName>
                                        </p:attrNameLst>
                                      </p:cBhvr>
                                      <p:to>
                                        <p:strVal val="visible"/>
                                      </p:to>
                                    </p:set>
                                    <p:animEffect transition="in" filter="fade">
                                      <p:cBhvr>
                                        <p:cTn id="79" dur="10"/>
                                        <p:tgtEl>
                                          <p:spTgt spid="48"/>
                                        </p:tgtEl>
                                      </p:cBhvr>
                                    </p:animEffect>
                                  </p:childTnLst>
                                </p:cTn>
                              </p:par>
                              <p:par>
                                <p:cTn id="80" presetID="10" presetClass="entr" presetSubtype="0" repeatCount="indefinite" fill="hold" grpId="2" nodeType="withEffect">
                                  <p:stCondLst>
                                    <p:cond delay="0"/>
                                  </p:stCondLst>
                                  <p:childTnLst>
                                    <p:set>
                                      <p:cBhvr>
                                        <p:cTn id="81" dur="1" fill="hold">
                                          <p:stCondLst>
                                            <p:cond delay="0"/>
                                          </p:stCondLst>
                                        </p:cTn>
                                        <p:tgtEl>
                                          <p:spTgt spid="49"/>
                                        </p:tgtEl>
                                        <p:attrNameLst>
                                          <p:attrName>style.visibility</p:attrName>
                                        </p:attrNameLst>
                                      </p:cBhvr>
                                      <p:to>
                                        <p:strVal val="visible"/>
                                      </p:to>
                                    </p:set>
                                    <p:animEffect transition="in" filter="fade">
                                      <p:cBhvr>
                                        <p:cTn id="82" dur="10"/>
                                        <p:tgtEl>
                                          <p:spTgt spid="49"/>
                                        </p:tgtEl>
                                      </p:cBhvr>
                                    </p:animEffect>
                                  </p:childTnLst>
                                </p:cTn>
                              </p:par>
                              <p:par>
                                <p:cTn id="83" presetID="10" presetClass="entr" presetSubtype="0" repeatCount="indefinite" fill="hold" grpId="2" nodeType="withEffect">
                                  <p:stCondLst>
                                    <p:cond delay="0"/>
                                  </p:stCondLst>
                                  <p:childTnLst>
                                    <p:set>
                                      <p:cBhvr>
                                        <p:cTn id="84" dur="1" fill="hold">
                                          <p:stCondLst>
                                            <p:cond delay="0"/>
                                          </p:stCondLst>
                                        </p:cTn>
                                        <p:tgtEl>
                                          <p:spTgt spid="50"/>
                                        </p:tgtEl>
                                        <p:attrNameLst>
                                          <p:attrName>style.visibility</p:attrName>
                                        </p:attrNameLst>
                                      </p:cBhvr>
                                      <p:to>
                                        <p:strVal val="visible"/>
                                      </p:to>
                                    </p:set>
                                    <p:animEffect transition="in" filter="fade">
                                      <p:cBhvr>
                                        <p:cTn id="85" dur="10"/>
                                        <p:tgtEl>
                                          <p:spTgt spid="50"/>
                                        </p:tgtEl>
                                      </p:cBhvr>
                                    </p:animEffect>
                                  </p:childTnLst>
                                </p:cTn>
                              </p:par>
                              <p:par>
                                <p:cTn id="86" presetID="2" presetClass="entr" presetSubtype="8" fill="hold" nodeType="withEffect">
                                  <p:stCondLst>
                                    <p:cond delay="0"/>
                                  </p:stCondLst>
                                  <p:childTnLst>
                                    <p:set>
                                      <p:cBhvr>
                                        <p:cTn id="87" dur="1" fill="hold">
                                          <p:stCondLst>
                                            <p:cond delay="0"/>
                                          </p:stCondLst>
                                        </p:cTn>
                                        <p:tgtEl>
                                          <p:spTgt spid="51"/>
                                        </p:tgtEl>
                                        <p:attrNameLst>
                                          <p:attrName>style.visibility</p:attrName>
                                        </p:attrNameLst>
                                      </p:cBhvr>
                                      <p:to>
                                        <p:strVal val="visible"/>
                                      </p:to>
                                    </p:set>
                                    <p:anim calcmode="lin" valueType="num">
                                      <p:cBhvr additive="base">
                                        <p:cTn id="88" dur="1250" fill="hold"/>
                                        <p:tgtEl>
                                          <p:spTgt spid="51"/>
                                        </p:tgtEl>
                                        <p:attrNameLst>
                                          <p:attrName>ppt_x</p:attrName>
                                        </p:attrNameLst>
                                      </p:cBhvr>
                                      <p:tavLst>
                                        <p:tav tm="0">
                                          <p:val>
                                            <p:strVal val="0-#ppt_w/2"/>
                                          </p:val>
                                        </p:tav>
                                        <p:tav tm="100000">
                                          <p:val>
                                            <p:strVal val="#ppt_x"/>
                                          </p:val>
                                        </p:tav>
                                      </p:tavLst>
                                    </p:anim>
                                    <p:anim calcmode="lin" valueType="num">
                                      <p:cBhvr additive="base">
                                        <p:cTn id="89" dur="1250" fill="hold"/>
                                        <p:tgtEl>
                                          <p:spTgt spid="51"/>
                                        </p:tgtEl>
                                        <p:attrNameLst>
                                          <p:attrName>ppt_y</p:attrName>
                                        </p:attrNameLst>
                                      </p:cBhvr>
                                      <p:tavLst>
                                        <p:tav tm="0">
                                          <p:val>
                                            <p:strVal val="#ppt_y"/>
                                          </p:val>
                                        </p:tav>
                                        <p:tav tm="100000">
                                          <p:val>
                                            <p:strVal val="#ppt_y"/>
                                          </p:val>
                                        </p:tav>
                                      </p:tavLst>
                                    </p:anim>
                                  </p:childTnLst>
                                </p:cTn>
                              </p:par>
                              <p:par>
                                <p:cTn id="90" presetID="0" presetClass="path" presetSubtype="0" accel="50000" decel="50000" fill="hold" nodeType="withEffect">
                                  <p:stCondLst>
                                    <p:cond delay="750"/>
                                  </p:stCondLst>
                                  <p:childTnLst>
                                    <p:animMotion origin="layout" path="M 8.33333E-7 4.44444E-6 L 1.08802 0.00583 " pathEditMode="relative" rAng="0" ptsTypes="AA">
                                      <p:cBhvr>
                                        <p:cTn id="91" dur="2000" fill="hold"/>
                                        <p:tgtEl>
                                          <p:spTgt spid="51"/>
                                        </p:tgtEl>
                                        <p:attrNameLst>
                                          <p:attrName>ppt_x</p:attrName>
                                          <p:attrName>ppt_y</p:attrName>
                                        </p:attrNameLst>
                                      </p:cBhvr>
                                      <p:rCtr x="54392" y="278"/>
                                    </p:animMotion>
                                  </p:childTnLst>
                                </p:cTn>
                              </p:par>
                              <p:par>
                                <p:cTn id="92" presetID="8" presetClass="emph" presetSubtype="0" repeatCount="2000" fill="hold" nodeType="withEffect">
                                  <p:stCondLst>
                                    <p:cond delay="750"/>
                                  </p:stCondLst>
                                  <p:childTnLst>
                                    <p:animRot by="21600000">
                                      <p:cBhvr>
                                        <p:cTn id="93" dur="600" fill="hold"/>
                                        <p:tgtEl>
                                          <p:spTgt spid="51"/>
                                        </p:tgtEl>
                                        <p:attrNameLst>
                                          <p:attrName>r</p:attrName>
                                        </p:attrNameLst>
                                      </p:cBhvr>
                                    </p:animRot>
                                  </p:childTnLst>
                                </p:cTn>
                              </p:par>
                              <p:par>
                                <p:cTn id="94" presetID="10" presetClass="exit" presetSubtype="0" fill="hold" nodeType="withEffect">
                                  <p:stCondLst>
                                    <p:cond delay="2250"/>
                                  </p:stCondLst>
                                  <p:childTnLst>
                                    <p:animEffect transition="out" filter="fade">
                                      <p:cBhvr>
                                        <p:cTn id="95" dur="500"/>
                                        <p:tgtEl>
                                          <p:spTgt spid="51"/>
                                        </p:tgtEl>
                                      </p:cBhvr>
                                    </p:animEffect>
                                    <p:set>
                                      <p:cBhvr>
                                        <p:cTn id="96" dur="1" fill="hold">
                                          <p:stCondLst>
                                            <p:cond delay="499"/>
                                          </p:stCondLst>
                                        </p:cTn>
                                        <p:tgtEl>
                                          <p:spTgt spid="51"/>
                                        </p:tgtEl>
                                        <p:attrNameLst>
                                          <p:attrName>style.visibility</p:attrName>
                                        </p:attrNameLst>
                                      </p:cBhvr>
                                      <p:to>
                                        <p:strVal val="hidden"/>
                                      </p:to>
                                    </p:set>
                                  </p:childTnLst>
                                </p:cTn>
                              </p:par>
                              <p:par>
                                <p:cTn id="97" presetID="0" presetClass="path" presetSubtype="0" accel="50000" decel="50000" fill="hold" grpId="0" nodeType="withEffect">
                                  <p:stCondLst>
                                    <p:cond delay="1750"/>
                                  </p:stCondLst>
                                  <p:childTnLst>
                                    <p:animMotion origin="layout" path="M 1.11111E-6 -0.00056 C 0.56389 -0.13611 1.57708 -0.82556 1.18611 -1.34028 C 0.79549 -1.85667 0.10694 -1.30472 0.79444 -0.48278 " pathEditMode="relative" rAng="0" ptsTypes="sss">
                                      <p:cBhvr>
                                        <p:cTn id="98" dur="5000" fill="hold"/>
                                        <p:tgtEl>
                                          <p:spTgt spid="84"/>
                                        </p:tgtEl>
                                        <p:attrNameLst>
                                          <p:attrName>ppt_x</p:attrName>
                                          <p:attrName>ppt_y</p:attrName>
                                        </p:attrNameLst>
                                      </p:cBhvr>
                                      <p:rCtr x="78854" y="-92806"/>
                                    </p:animMotion>
                                  </p:childTnLst>
                                </p:cTn>
                              </p:par>
                              <p:par>
                                <p:cTn id="99" presetID="8" presetClass="emph" presetSubtype="0" repeatCount="2000" fill="hold" grpId="1" nodeType="withEffect">
                                  <p:stCondLst>
                                    <p:cond delay="1250"/>
                                  </p:stCondLst>
                                  <p:childTnLst>
                                    <p:animRot by="21600000">
                                      <p:cBhvr>
                                        <p:cTn id="100" dur="1750" fill="hold"/>
                                        <p:tgtEl>
                                          <p:spTgt spid="84"/>
                                        </p:tgtEl>
                                        <p:attrNameLst>
                                          <p:attrName>r</p:attrName>
                                        </p:attrNameLst>
                                      </p:cBhvr>
                                    </p:animRot>
                                  </p:childTnLst>
                                </p:cTn>
                              </p:par>
                              <p:par>
                                <p:cTn id="101" presetID="6" presetClass="emph" presetSubtype="0" decel="32000" fill="hold" grpId="2" nodeType="withEffect">
                                  <p:stCondLst>
                                    <p:cond delay="4500"/>
                                  </p:stCondLst>
                                  <p:childTnLst>
                                    <p:animScale>
                                      <p:cBhvr>
                                        <p:cTn id="102" dur="1500" fill="hold"/>
                                        <p:tgtEl>
                                          <p:spTgt spid="84"/>
                                        </p:tgtEl>
                                      </p:cBhvr>
                                      <p:by x="750000" y="750000"/>
                                    </p:animScale>
                                  </p:childTnLst>
                                </p:cTn>
                              </p:par>
                              <p:par>
                                <p:cTn id="103" presetID="10" presetClass="exit" presetSubtype="0" fill="hold" grpId="3" nodeType="withEffect">
                                  <p:stCondLst>
                                    <p:cond delay="5000"/>
                                  </p:stCondLst>
                                  <p:childTnLst>
                                    <p:animEffect transition="out" filter="fade">
                                      <p:cBhvr>
                                        <p:cTn id="104" dur="1000"/>
                                        <p:tgtEl>
                                          <p:spTgt spid="84"/>
                                        </p:tgtEl>
                                      </p:cBhvr>
                                    </p:animEffect>
                                    <p:set>
                                      <p:cBhvr>
                                        <p:cTn id="105" dur="1" fill="hold">
                                          <p:stCondLst>
                                            <p:cond delay="999"/>
                                          </p:stCondLst>
                                        </p:cTn>
                                        <p:tgtEl>
                                          <p:spTgt spid="84"/>
                                        </p:tgtEl>
                                        <p:attrNameLst>
                                          <p:attrName>style.visibility</p:attrName>
                                        </p:attrNameLst>
                                      </p:cBhvr>
                                      <p:to>
                                        <p:strVal val="hidden"/>
                                      </p:to>
                                    </p:set>
                                  </p:childTnLst>
                                </p:cTn>
                              </p:par>
                              <p:par>
                                <p:cTn id="106" presetID="0" presetClass="path" presetSubtype="0" accel="50000" decel="50000" fill="hold" grpId="0" nodeType="withEffect">
                                  <p:stCondLst>
                                    <p:cond delay="250"/>
                                  </p:stCondLst>
                                  <p:childTnLst>
                                    <p:animMotion origin="layout" path="M -2.77778E-6 4.44444E-6 C 0.19688 -0.005 1.09705 -0.51639 1.13316 -1.40306 " pathEditMode="relative" rAng="0" ptsTypes="ss">
                                      <p:cBhvr>
                                        <p:cTn id="107" dur="2000" fill="hold"/>
                                        <p:tgtEl>
                                          <p:spTgt spid="85"/>
                                        </p:tgtEl>
                                        <p:attrNameLst>
                                          <p:attrName>ppt_x</p:attrName>
                                          <p:attrName>ppt_y</p:attrName>
                                        </p:attrNameLst>
                                      </p:cBhvr>
                                      <p:rCtr x="56649" y="-70167"/>
                                    </p:animMotion>
                                  </p:childTnLst>
                                </p:cTn>
                              </p:par>
                              <p:par>
                                <p:cTn id="108" presetID="8" presetClass="emph" presetSubtype="0" fill="hold" grpId="1" nodeType="withEffect">
                                  <p:stCondLst>
                                    <p:cond delay="250"/>
                                  </p:stCondLst>
                                  <p:childTnLst>
                                    <p:animRot by="21600000">
                                      <p:cBhvr>
                                        <p:cTn id="109" dur="3500" fill="hold"/>
                                        <p:tgtEl>
                                          <p:spTgt spid="85"/>
                                        </p:tgtEl>
                                        <p:attrNameLst>
                                          <p:attrName>r</p:attrName>
                                        </p:attrNameLst>
                                      </p:cBhvr>
                                    </p:animRot>
                                  </p:childTnLst>
                                </p:cTn>
                              </p:par>
                              <p:par>
                                <p:cTn id="110" presetID="0" presetClass="path" presetSubtype="0" accel="50000" decel="50000" fill="hold" grpId="0" nodeType="withEffect">
                                  <p:stCondLst>
                                    <p:cond delay="500"/>
                                  </p:stCondLst>
                                  <p:childTnLst>
                                    <p:animMotion origin="layout" path="M -0.00069 0.02278 C 0.20469 0.01833 1.14375 -0.45055 1.18125 -1.26389 " pathEditMode="relative" rAng="0" ptsTypes="ss">
                                      <p:cBhvr>
                                        <p:cTn id="111" dur="2000" fill="hold"/>
                                        <p:tgtEl>
                                          <p:spTgt spid="86"/>
                                        </p:tgtEl>
                                        <p:attrNameLst>
                                          <p:attrName>ppt_x</p:attrName>
                                          <p:attrName>ppt_y</p:attrName>
                                        </p:attrNameLst>
                                      </p:cBhvr>
                                      <p:rCtr x="59097" y="-64333"/>
                                    </p:animMotion>
                                  </p:childTnLst>
                                </p:cTn>
                              </p:par>
                              <p:par>
                                <p:cTn id="112" presetID="8" presetClass="emph" presetSubtype="0" fill="hold" grpId="1" nodeType="withEffect">
                                  <p:stCondLst>
                                    <p:cond delay="500"/>
                                  </p:stCondLst>
                                  <p:childTnLst>
                                    <p:animRot by="21600000">
                                      <p:cBhvr>
                                        <p:cTn id="113" dur="4500" fill="hold"/>
                                        <p:tgtEl>
                                          <p:spTgt spid="86"/>
                                        </p:tgtEl>
                                        <p:attrNameLst>
                                          <p:attrName>r</p:attrName>
                                        </p:attrNameLst>
                                      </p:cBhvr>
                                    </p:animRot>
                                  </p:childTnLst>
                                </p:cTn>
                              </p:par>
                              <p:par>
                                <p:cTn id="114" presetID="0" presetClass="path" presetSubtype="0" accel="50000" decel="50000" fill="hold" grpId="0" nodeType="withEffect">
                                  <p:stCondLst>
                                    <p:cond delay="750"/>
                                  </p:stCondLst>
                                  <p:childTnLst>
                                    <p:animMotion origin="layout" path="M -3.33333E-6 2.22222E-6 C 0.20834 -0.005 1.16129 -0.51584 1.19948 -1.40195 " pathEditMode="relative" rAng="0" ptsTypes="ss">
                                      <p:cBhvr>
                                        <p:cTn id="115" dur="2000" fill="hold"/>
                                        <p:tgtEl>
                                          <p:spTgt spid="87"/>
                                        </p:tgtEl>
                                        <p:attrNameLst>
                                          <p:attrName>ppt_x</p:attrName>
                                          <p:attrName>ppt_y</p:attrName>
                                        </p:attrNameLst>
                                      </p:cBhvr>
                                      <p:rCtr x="59965" y="-70111"/>
                                    </p:animMotion>
                                  </p:childTnLst>
                                </p:cTn>
                              </p:par>
                              <p:par>
                                <p:cTn id="116" presetID="8" presetClass="emph" presetSubtype="0" fill="hold" grpId="1" nodeType="withEffect">
                                  <p:stCondLst>
                                    <p:cond delay="750"/>
                                  </p:stCondLst>
                                  <p:childTnLst>
                                    <p:animRot by="21600000">
                                      <p:cBhvr>
                                        <p:cTn id="117" dur="3500" fill="hold"/>
                                        <p:tgtEl>
                                          <p:spTgt spid="87"/>
                                        </p:tgtEl>
                                        <p:attrNameLst>
                                          <p:attrName>r</p:attrName>
                                        </p:attrNameLst>
                                      </p:cBhvr>
                                    </p:animRot>
                                  </p:childTnLst>
                                </p:cTn>
                              </p:par>
                              <p:par>
                                <p:cTn id="118" presetID="0" presetClass="path" presetSubtype="0" accel="50000" decel="50000" fill="hold" grpId="0" nodeType="withEffect">
                                  <p:stCondLst>
                                    <p:cond delay="1000"/>
                                  </p:stCondLst>
                                  <p:childTnLst>
                                    <p:animMotion origin="layout" path="M -2.77778E-6 4.44444E-6 C 0.19688 -0.005 1.09705 -0.51639 1.13316 -1.40306 " pathEditMode="relative" rAng="0" ptsTypes="ss">
                                      <p:cBhvr>
                                        <p:cTn id="119" dur="2000" fill="hold"/>
                                        <p:tgtEl>
                                          <p:spTgt spid="88"/>
                                        </p:tgtEl>
                                        <p:attrNameLst>
                                          <p:attrName>ppt_x</p:attrName>
                                          <p:attrName>ppt_y</p:attrName>
                                        </p:attrNameLst>
                                      </p:cBhvr>
                                      <p:rCtr x="56649" y="-70167"/>
                                    </p:animMotion>
                                  </p:childTnLst>
                                </p:cTn>
                              </p:par>
                              <p:par>
                                <p:cTn id="120" presetID="8" presetClass="emph" presetSubtype="0" fill="hold" grpId="1" nodeType="withEffect">
                                  <p:stCondLst>
                                    <p:cond delay="1000"/>
                                  </p:stCondLst>
                                  <p:childTnLst>
                                    <p:animRot by="21600000">
                                      <p:cBhvr>
                                        <p:cTn id="121" dur="4500" fill="hold"/>
                                        <p:tgtEl>
                                          <p:spTgt spid="88"/>
                                        </p:tgtEl>
                                        <p:attrNameLst>
                                          <p:attrName>r</p:attrName>
                                        </p:attrNameLst>
                                      </p:cBhvr>
                                    </p:animRot>
                                  </p:childTnLst>
                                </p:cTn>
                              </p:par>
                              <p:par>
                                <p:cTn id="122" presetID="0" presetClass="path" presetSubtype="0" accel="50000" decel="50000" fill="hold" grpId="0" nodeType="withEffect">
                                  <p:stCondLst>
                                    <p:cond delay="2000"/>
                                  </p:stCondLst>
                                  <p:childTnLst>
                                    <p:animMotion origin="layout" path="M -2.77778E-6 4.44444E-6 C 0.19688 -0.005 1.09705 -0.51639 1.13316 -1.40306 " pathEditMode="relative" rAng="0" ptsTypes="ss">
                                      <p:cBhvr>
                                        <p:cTn id="123" dur="2000" fill="hold"/>
                                        <p:tgtEl>
                                          <p:spTgt spid="89"/>
                                        </p:tgtEl>
                                        <p:attrNameLst>
                                          <p:attrName>ppt_x</p:attrName>
                                          <p:attrName>ppt_y</p:attrName>
                                        </p:attrNameLst>
                                      </p:cBhvr>
                                      <p:rCtr x="56649" y="-70167"/>
                                    </p:animMotion>
                                  </p:childTnLst>
                                </p:cTn>
                              </p:par>
                              <p:par>
                                <p:cTn id="124" presetID="8" presetClass="emph" presetSubtype="0" fill="hold" grpId="1" nodeType="withEffect">
                                  <p:stCondLst>
                                    <p:cond delay="1250"/>
                                  </p:stCondLst>
                                  <p:childTnLst>
                                    <p:animRot by="21600000">
                                      <p:cBhvr>
                                        <p:cTn id="125" dur="4500" fill="hold"/>
                                        <p:tgtEl>
                                          <p:spTgt spid="89"/>
                                        </p:tgtEl>
                                        <p:attrNameLst>
                                          <p:attrName>r</p:attrName>
                                        </p:attrNameLst>
                                      </p:cBhvr>
                                    </p:animRot>
                                  </p:childTnLst>
                                </p:cTn>
                              </p:par>
                              <p:par>
                                <p:cTn id="126" presetID="0" presetClass="path" presetSubtype="0" accel="50000" decel="50000" fill="hold" grpId="0" nodeType="withEffect">
                                  <p:stCondLst>
                                    <p:cond delay="1250"/>
                                  </p:stCondLst>
                                  <p:childTnLst>
                                    <p:animMotion origin="layout" path="M 1.11111E-6 -0.00056 C 0.56389 -0.13611 1.57708 -0.82556 1.18611 -1.34028 C 0.79549 -1.85667 0.10694 -1.30472 0.79444 -0.48278 " pathEditMode="relative" rAng="0" ptsTypes="sss">
                                      <p:cBhvr>
                                        <p:cTn id="127" dur="5000" fill="hold"/>
                                        <p:tgtEl>
                                          <p:spTgt spid="90"/>
                                        </p:tgtEl>
                                        <p:attrNameLst>
                                          <p:attrName>ppt_x</p:attrName>
                                          <p:attrName>ppt_y</p:attrName>
                                        </p:attrNameLst>
                                      </p:cBhvr>
                                      <p:rCtr x="78854" y="-92806"/>
                                    </p:animMotion>
                                  </p:childTnLst>
                                </p:cTn>
                              </p:par>
                              <p:par>
                                <p:cTn id="128" presetID="8" presetClass="emph" presetSubtype="0" repeatCount="2000" fill="hold" grpId="1" nodeType="withEffect">
                                  <p:stCondLst>
                                    <p:cond delay="750"/>
                                  </p:stCondLst>
                                  <p:childTnLst>
                                    <p:animRot by="21600000">
                                      <p:cBhvr>
                                        <p:cTn id="129" dur="1750" fill="hold"/>
                                        <p:tgtEl>
                                          <p:spTgt spid="90"/>
                                        </p:tgtEl>
                                        <p:attrNameLst>
                                          <p:attrName>r</p:attrName>
                                        </p:attrNameLst>
                                      </p:cBhvr>
                                    </p:animRot>
                                  </p:childTnLst>
                                </p:cTn>
                              </p:par>
                              <p:par>
                                <p:cTn id="130" presetID="6" presetClass="emph" presetSubtype="0" decel="32000" fill="hold" grpId="2" nodeType="withEffect">
                                  <p:stCondLst>
                                    <p:cond delay="1250"/>
                                  </p:stCondLst>
                                  <p:childTnLst>
                                    <p:animScale>
                                      <p:cBhvr>
                                        <p:cTn id="131" dur="1500" fill="hold"/>
                                        <p:tgtEl>
                                          <p:spTgt spid="90"/>
                                        </p:tgtEl>
                                      </p:cBhvr>
                                      <p:by x="750000" y="750000"/>
                                    </p:animScale>
                                  </p:childTnLst>
                                </p:cTn>
                              </p:par>
                              <p:par>
                                <p:cTn id="132" presetID="10" presetClass="exit" presetSubtype="0" fill="hold" grpId="3" nodeType="withEffect">
                                  <p:stCondLst>
                                    <p:cond delay="750"/>
                                  </p:stCondLst>
                                  <p:childTnLst>
                                    <p:animEffect transition="out" filter="fade">
                                      <p:cBhvr>
                                        <p:cTn id="133" dur="1000"/>
                                        <p:tgtEl>
                                          <p:spTgt spid="90"/>
                                        </p:tgtEl>
                                      </p:cBhvr>
                                    </p:animEffect>
                                    <p:set>
                                      <p:cBhvr>
                                        <p:cTn id="134" dur="1" fill="hold">
                                          <p:stCondLst>
                                            <p:cond delay="999"/>
                                          </p:stCondLst>
                                        </p:cTn>
                                        <p:tgtEl>
                                          <p:spTgt spid="90"/>
                                        </p:tgtEl>
                                        <p:attrNameLst>
                                          <p:attrName>style.visibility</p:attrName>
                                        </p:attrNameLst>
                                      </p:cBhvr>
                                      <p:to>
                                        <p:strVal val="hidden"/>
                                      </p:to>
                                    </p:set>
                                  </p:childTnLst>
                                </p:cTn>
                              </p:par>
                              <p:par>
                                <p:cTn id="135" presetID="10" presetClass="entr" presetSubtype="0" repeatCount="indefinite" fill="hold" grpId="0" nodeType="withEffect">
                                  <p:stCondLst>
                                    <p:cond delay="0"/>
                                  </p:stCondLst>
                                  <p:childTnLst>
                                    <p:set>
                                      <p:cBhvr>
                                        <p:cTn id="136" dur="1" fill="hold">
                                          <p:stCondLst>
                                            <p:cond delay="0"/>
                                          </p:stCondLst>
                                        </p:cTn>
                                        <p:tgtEl>
                                          <p:spTgt spid="91"/>
                                        </p:tgtEl>
                                        <p:attrNameLst>
                                          <p:attrName>style.visibility</p:attrName>
                                        </p:attrNameLst>
                                      </p:cBhvr>
                                      <p:to>
                                        <p:strVal val="visible"/>
                                      </p:to>
                                    </p:set>
                                    <p:animEffect transition="in" filter="fade">
                                      <p:cBhvr>
                                        <p:cTn id="137" dur="10"/>
                                        <p:tgtEl>
                                          <p:spTgt spid="91"/>
                                        </p:tgtEl>
                                      </p:cBhvr>
                                    </p:animEffect>
                                  </p:childTnLst>
                                </p:cTn>
                              </p:par>
                              <p:par>
                                <p:cTn id="138" presetID="42" presetClass="path" presetSubtype="0" repeatCount="indefinite" fill="hold" grpId="0" nodeType="withEffect">
                                  <p:stCondLst>
                                    <p:cond delay="0"/>
                                  </p:stCondLst>
                                  <p:childTnLst>
                                    <p:animMotion origin="layout" path="M -3.37748E-6 2.35294E-6 L 1.50083 -0.1951 " pathEditMode="relative" rAng="0" ptsTypes="AA">
                                      <p:cBhvr>
                                        <p:cTn id="139" dur="3000" fill="hold"/>
                                        <p:tgtEl>
                                          <p:spTgt spid="92"/>
                                        </p:tgtEl>
                                        <p:attrNameLst>
                                          <p:attrName>ppt_x</p:attrName>
                                          <p:attrName>ppt_y</p:attrName>
                                        </p:attrNameLst>
                                      </p:cBhvr>
                                      <p:rCtr x="75041" y="-9755"/>
                                    </p:animMotion>
                                  </p:childTnLst>
                                </p:cTn>
                              </p:par>
                              <p:par>
                                <p:cTn id="140" presetID="42" presetClass="path" presetSubtype="0" repeatCount="indefinite" fill="hold" grpId="0" nodeType="withEffect">
                                  <p:stCondLst>
                                    <p:cond delay="750"/>
                                  </p:stCondLst>
                                  <p:childTnLst>
                                    <p:animMotion origin="layout" path="M -3.44637E-6 -4.89476E-9 L 1.33196 -0.16814 " pathEditMode="relative" rAng="0" ptsTypes="AA">
                                      <p:cBhvr>
                                        <p:cTn id="141" dur="2750" fill="hold"/>
                                        <p:tgtEl>
                                          <p:spTgt spid="93"/>
                                        </p:tgtEl>
                                        <p:attrNameLst>
                                          <p:attrName>ppt_x</p:attrName>
                                          <p:attrName>ppt_y</p:attrName>
                                        </p:attrNameLst>
                                      </p:cBhvr>
                                      <p:rCtr x="66598" y="-8419"/>
                                    </p:animMotion>
                                  </p:childTnLst>
                                </p:cTn>
                              </p:par>
                              <p:par>
                                <p:cTn id="142" presetID="42" presetClass="path" presetSubtype="0" repeatCount="indefinite" fill="hold" grpId="0" nodeType="withEffect">
                                  <p:stCondLst>
                                    <p:cond delay="500"/>
                                  </p:stCondLst>
                                  <p:childTnLst>
                                    <p:animMotion origin="layout" path="M -0.00312 -0.20074 L 1.45278 -0.05621 " pathEditMode="relative" rAng="0" ptsTypes="AA">
                                      <p:cBhvr>
                                        <p:cTn id="143" dur="2250" fill="hold"/>
                                        <p:tgtEl>
                                          <p:spTgt spid="94"/>
                                        </p:tgtEl>
                                        <p:attrNameLst>
                                          <p:attrName>ppt_x</p:attrName>
                                          <p:attrName>ppt_y</p:attrName>
                                        </p:attrNameLst>
                                      </p:cBhvr>
                                      <p:rCtr x="72795" y="7227"/>
                                    </p:animMotion>
                                  </p:childTnLst>
                                </p:cTn>
                              </p:par>
                              <p:par>
                                <p:cTn id="144" presetID="8" presetClass="emph" presetSubtype="0" repeatCount="indefinite" fill="hold" grpId="1" nodeType="withEffect">
                                  <p:stCondLst>
                                    <p:cond delay="0"/>
                                  </p:stCondLst>
                                  <p:childTnLst>
                                    <p:animRot by="21600000">
                                      <p:cBhvr>
                                        <p:cTn id="145" dur="3500" fill="hold"/>
                                        <p:tgtEl>
                                          <p:spTgt spid="92"/>
                                        </p:tgtEl>
                                        <p:attrNameLst>
                                          <p:attrName>r</p:attrName>
                                        </p:attrNameLst>
                                      </p:cBhvr>
                                    </p:animRot>
                                  </p:childTnLst>
                                </p:cTn>
                              </p:par>
                              <p:par>
                                <p:cTn id="146" presetID="8" presetClass="emph" presetSubtype="0" repeatCount="indefinite" fill="hold" grpId="1" nodeType="withEffect">
                                  <p:stCondLst>
                                    <p:cond delay="0"/>
                                  </p:stCondLst>
                                  <p:childTnLst>
                                    <p:animRot by="21600000">
                                      <p:cBhvr>
                                        <p:cTn id="147" dur="2750" fill="hold"/>
                                        <p:tgtEl>
                                          <p:spTgt spid="93"/>
                                        </p:tgtEl>
                                        <p:attrNameLst>
                                          <p:attrName>r</p:attrName>
                                        </p:attrNameLst>
                                      </p:cBhvr>
                                    </p:animRot>
                                  </p:childTnLst>
                                </p:cTn>
                              </p:par>
                              <p:par>
                                <p:cTn id="148" presetID="8" presetClass="emph" presetSubtype="0" repeatCount="indefinite" fill="hold" grpId="1" nodeType="withEffect">
                                  <p:stCondLst>
                                    <p:cond delay="0"/>
                                  </p:stCondLst>
                                  <p:childTnLst>
                                    <p:animRot by="21600000">
                                      <p:cBhvr>
                                        <p:cTn id="149" dur="3000" fill="hold"/>
                                        <p:tgtEl>
                                          <p:spTgt spid="94"/>
                                        </p:tgtEl>
                                        <p:attrNameLst>
                                          <p:attrName>r</p:attrName>
                                        </p:attrNameLst>
                                      </p:cBhvr>
                                    </p:animRot>
                                  </p:childTnLst>
                                </p:cTn>
                              </p:par>
                              <p:par>
                                <p:cTn id="150" presetID="10" presetClass="entr" presetSubtype="0" repeatCount="indefinite" fill="hold" grpId="2" nodeType="withEffect">
                                  <p:stCondLst>
                                    <p:cond delay="0"/>
                                  </p:stCondLst>
                                  <p:childTnLst>
                                    <p:set>
                                      <p:cBhvr>
                                        <p:cTn id="151" dur="1" fill="hold">
                                          <p:stCondLst>
                                            <p:cond delay="0"/>
                                          </p:stCondLst>
                                        </p:cTn>
                                        <p:tgtEl>
                                          <p:spTgt spid="92"/>
                                        </p:tgtEl>
                                        <p:attrNameLst>
                                          <p:attrName>style.visibility</p:attrName>
                                        </p:attrNameLst>
                                      </p:cBhvr>
                                      <p:to>
                                        <p:strVal val="visible"/>
                                      </p:to>
                                    </p:set>
                                    <p:animEffect transition="in" filter="fade">
                                      <p:cBhvr>
                                        <p:cTn id="152" dur="10"/>
                                        <p:tgtEl>
                                          <p:spTgt spid="92"/>
                                        </p:tgtEl>
                                      </p:cBhvr>
                                    </p:animEffect>
                                  </p:childTnLst>
                                </p:cTn>
                              </p:par>
                              <p:par>
                                <p:cTn id="153" presetID="10" presetClass="entr" presetSubtype="0" repeatCount="indefinite" fill="hold" grpId="2" nodeType="withEffect">
                                  <p:stCondLst>
                                    <p:cond delay="0"/>
                                  </p:stCondLst>
                                  <p:childTnLst>
                                    <p:set>
                                      <p:cBhvr>
                                        <p:cTn id="154" dur="1" fill="hold">
                                          <p:stCondLst>
                                            <p:cond delay="0"/>
                                          </p:stCondLst>
                                        </p:cTn>
                                        <p:tgtEl>
                                          <p:spTgt spid="93"/>
                                        </p:tgtEl>
                                        <p:attrNameLst>
                                          <p:attrName>style.visibility</p:attrName>
                                        </p:attrNameLst>
                                      </p:cBhvr>
                                      <p:to>
                                        <p:strVal val="visible"/>
                                      </p:to>
                                    </p:set>
                                    <p:animEffect transition="in" filter="fade">
                                      <p:cBhvr>
                                        <p:cTn id="155" dur="10"/>
                                        <p:tgtEl>
                                          <p:spTgt spid="93"/>
                                        </p:tgtEl>
                                      </p:cBhvr>
                                    </p:animEffect>
                                  </p:childTnLst>
                                </p:cTn>
                              </p:par>
                              <p:par>
                                <p:cTn id="156" presetID="10" presetClass="entr" presetSubtype="0" repeatCount="indefinite" fill="hold" grpId="2" nodeType="withEffect">
                                  <p:stCondLst>
                                    <p:cond delay="0"/>
                                  </p:stCondLst>
                                  <p:childTnLst>
                                    <p:set>
                                      <p:cBhvr>
                                        <p:cTn id="157" dur="1" fill="hold">
                                          <p:stCondLst>
                                            <p:cond delay="0"/>
                                          </p:stCondLst>
                                        </p:cTn>
                                        <p:tgtEl>
                                          <p:spTgt spid="94"/>
                                        </p:tgtEl>
                                        <p:attrNameLst>
                                          <p:attrName>style.visibility</p:attrName>
                                        </p:attrNameLst>
                                      </p:cBhvr>
                                      <p:to>
                                        <p:strVal val="visible"/>
                                      </p:to>
                                    </p:set>
                                    <p:animEffect transition="in" filter="fade">
                                      <p:cBhvr>
                                        <p:cTn id="158" dur="1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0" grpId="0" animBg="1"/>
      <p:bldP spid="40" grpId="1" animBg="1"/>
      <p:bldP spid="40" grpId="2" animBg="1"/>
      <p:bldP spid="40" grpId="3"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6" grpId="2" animBg="1"/>
      <p:bldP spid="46" grpId="3" animBg="1"/>
      <p:bldP spid="47" grpId="0" animBg="1"/>
      <p:bldP spid="48" grpId="0" animBg="1"/>
      <p:bldP spid="48" grpId="1" animBg="1"/>
      <p:bldP spid="48" grpId="2" animBg="1"/>
      <p:bldP spid="49" grpId="0" animBg="1"/>
      <p:bldP spid="49" grpId="1" animBg="1"/>
      <p:bldP spid="49" grpId="2" animBg="1"/>
      <p:bldP spid="50" grpId="0" animBg="1"/>
      <p:bldP spid="50" grpId="1" animBg="1"/>
      <p:bldP spid="50" grpId="2" animBg="1"/>
      <p:bldP spid="84" grpId="0" animBg="1"/>
      <p:bldP spid="84" grpId="1" animBg="1"/>
      <p:bldP spid="84" grpId="2" animBg="1"/>
      <p:bldP spid="84" grpId="3" animBg="1"/>
      <p:bldP spid="85" grpId="0" animBg="1"/>
      <p:bldP spid="85" grpId="1" animBg="1"/>
      <p:bldP spid="86" grpId="0" animBg="1"/>
      <p:bldP spid="86" grpId="1" animBg="1"/>
      <p:bldP spid="87" grpId="0" animBg="1"/>
      <p:bldP spid="87" grpId="1" animBg="1"/>
      <p:bldP spid="88" grpId="0" animBg="1"/>
      <p:bldP spid="88" grpId="1" animBg="1"/>
      <p:bldP spid="89" grpId="0" animBg="1"/>
      <p:bldP spid="89" grpId="1" animBg="1"/>
      <p:bldP spid="90" grpId="0" animBg="1"/>
      <p:bldP spid="90" grpId="1" animBg="1"/>
      <p:bldP spid="90" grpId="2" animBg="1"/>
      <p:bldP spid="90" grpId="3" animBg="1"/>
      <p:bldP spid="91" grpId="0" animBg="1"/>
      <p:bldP spid="92" grpId="0" animBg="1"/>
      <p:bldP spid="92" grpId="1" animBg="1"/>
      <p:bldP spid="92" grpId="2" animBg="1"/>
      <p:bldP spid="93" grpId="0" animBg="1"/>
      <p:bldP spid="93" grpId="1" animBg="1"/>
      <p:bldP spid="93" grpId="2" animBg="1"/>
      <p:bldP spid="94" grpId="0" animBg="1"/>
      <p:bldP spid="94" grpId="1" animBg="1"/>
      <p:bldP spid="94" grpId="2"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7"/>
          <p:cNvGrpSpPr/>
          <p:nvPr/>
        </p:nvGrpSpPr>
        <p:grpSpPr bwMode="auto">
          <a:xfrm>
            <a:off x="3530816" y="1980312"/>
            <a:ext cx="4889285" cy="1743566"/>
            <a:chOff x="0" y="0"/>
            <a:chExt cx="7162799" cy="2554078"/>
          </a:xfrm>
        </p:grpSpPr>
        <p:grpSp>
          <p:nvGrpSpPr>
            <p:cNvPr id="12" name="Group 8"/>
            <p:cNvGrpSpPr/>
            <p:nvPr/>
          </p:nvGrpSpPr>
          <p:grpSpPr bwMode="auto">
            <a:xfrm>
              <a:off x="2446558" y="461915"/>
              <a:ext cx="1887920" cy="736100"/>
              <a:chOff x="0" y="0"/>
              <a:chExt cx="2832907" cy="1104550"/>
            </a:xfrm>
          </p:grpSpPr>
          <p:sp>
            <p:nvSpPr>
              <p:cNvPr id="36" name="矩形 3"/>
              <p:cNvSpPr>
                <a:spLocks noChangeArrowheads="1"/>
              </p:cNvSpPr>
              <p:nvPr/>
            </p:nvSpPr>
            <p:spPr bwMode="auto">
              <a:xfrm>
                <a:off x="2887" y="0"/>
                <a:ext cx="2830020" cy="1046592"/>
              </a:xfrm>
              <a:custGeom>
                <a:avLst/>
                <a:gdLst>
                  <a:gd name="T0" fmla="*/ 1786869 w 3996459"/>
                  <a:gd name="T1" fmla="*/ 27481 h 1876855"/>
                  <a:gd name="T2" fmla="*/ 3996459 w 3996459"/>
                  <a:gd name="T3" fmla="*/ 983084 h 1876855"/>
                  <a:gd name="T4" fmla="*/ 2827635 w 3996459"/>
                  <a:gd name="T5" fmla="*/ 1876855 h 1876855"/>
                  <a:gd name="T6" fmla="*/ 0 w 3996459"/>
                  <a:gd name="T7" fmla="*/ 717000 h 1876855"/>
                  <a:gd name="T8" fmla="*/ 1786869 w 3996459"/>
                  <a:gd name="T9" fmla="*/ 27481 h 1876855"/>
                  <a:gd name="T10" fmla="*/ 0 60000 65536"/>
                  <a:gd name="T11" fmla="*/ 0 60000 65536"/>
                  <a:gd name="T12" fmla="*/ 0 60000 65536"/>
                  <a:gd name="T13" fmla="*/ 0 60000 65536"/>
                  <a:gd name="T14" fmla="*/ 0 60000 65536"/>
                  <a:gd name="T15" fmla="*/ 0 w 3996459"/>
                  <a:gd name="T16" fmla="*/ 0 h 1876855"/>
                  <a:gd name="T17" fmla="*/ 3996459 w 3996459"/>
                  <a:gd name="T18" fmla="*/ 1876855 h 1876855"/>
                </a:gdLst>
                <a:ahLst/>
                <a:cxnLst>
                  <a:cxn ang="T10">
                    <a:pos x="T0" y="T1"/>
                  </a:cxn>
                  <a:cxn ang="T11">
                    <a:pos x="T2" y="T3"/>
                  </a:cxn>
                  <a:cxn ang="T12">
                    <a:pos x="T4" y="T5"/>
                  </a:cxn>
                  <a:cxn ang="T13">
                    <a:pos x="T6" y="T7"/>
                  </a:cxn>
                  <a:cxn ang="T14">
                    <a:pos x="T8" y="T9"/>
                  </a:cxn>
                </a:cxnLst>
                <a:rect l="T15" t="T16" r="T17" b="T18"/>
                <a:pathLst>
                  <a:path w="3996459" h="1876855">
                    <a:moveTo>
                      <a:pt x="1786869" y="27481"/>
                    </a:moveTo>
                    <a:cubicBezTo>
                      <a:pt x="2798662" y="-152046"/>
                      <a:pt x="3790945" y="591993"/>
                      <a:pt x="3996459" y="983084"/>
                    </a:cubicBezTo>
                    <a:cubicBezTo>
                      <a:pt x="3250527" y="1528515"/>
                      <a:pt x="3945953" y="976590"/>
                      <a:pt x="2827635" y="1876855"/>
                    </a:cubicBezTo>
                    <a:cubicBezTo>
                      <a:pt x="2641496" y="1702338"/>
                      <a:pt x="1692692" y="390814"/>
                      <a:pt x="0" y="717000"/>
                    </a:cubicBezTo>
                    <a:lnTo>
                      <a:pt x="1786869" y="27481"/>
                    </a:lnTo>
                    <a:close/>
                  </a:path>
                </a:pathLst>
              </a:custGeom>
              <a:solidFill>
                <a:srgbClr val="4D4D4D"/>
              </a:solidFill>
              <a:ln w="3175" cap="flat" cmpd="sng">
                <a:solidFill>
                  <a:srgbClr val="FFFFFF"/>
                </a:solidFill>
                <a:miter lim="800000"/>
              </a:ln>
            </p:spPr>
            <p:txBody>
              <a:bodyPr anchor="ctr"/>
              <a:lstStyle/>
              <a:p>
                <a:pPr algn="ctr"/>
                <a:endParaRPr lang="zh-CN" altLang="zh-CN" sz="11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7" name="矩形 3"/>
              <p:cNvSpPr>
                <a:spLocks noChangeArrowheads="1"/>
              </p:cNvSpPr>
              <p:nvPr/>
            </p:nvSpPr>
            <p:spPr bwMode="auto">
              <a:xfrm>
                <a:off x="0" y="371714"/>
                <a:ext cx="2003726" cy="732134"/>
              </a:xfrm>
              <a:custGeom>
                <a:avLst/>
                <a:gdLst>
                  <a:gd name="T0" fmla="*/ 5167 w 2829595"/>
                  <a:gd name="T1" fmla="*/ 47371 h 1312936"/>
                  <a:gd name="T2" fmla="*/ 2829595 w 2829595"/>
                  <a:gd name="T3" fmla="*/ 1206648 h 1312936"/>
                  <a:gd name="T4" fmla="*/ 2753394 w 2829595"/>
                  <a:gd name="T5" fmla="*/ 1312936 h 1312936"/>
                  <a:gd name="T6" fmla="*/ 523 w 2829595"/>
                  <a:gd name="T7" fmla="*/ 144414 h 1312936"/>
                  <a:gd name="T8" fmla="*/ 5167 w 2829595"/>
                  <a:gd name="T9" fmla="*/ 47371 h 1312936"/>
                  <a:gd name="T10" fmla="*/ 0 60000 65536"/>
                  <a:gd name="T11" fmla="*/ 0 60000 65536"/>
                  <a:gd name="T12" fmla="*/ 0 60000 65536"/>
                  <a:gd name="T13" fmla="*/ 0 60000 65536"/>
                  <a:gd name="T14" fmla="*/ 0 60000 65536"/>
                  <a:gd name="T15" fmla="*/ 0 w 2829595"/>
                  <a:gd name="T16" fmla="*/ 0 h 1312936"/>
                  <a:gd name="T17" fmla="*/ 2829595 w 2829595"/>
                  <a:gd name="T18" fmla="*/ 1312936 h 1312936"/>
                </a:gdLst>
                <a:ahLst/>
                <a:cxnLst>
                  <a:cxn ang="T10">
                    <a:pos x="T0" y="T1"/>
                  </a:cxn>
                  <a:cxn ang="T11">
                    <a:pos x="T2" y="T3"/>
                  </a:cxn>
                  <a:cxn ang="T12">
                    <a:pos x="T4" y="T5"/>
                  </a:cxn>
                  <a:cxn ang="T13">
                    <a:pos x="T6" y="T7"/>
                  </a:cxn>
                  <a:cxn ang="T14">
                    <a:pos x="T8" y="T9"/>
                  </a:cxn>
                </a:cxnLst>
                <a:rect l="T15" t="T16" r="T17" b="T18"/>
                <a:pathLst>
                  <a:path w="2829595" h="1312936">
                    <a:moveTo>
                      <a:pt x="5167" y="47371"/>
                    </a:moveTo>
                    <a:cubicBezTo>
                      <a:pt x="1541431" y="-226036"/>
                      <a:pt x="2425334" y="753647"/>
                      <a:pt x="2829595" y="1206648"/>
                    </a:cubicBezTo>
                    <a:lnTo>
                      <a:pt x="2753394" y="1312936"/>
                    </a:lnTo>
                    <a:cubicBezTo>
                      <a:pt x="2629073" y="1243086"/>
                      <a:pt x="2046014" y="19840"/>
                      <a:pt x="523" y="144414"/>
                    </a:cubicBezTo>
                    <a:cubicBezTo>
                      <a:pt x="-2413" y="99256"/>
                      <a:pt x="8103" y="92529"/>
                      <a:pt x="5167" y="47371"/>
                    </a:cubicBezTo>
                    <a:close/>
                  </a:path>
                </a:pathLst>
              </a:custGeom>
              <a:solidFill>
                <a:srgbClr val="D8D8D8"/>
              </a:solidFill>
              <a:ln w="3175" cap="flat" cmpd="sng">
                <a:solidFill>
                  <a:srgbClr val="FFFFFF"/>
                </a:solidFill>
                <a:miter lim="800000"/>
              </a:ln>
            </p:spPr>
            <p:txBody>
              <a:bodyPr anchor="ctr"/>
              <a:lstStyle/>
              <a:p>
                <a:pPr algn="ctr"/>
                <a:endParaRPr lang="zh-CN" altLang="zh-CN" sz="11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矩形 1"/>
              <p:cNvSpPr>
                <a:spLocks noChangeArrowheads="1"/>
              </p:cNvSpPr>
              <p:nvPr/>
            </p:nvSpPr>
            <p:spPr bwMode="auto">
              <a:xfrm>
                <a:off x="1947197" y="547018"/>
                <a:ext cx="884943" cy="557532"/>
              </a:xfrm>
              <a:custGeom>
                <a:avLst/>
                <a:gdLst>
                  <a:gd name="T0" fmla="*/ 64166 w 884943"/>
                  <a:gd name="T1" fmla="*/ 491665 h 557532"/>
                  <a:gd name="T2" fmla="*/ 884943 w 884943"/>
                  <a:gd name="T3" fmla="*/ 0 h 557532"/>
                  <a:gd name="T4" fmla="*/ 849600 w 884943"/>
                  <a:gd name="T5" fmla="*/ 57846 h 557532"/>
                  <a:gd name="T6" fmla="*/ 0 w 884943"/>
                  <a:gd name="T7" fmla="*/ 557532 h 557532"/>
                  <a:gd name="T8" fmla="*/ 64166 w 884943"/>
                  <a:gd name="T9" fmla="*/ 491665 h 557532"/>
                  <a:gd name="T10" fmla="*/ 0 60000 65536"/>
                  <a:gd name="T11" fmla="*/ 0 60000 65536"/>
                  <a:gd name="T12" fmla="*/ 0 60000 65536"/>
                  <a:gd name="T13" fmla="*/ 0 60000 65536"/>
                  <a:gd name="T14" fmla="*/ 0 60000 65536"/>
                  <a:gd name="T15" fmla="*/ 0 w 884943"/>
                  <a:gd name="T16" fmla="*/ 0 h 557532"/>
                  <a:gd name="T17" fmla="*/ 884943 w 884943"/>
                  <a:gd name="T18" fmla="*/ 557532 h 557532"/>
                </a:gdLst>
                <a:ahLst/>
                <a:cxnLst>
                  <a:cxn ang="T10">
                    <a:pos x="T0" y="T1"/>
                  </a:cxn>
                  <a:cxn ang="T11">
                    <a:pos x="T2" y="T3"/>
                  </a:cxn>
                  <a:cxn ang="T12">
                    <a:pos x="T4" y="T5"/>
                  </a:cxn>
                  <a:cxn ang="T13">
                    <a:pos x="T6" y="T7"/>
                  </a:cxn>
                  <a:cxn ang="T14">
                    <a:pos x="T8" y="T9"/>
                  </a:cxn>
                </a:cxnLst>
                <a:rect l="T15" t="T16" r="T17" b="T18"/>
                <a:pathLst>
                  <a:path w="884943" h="557532">
                    <a:moveTo>
                      <a:pt x="64166" y="491665"/>
                    </a:moveTo>
                    <a:cubicBezTo>
                      <a:pt x="750758" y="53181"/>
                      <a:pt x="523203" y="201863"/>
                      <a:pt x="884943" y="0"/>
                    </a:cubicBezTo>
                    <a:lnTo>
                      <a:pt x="849600" y="57846"/>
                    </a:lnTo>
                    <a:lnTo>
                      <a:pt x="0" y="557532"/>
                    </a:lnTo>
                    <a:lnTo>
                      <a:pt x="64166" y="491665"/>
                    </a:lnTo>
                    <a:close/>
                  </a:path>
                </a:pathLst>
              </a:custGeom>
              <a:solidFill>
                <a:srgbClr val="D8D8D8"/>
              </a:solidFill>
              <a:ln w="3175" cap="flat" cmpd="sng">
                <a:solidFill>
                  <a:srgbClr val="FFFFFF"/>
                </a:solidFill>
                <a:miter lim="800000"/>
              </a:ln>
            </p:spPr>
            <p:txBody>
              <a:bodyPr anchor="ctr"/>
              <a:lstStyle/>
              <a:p>
                <a:pPr algn="ctr"/>
                <a:endParaRPr lang="zh-CN" altLang="zh-CN" sz="11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13" name="Group 12"/>
            <p:cNvGrpSpPr/>
            <p:nvPr/>
          </p:nvGrpSpPr>
          <p:grpSpPr bwMode="auto">
            <a:xfrm>
              <a:off x="3819580" y="819545"/>
              <a:ext cx="1704327" cy="869728"/>
              <a:chOff x="0" y="0"/>
              <a:chExt cx="2557418" cy="1305065"/>
            </a:xfrm>
          </p:grpSpPr>
          <p:sp>
            <p:nvSpPr>
              <p:cNvPr id="33" name="矩形 3"/>
              <p:cNvSpPr>
                <a:spLocks noChangeArrowheads="1"/>
              </p:cNvSpPr>
              <p:nvPr/>
            </p:nvSpPr>
            <p:spPr bwMode="auto">
              <a:xfrm rot="9730928">
                <a:off x="126401" y="0"/>
                <a:ext cx="2308366" cy="1305065"/>
              </a:xfrm>
              <a:custGeom>
                <a:avLst/>
                <a:gdLst>
                  <a:gd name="T0" fmla="*/ 816503 w 3259796"/>
                  <a:gd name="T1" fmla="*/ 1 h 2340375"/>
                  <a:gd name="T2" fmla="*/ 3259796 w 3259796"/>
                  <a:gd name="T3" fmla="*/ 1884411 h 2340375"/>
                  <a:gd name="T4" fmla="*/ 1951765 w 3259796"/>
                  <a:gd name="T5" fmla="*/ 2340375 h 2340375"/>
                  <a:gd name="T6" fmla="*/ 0 w 3259796"/>
                  <a:gd name="T7" fmla="*/ 831587 h 2340375"/>
                  <a:gd name="T8" fmla="*/ 816503 w 3259796"/>
                  <a:gd name="T9" fmla="*/ 1 h 2340375"/>
                  <a:gd name="T10" fmla="*/ 0 60000 65536"/>
                  <a:gd name="T11" fmla="*/ 0 60000 65536"/>
                  <a:gd name="T12" fmla="*/ 0 60000 65536"/>
                  <a:gd name="T13" fmla="*/ 0 60000 65536"/>
                  <a:gd name="T14" fmla="*/ 0 60000 65536"/>
                  <a:gd name="T15" fmla="*/ 0 w 3259796"/>
                  <a:gd name="T16" fmla="*/ 0 h 2340375"/>
                  <a:gd name="T17" fmla="*/ 3259796 w 3259796"/>
                  <a:gd name="T18" fmla="*/ 2340375 h 2340375"/>
                </a:gdLst>
                <a:ahLst/>
                <a:cxnLst>
                  <a:cxn ang="T10">
                    <a:pos x="T0" y="T1"/>
                  </a:cxn>
                  <a:cxn ang="T11">
                    <a:pos x="T2" y="T3"/>
                  </a:cxn>
                  <a:cxn ang="T12">
                    <a:pos x="T4" y="T5"/>
                  </a:cxn>
                  <a:cxn ang="T13">
                    <a:pos x="T6" y="T7"/>
                  </a:cxn>
                  <a:cxn ang="T14">
                    <a:pos x="T8" y="T9"/>
                  </a:cxn>
                </a:cxnLst>
                <a:rect l="T15" t="T16" r="T17" b="T18"/>
                <a:pathLst>
                  <a:path w="3259796" h="2340375">
                    <a:moveTo>
                      <a:pt x="816503" y="1"/>
                    </a:moveTo>
                    <a:cubicBezTo>
                      <a:pt x="2445400" y="246969"/>
                      <a:pt x="3054282" y="1493320"/>
                      <a:pt x="3259796" y="1884411"/>
                    </a:cubicBezTo>
                    <a:lnTo>
                      <a:pt x="1951765" y="2340375"/>
                    </a:lnTo>
                    <a:cubicBezTo>
                      <a:pt x="1765626" y="2165858"/>
                      <a:pt x="1435744" y="1051391"/>
                      <a:pt x="0" y="831587"/>
                    </a:cubicBezTo>
                    <a:lnTo>
                      <a:pt x="816503" y="1"/>
                    </a:lnTo>
                    <a:close/>
                  </a:path>
                </a:pathLst>
              </a:custGeom>
              <a:solidFill>
                <a:srgbClr val="FD0912"/>
              </a:solidFill>
              <a:ln>
                <a:noFill/>
              </a:ln>
              <a:extLst>
                <a:ext uri="{91240B29-F687-4F45-9708-019B960494DF}">
                  <a14:hiddenLine xmlns:a14="http://schemas.microsoft.com/office/drawing/2010/main" w="9525">
                    <a:solidFill>
                      <a:srgbClr val="000000"/>
                    </a:solidFill>
                    <a:bevel/>
                  </a14:hiddenLine>
                </a:ext>
              </a:extLst>
            </p:spPr>
            <p:txBody>
              <a:bodyPr anchor="ctr"/>
              <a:lstStyle/>
              <a:p>
                <a:pPr algn="ctr"/>
                <a:endParaRPr lang="zh-CN" altLang="zh-CN" sz="11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4" name="矩形 3"/>
              <p:cNvSpPr>
                <a:spLocks noChangeArrowheads="1"/>
              </p:cNvSpPr>
              <p:nvPr/>
            </p:nvSpPr>
            <p:spPr bwMode="auto">
              <a:xfrm rot="10800000">
                <a:off x="0" y="628697"/>
                <a:ext cx="2042929" cy="596486"/>
              </a:xfrm>
              <a:custGeom>
                <a:avLst/>
                <a:gdLst>
                  <a:gd name="T0" fmla="*/ 0 w 2884954"/>
                  <a:gd name="T1" fmla="*/ 73142 h 1069681"/>
                  <a:gd name="T2" fmla="*/ 2884954 w 2884954"/>
                  <a:gd name="T3" fmla="*/ 997555 h 1069681"/>
                  <a:gd name="T4" fmla="*/ 2795304 w 2884954"/>
                  <a:gd name="T5" fmla="*/ 1069681 h 1069681"/>
                  <a:gd name="T6" fmla="*/ 15257 w 2884954"/>
                  <a:gd name="T7" fmla="*/ 230668 h 1069681"/>
                  <a:gd name="T8" fmla="*/ 0 w 2884954"/>
                  <a:gd name="T9" fmla="*/ 73142 h 1069681"/>
                  <a:gd name="T10" fmla="*/ 0 60000 65536"/>
                  <a:gd name="T11" fmla="*/ 0 60000 65536"/>
                  <a:gd name="T12" fmla="*/ 0 60000 65536"/>
                  <a:gd name="T13" fmla="*/ 0 60000 65536"/>
                  <a:gd name="T14" fmla="*/ 0 60000 65536"/>
                  <a:gd name="T15" fmla="*/ 0 w 2884954"/>
                  <a:gd name="T16" fmla="*/ 0 h 1069681"/>
                  <a:gd name="T17" fmla="*/ 2884954 w 2884954"/>
                  <a:gd name="T18" fmla="*/ 1069681 h 1069681"/>
                </a:gdLst>
                <a:ahLst/>
                <a:cxnLst>
                  <a:cxn ang="T10">
                    <a:pos x="T0" y="T1"/>
                  </a:cxn>
                  <a:cxn ang="T11">
                    <a:pos x="T2" y="T3"/>
                  </a:cxn>
                  <a:cxn ang="T12">
                    <a:pos x="T4" y="T5"/>
                  </a:cxn>
                  <a:cxn ang="T13">
                    <a:pos x="T6" y="T7"/>
                  </a:cxn>
                  <a:cxn ang="T14">
                    <a:pos x="T8" y="T9"/>
                  </a:cxn>
                </a:cxnLst>
                <a:rect l="T15" t="T16" r="T17" b="T18"/>
                <a:pathLst>
                  <a:path w="2884954" h="1069681">
                    <a:moveTo>
                      <a:pt x="0" y="73142"/>
                    </a:moveTo>
                    <a:cubicBezTo>
                      <a:pt x="1627056" y="-242967"/>
                      <a:pt x="2494144" y="540284"/>
                      <a:pt x="2884954" y="997555"/>
                    </a:cubicBezTo>
                    <a:lnTo>
                      <a:pt x="2795304" y="1069681"/>
                    </a:lnTo>
                    <a:cubicBezTo>
                      <a:pt x="2327987" y="641127"/>
                      <a:pt x="1657221" y="-115964"/>
                      <a:pt x="15257" y="230668"/>
                    </a:cubicBezTo>
                    <a:cubicBezTo>
                      <a:pt x="-1038" y="169619"/>
                      <a:pt x="16295" y="134191"/>
                      <a:pt x="0" y="73142"/>
                    </a:cubicBezTo>
                    <a:close/>
                  </a:path>
                </a:pathLst>
              </a:custGeom>
              <a:solidFill>
                <a:srgbClr val="C00000"/>
              </a:solidFill>
              <a:ln>
                <a:noFill/>
              </a:ln>
              <a:extLst>
                <a:ext uri="{91240B29-F687-4F45-9708-019B960494DF}">
                  <a14:hiddenLine xmlns:a14="http://schemas.microsoft.com/office/drawing/2010/main" w="9525">
                    <a:solidFill>
                      <a:srgbClr val="000000"/>
                    </a:solidFill>
                    <a:bevel/>
                  </a14:hiddenLine>
                </a:ext>
              </a:extLst>
            </p:spPr>
            <p:txBody>
              <a:bodyPr anchor="ctr"/>
              <a:lstStyle/>
              <a:p>
                <a:pPr algn="ctr"/>
                <a:endParaRPr lang="zh-CN" altLang="zh-CN" sz="11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5" name="矩形 1"/>
              <p:cNvSpPr>
                <a:spLocks noChangeArrowheads="1"/>
              </p:cNvSpPr>
              <p:nvPr/>
            </p:nvSpPr>
            <p:spPr bwMode="auto">
              <a:xfrm rot="20263630">
                <a:off x="1917454" y="579723"/>
                <a:ext cx="639964" cy="503052"/>
              </a:xfrm>
              <a:custGeom>
                <a:avLst/>
                <a:gdLst>
                  <a:gd name="T0" fmla="*/ 0 w 639964"/>
                  <a:gd name="T1" fmla="*/ 416237 h 503052"/>
                  <a:gd name="T2" fmla="*/ 639237 w 639964"/>
                  <a:gd name="T3" fmla="*/ 0 h 503052"/>
                  <a:gd name="T4" fmla="*/ 639964 w 639964"/>
                  <a:gd name="T5" fmla="*/ 64900 h 503052"/>
                  <a:gd name="T6" fmla="*/ 2319 w 639964"/>
                  <a:gd name="T7" fmla="*/ 503052 h 503052"/>
                  <a:gd name="T8" fmla="*/ 0 w 639964"/>
                  <a:gd name="T9" fmla="*/ 416237 h 503052"/>
                  <a:gd name="T10" fmla="*/ 0 60000 65536"/>
                  <a:gd name="T11" fmla="*/ 0 60000 65536"/>
                  <a:gd name="T12" fmla="*/ 0 60000 65536"/>
                  <a:gd name="T13" fmla="*/ 0 60000 65536"/>
                  <a:gd name="T14" fmla="*/ 0 60000 65536"/>
                  <a:gd name="T15" fmla="*/ 0 w 639964"/>
                  <a:gd name="T16" fmla="*/ 0 h 503052"/>
                  <a:gd name="T17" fmla="*/ 639964 w 639964"/>
                  <a:gd name="T18" fmla="*/ 503052 h 503052"/>
                </a:gdLst>
                <a:ahLst/>
                <a:cxnLst>
                  <a:cxn ang="T10">
                    <a:pos x="T0" y="T1"/>
                  </a:cxn>
                  <a:cxn ang="T11">
                    <a:pos x="T2" y="T3"/>
                  </a:cxn>
                  <a:cxn ang="T12">
                    <a:pos x="T4" y="T5"/>
                  </a:cxn>
                  <a:cxn ang="T13">
                    <a:pos x="T6" y="T7"/>
                  </a:cxn>
                  <a:cxn ang="T14">
                    <a:pos x="T8" y="T9"/>
                  </a:cxn>
                </a:cxnLst>
                <a:rect l="T15" t="T16" r="T17" b="T18"/>
                <a:pathLst>
                  <a:path w="639964" h="503052">
                    <a:moveTo>
                      <a:pt x="0" y="416237"/>
                    </a:moveTo>
                    <a:lnTo>
                      <a:pt x="639237" y="0"/>
                    </a:lnTo>
                    <a:cubicBezTo>
                      <a:pt x="639479" y="21633"/>
                      <a:pt x="639722" y="43267"/>
                      <a:pt x="639964" y="64900"/>
                    </a:cubicBezTo>
                    <a:lnTo>
                      <a:pt x="2319" y="503052"/>
                    </a:lnTo>
                    <a:cubicBezTo>
                      <a:pt x="2148" y="472644"/>
                      <a:pt x="171" y="446645"/>
                      <a:pt x="0" y="416237"/>
                    </a:cubicBezTo>
                    <a:close/>
                  </a:path>
                </a:pathLst>
              </a:custGeom>
              <a:solidFill>
                <a:srgbClr val="C00000"/>
              </a:solidFill>
              <a:ln w="3175" cap="flat" cmpd="sng">
                <a:solidFill>
                  <a:srgbClr val="FFFFFF"/>
                </a:solidFill>
                <a:miter lim="800000"/>
              </a:ln>
            </p:spPr>
            <p:txBody>
              <a:bodyPr anchor="ctr"/>
              <a:lstStyle/>
              <a:p>
                <a:pPr algn="ctr"/>
                <a:endParaRPr lang="zh-CN" altLang="zh-CN" sz="11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14" name="Group 16"/>
            <p:cNvGrpSpPr/>
            <p:nvPr/>
          </p:nvGrpSpPr>
          <p:grpSpPr bwMode="auto">
            <a:xfrm>
              <a:off x="1344599" y="744432"/>
              <a:ext cx="2398133" cy="917556"/>
              <a:chOff x="0" y="0"/>
              <a:chExt cx="3598505" cy="1376834"/>
            </a:xfrm>
          </p:grpSpPr>
          <p:sp>
            <p:nvSpPr>
              <p:cNvPr id="30" name="矩形 3"/>
              <p:cNvSpPr>
                <a:spLocks noChangeArrowheads="1"/>
              </p:cNvSpPr>
              <p:nvPr/>
            </p:nvSpPr>
            <p:spPr bwMode="auto">
              <a:xfrm>
                <a:off x="0" y="0"/>
                <a:ext cx="3598505" cy="1324707"/>
              </a:xfrm>
              <a:custGeom>
                <a:avLst/>
                <a:gdLst>
                  <a:gd name="T0" fmla="*/ 2336353 w 5081687"/>
                  <a:gd name="T1" fmla="*/ 29053 h 2375599"/>
                  <a:gd name="T2" fmla="*/ 5081687 w 5081687"/>
                  <a:gd name="T3" fmla="*/ 1220158 h 2375599"/>
                  <a:gd name="T4" fmla="*/ 3569437 w 5081687"/>
                  <a:gd name="T5" fmla="*/ 2375599 h 2375599"/>
                  <a:gd name="T6" fmla="*/ 0 w 5081687"/>
                  <a:gd name="T7" fmla="*/ 936631 h 2375599"/>
                  <a:gd name="T8" fmla="*/ 2336353 w 5081687"/>
                  <a:gd name="T9" fmla="*/ 29053 h 2375599"/>
                  <a:gd name="T10" fmla="*/ 0 60000 65536"/>
                  <a:gd name="T11" fmla="*/ 0 60000 65536"/>
                  <a:gd name="T12" fmla="*/ 0 60000 65536"/>
                  <a:gd name="T13" fmla="*/ 0 60000 65536"/>
                  <a:gd name="T14" fmla="*/ 0 60000 65536"/>
                  <a:gd name="T15" fmla="*/ 0 w 5081687"/>
                  <a:gd name="T16" fmla="*/ 0 h 2375599"/>
                  <a:gd name="T17" fmla="*/ 5081687 w 5081687"/>
                  <a:gd name="T18" fmla="*/ 2375599 h 2375599"/>
                </a:gdLst>
                <a:ahLst/>
                <a:cxnLst>
                  <a:cxn ang="T10">
                    <a:pos x="T0" y="T1"/>
                  </a:cxn>
                  <a:cxn ang="T11">
                    <a:pos x="T2" y="T3"/>
                  </a:cxn>
                  <a:cxn ang="T12">
                    <a:pos x="T4" y="T5"/>
                  </a:cxn>
                  <a:cxn ang="T13">
                    <a:pos x="T6" y="T7"/>
                  </a:cxn>
                  <a:cxn ang="T14">
                    <a:pos x="T8" y="T9"/>
                  </a:cxn>
                </a:cxnLst>
                <a:rect l="T15" t="T16" r="T17" b="T18"/>
                <a:pathLst>
                  <a:path w="5081687" h="2375599">
                    <a:moveTo>
                      <a:pt x="2336353" y="29053"/>
                    </a:moveTo>
                    <a:cubicBezTo>
                      <a:pt x="3705309" y="-159197"/>
                      <a:pt x="4700222" y="605628"/>
                      <a:pt x="5081687" y="1220158"/>
                    </a:cubicBezTo>
                    <a:cubicBezTo>
                      <a:pt x="4335755" y="1765589"/>
                      <a:pt x="4687755" y="1475334"/>
                      <a:pt x="3569437" y="2375599"/>
                    </a:cubicBezTo>
                    <a:cubicBezTo>
                      <a:pt x="3445116" y="2305749"/>
                      <a:pt x="2324596" y="654056"/>
                      <a:pt x="0" y="936631"/>
                    </a:cubicBezTo>
                    <a:lnTo>
                      <a:pt x="2336353" y="29053"/>
                    </a:lnTo>
                    <a:close/>
                  </a:path>
                </a:pathLst>
              </a:custGeom>
              <a:solidFill>
                <a:srgbClr val="FD0912"/>
              </a:solidFill>
              <a:ln>
                <a:noFill/>
              </a:ln>
              <a:extLst>
                <a:ext uri="{91240B29-F687-4F45-9708-019B960494DF}">
                  <a14:hiddenLine xmlns:a14="http://schemas.microsoft.com/office/drawing/2010/main" w="9525">
                    <a:solidFill>
                      <a:srgbClr val="000000"/>
                    </a:solidFill>
                    <a:bevel/>
                  </a14:hiddenLine>
                </a:ext>
              </a:extLst>
            </p:spPr>
            <p:txBody>
              <a:bodyPr anchor="ctr"/>
              <a:lstStyle/>
              <a:p>
                <a:pPr algn="ctr"/>
                <a:endParaRPr lang="zh-CN" altLang="zh-CN" sz="11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1" name="矩形 3"/>
              <p:cNvSpPr>
                <a:spLocks noChangeArrowheads="1"/>
              </p:cNvSpPr>
              <p:nvPr/>
            </p:nvSpPr>
            <p:spPr bwMode="auto">
              <a:xfrm>
                <a:off x="3480" y="502578"/>
                <a:ext cx="2526324" cy="874256"/>
              </a:xfrm>
              <a:custGeom>
                <a:avLst/>
                <a:gdLst>
                  <a:gd name="T0" fmla="*/ 0 w 3567588"/>
                  <a:gd name="T1" fmla="*/ 37481 h 1567805"/>
                  <a:gd name="T2" fmla="*/ 3567588 w 3567588"/>
                  <a:gd name="T3" fmla="*/ 1478598 h 1567805"/>
                  <a:gd name="T4" fmla="*/ 3491388 w 3567588"/>
                  <a:gd name="T5" fmla="*/ 1567805 h 1567805"/>
                  <a:gd name="T6" fmla="*/ 8808 w 3567588"/>
                  <a:gd name="T7" fmla="*/ 172955 h 1567805"/>
                  <a:gd name="T8" fmla="*/ 0 w 3567588"/>
                  <a:gd name="T9" fmla="*/ 37481 h 1567805"/>
                  <a:gd name="T10" fmla="*/ 0 60000 65536"/>
                  <a:gd name="T11" fmla="*/ 0 60000 65536"/>
                  <a:gd name="T12" fmla="*/ 0 60000 65536"/>
                  <a:gd name="T13" fmla="*/ 0 60000 65536"/>
                  <a:gd name="T14" fmla="*/ 0 60000 65536"/>
                  <a:gd name="T15" fmla="*/ 0 w 3567588"/>
                  <a:gd name="T16" fmla="*/ 0 h 1567805"/>
                  <a:gd name="T17" fmla="*/ 3567588 w 3567588"/>
                  <a:gd name="T18" fmla="*/ 1567805 h 1567805"/>
                </a:gdLst>
                <a:ahLst/>
                <a:cxnLst>
                  <a:cxn ang="T10">
                    <a:pos x="T0" y="T1"/>
                  </a:cxn>
                  <a:cxn ang="T11">
                    <a:pos x="T2" y="T3"/>
                  </a:cxn>
                  <a:cxn ang="T12">
                    <a:pos x="T4" y="T5"/>
                  </a:cxn>
                  <a:cxn ang="T13">
                    <a:pos x="T6" y="T7"/>
                  </a:cxn>
                  <a:cxn ang="T14">
                    <a:pos x="T8" y="T9"/>
                  </a:cxn>
                </a:cxnLst>
                <a:rect l="T15" t="T16" r="T17" b="T18"/>
                <a:pathLst>
                  <a:path w="3567588" h="1567805">
                    <a:moveTo>
                      <a:pt x="0" y="37481"/>
                    </a:moveTo>
                    <a:cubicBezTo>
                      <a:pt x="1936426" y="-231655"/>
                      <a:pt x="3176778" y="1021327"/>
                      <a:pt x="3567588" y="1478598"/>
                    </a:cubicBezTo>
                    <a:lnTo>
                      <a:pt x="3491388" y="1567805"/>
                    </a:lnTo>
                    <a:cubicBezTo>
                      <a:pt x="3367067" y="1497955"/>
                      <a:pt x="2333404" y="-109620"/>
                      <a:pt x="8808" y="172955"/>
                    </a:cubicBezTo>
                    <a:lnTo>
                      <a:pt x="0" y="37481"/>
                    </a:lnTo>
                    <a:close/>
                  </a:path>
                </a:pathLst>
              </a:custGeom>
              <a:solidFill>
                <a:srgbClr val="C00000"/>
              </a:solidFill>
              <a:ln>
                <a:noFill/>
              </a:ln>
              <a:extLst>
                <a:ext uri="{91240B29-F687-4F45-9708-019B960494DF}">
                  <a14:hiddenLine xmlns:a14="http://schemas.microsoft.com/office/drawing/2010/main" w="9525">
                    <a:solidFill>
                      <a:srgbClr val="000000"/>
                    </a:solidFill>
                    <a:bevel/>
                  </a14:hiddenLine>
                </a:ext>
              </a:extLst>
            </p:spPr>
            <p:txBody>
              <a:bodyPr anchor="ctr"/>
              <a:lstStyle/>
              <a:p>
                <a:pPr algn="ctr"/>
                <a:endParaRPr lang="zh-CN" altLang="zh-CN" sz="11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矩形 1"/>
              <p:cNvSpPr>
                <a:spLocks noChangeArrowheads="1"/>
              </p:cNvSpPr>
              <p:nvPr/>
            </p:nvSpPr>
            <p:spPr bwMode="auto">
              <a:xfrm>
                <a:off x="2477541" y="680640"/>
                <a:ext cx="1120686" cy="695645"/>
              </a:xfrm>
              <a:custGeom>
                <a:avLst/>
                <a:gdLst>
                  <a:gd name="T0" fmla="*/ 52262 w 1120687"/>
                  <a:gd name="T1" fmla="*/ 644066 h 695645"/>
                  <a:gd name="T2" fmla="*/ 1120687 w 1120687"/>
                  <a:gd name="T3" fmla="*/ 0 h 695645"/>
                  <a:gd name="T4" fmla="*/ 1085344 w 1120687"/>
                  <a:gd name="T5" fmla="*/ 57846 h 695645"/>
                  <a:gd name="T6" fmla="*/ 0 w 1120687"/>
                  <a:gd name="T7" fmla="*/ 695645 h 695645"/>
                  <a:gd name="T8" fmla="*/ 52262 w 1120687"/>
                  <a:gd name="T9" fmla="*/ 644066 h 695645"/>
                  <a:gd name="T10" fmla="*/ 0 60000 65536"/>
                  <a:gd name="T11" fmla="*/ 0 60000 65536"/>
                  <a:gd name="T12" fmla="*/ 0 60000 65536"/>
                  <a:gd name="T13" fmla="*/ 0 60000 65536"/>
                  <a:gd name="T14" fmla="*/ 0 60000 65536"/>
                  <a:gd name="T15" fmla="*/ 0 w 1120687"/>
                  <a:gd name="T16" fmla="*/ 0 h 695645"/>
                  <a:gd name="T17" fmla="*/ 1120687 w 1120687"/>
                  <a:gd name="T18" fmla="*/ 695645 h 695645"/>
                </a:gdLst>
                <a:ahLst/>
                <a:cxnLst>
                  <a:cxn ang="T10">
                    <a:pos x="T0" y="T1"/>
                  </a:cxn>
                  <a:cxn ang="T11">
                    <a:pos x="T2" y="T3"/>
                  </a:cxn>
                  <a:cxn ang="T12">
                    <a:pos x="T4" y="T5"/>
                  </a:cxn>
                  <a:cxn ang="T13">
                    <a:pos x="T6" y="T7"/>
                  </a:cxn>
                  <a:cxn ang="T14">
                    <a:pos x="T8" y="T9"/>
                  </a:cxn>
                </a:cxnLst>
                <a:rect l="T15" t="T16" r="T17" b="T18"/>
                <a:pathLst>
                  <a:path w="1120687" h="695645">
                    <a:moveTo>
                      <a:pt x="52262" y="644066"/>
                    </a:moveTo>
                    <a:cubicBezTo>
                      <a:pt x="738854" y="205582"/>
                      <a:pt x="758947" y="201863"/>
                      <a:pt x="1120687" y="0"/>
                    </a:cubicBezTo>
                    <a:lnTo>
                      <a:pt x="1085344" y="57846"/>
                    </a:lnTo>
                    <a:lnTo>
                      <a:pt x="0" y="695645"/>
                    </a:lnTo>
                    <a:lnTo>
                      <a:pt x="52262" y="644066"/>
                    </a:lnTo>
                    <a:close/>
                  </a:path>
                </a:pathLst>
              </a:custGeom>
              <a:solidFill>
                <a:srgbClr val="C00000"/>
              </a:solidFill>
              <a:ln>
                <a:noFill/>
              </a:ln>
              <a:extLst>
                <a:ext uri="{91240B29-F687-4F45-9708-019B960494DF}">
                  <a14:hiddenLine xmlns:a14="http://schemas.microsoft.com/office/drawing/2010/main" w="9525">
                    <a:solidFill>
                      <a:srgbClr val="000000"/>
                    </a:solidFill>
                    <a:bevel/>
                  </a14:hiddenLine>
                </a:ext>
              </a:extLst>
            </p:spPr>
            <p:txBody>
              <a:bodyPr anchor="ctr"/>
              <a:lstStyle/>
              <a:p>
                <a:pPr algn="ctr"/>
                <a:endParaRPr lang="zh-CN" altLang="zh-CN" sz="11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15" name="Group 20"/>
            <p:cNvGrpSpPr/>
            <p:nvPr/>
          </p:nvGrpSpPr>
          <p:grpSpPr bwMode="auto">
            <a:xfrm>
              <a:off x="3099685" y="1181491"/>
              <a:ext cx="2137610" cy="1121959"/>
              <a:chOff x="0" y="0"/>
              <a:chExt cx="3207578" cy="1683549"/>
            </a:xfrm>
          </p:grpSpPr>
          <p:sp>
            <p:nvSpPr>
              <p:cNvPr id="27" name="矩形 3"/>
              <p:cNvSpPr>
                <a:spLocks noChangeArrowheads="1"/>
              </p:cNvSpPr>
              <p:nvPr/>
            </p:nvSpPr>
            <p:spPr bwMode="auto">
              <a:xfrm rot="9730928">
                <a:off x="128772" y="0"/>
                <a:ext cx="2930436" cy="1683549"/>
              </a:xfrm>
              <a:custGeom>
                <a:avLst/>
                <a:gdLst>
                  <a:gd name="T0" fmla="*/ 1043315 w 4138264"/>
                  <a:gd name="T1" fmla="*/ 0 h 3019111"/>
                  <a:gd name="T2" fmla="*/ 4138264 w 4138264"/>
                  <a:gd name="T3" fmla="*/ 2355263 h 3019111"/>
                  <a:gd name="T4" fmla="*/ 2472868 w 4138264"/>
                  <a:gd name="T5" fmla="*/ 3019111 h 3019111"/>
                  <a:gd name="T6" fmla="*/ 0 w 4138264"/>
                  <a:gd name="T7" fmla="*/ 1044925 h 3019111"/>
                  <a:gd name="T8" fmla="*/ 1043315 w 4138264"/>
                  <a:gd name="T9" fmla="*/ 0 h 3019111"/>
                  <a:gd name="T10" fmla="*/ 0 60000 65536"/>
                  <a:gd name="T11" fmla="*/ 0 60000 65536"/>
                  <a:gd name="T12" fmla="*/ 0 60000 65536"/>
                  <a:gd name="T13" fmla="*/ 0 60000 65536"/>
                  <a:gd name="T14" fmla="*/ 0 60000 65536"/>
                  <a:gd name="T15" fmla="*/ 0 w 4138264"/>
                  <a:gd name="T16" fmla="*/ 0 h 3019111"/>
                  <a:gd name="T17" fmla="*/ 4138264 w 4138264"/>
                  <a:gd name="T18" fmla="*/ 3019111 h 3019111"/>
                </a:gdLst>
                <a:ahLst/>
                <a:cxnLst>
                  <a:cxn ang="T10">
                    <a:pos x="T0" y="T1"/>
                  </a:cxn>
                  <a:cxn ang="T11">
                    <a:pos x="T2" y="T3"/>
                  </a:cxn>
                  <a:cxn ang="T12">
                    <a:pos x="T4" y="T5"/>
                  </a:cxn>
                  <a:cxn ang="T13">
                    <a:pos x="T6" y="T7"/>
                  </a:cxn>
                  <a:cxn ang="T14">
                    <a:pos x="T8" y="T9"/>
                  </a:cxn>
                </a:cxnLst>
                <a:rect l="T15" t="T16" r="T17" b="T18"/>
                <a:pathLst>
                  <a:path w="4138264" h="3019111">
                    <a:moveTo>
                      <a:pt x="1043315" y="0"/>
                    </a:moveTo>
                    <a:cubicBezTo>
                      <a:pt x="3000907" y="148370"/>
                      <a:pt x="3932750" y="1964172"/>
                      <a:pt x="4138264" y="2355263"/>
                    </a:cubicBezTo>
                    <a:lnTo>
                      <a:pt x="2472868" y="3019111"/>
                    </a:lnTo>
                    <a:cubicBezTo>
                      <a:pt x="2286729" y="2844594"/>
                      <a:pt x="1844961" y="1365252"/>
                      <a:pt x="0" y="1044925"/>
                    </a:cubicBezTo>
                    <a:lnTo>
                      <a:pt x="1043315" y="0"/>
                    </a:lnTo>
                    <a:close/>
                  </a:path>
                </a:pathLst>
              </a:custGeom>
              <a:solidFill>
                <a:srgbClr val="4D4D4D"/>
              </a:solidFill>
              <a:ln w="3175" cap="flat" cmpd="sng">
                <a:solidFill>
                  <a:srgbClr val="FFFFFF"/>
                </a:solidFill>
                <a:miter lim="800000"/>
              </a:ln>
            </p:spPr>
            <p:txBody>
              <a:bodyPr anchor="ctr"/>
              <a:lstStyle/>
              <a:p>
                <a:pPr algn="ctr"/>
                <a:endParaRPr lang="zh-CN" altLang="zh-CN" sz="11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8" name="矩形 3"/>
              <p:cNvSpPr>
                <a:spLocks noChangeArrowheads="1"/>
              </p:cNvSpPr>
              <p:nvPr/>
            </p:nvSpPr>
            <p:spPr bwMode="auto">
              <a:xfrm rot="10800000">
                <a:off x="0" y="837795"/>
                <a:ext cx="2569185" cy="748435"/>
              </a:xfrm>
              <a:custGeom>
                <a:avLst/>
                <a:gdLst>
                  <a:gd name="T0" fmla="*/ 0 w 3628115"/>
                  <a:gd name="T1" fmla="*/ 132118 h 1342171"/>
                  <a:gd name="T2" fmla="*/ 3628115 w 3628115"/>
                  <a:gd name="T3" fmla="*/ 1244424 h 1342171"/>
                  <a:gd name="T4" fmla="*/ 3548554 w 3628115"/>
                  <a:gd name="T5" fmla="*/ 1342171 h 1342171"/>
                  <a:gd name="T6" fmla="*/ 48885 w 3628115"/>
                  <a:gd name="T7" fmla="*/ 315265 h 1342171"/>
                  <a:gd name="T8" fmla="*/ 0 w 3628115"/>
                  <a:gd name="T9" fmla="*/ 132118 h 1342171"/>
                  <a:gd name="T10" fmla="*/ 0 60000 65536"/>
                  <a:gd name="T11" fmla="*/ 0 60000 65536"/>
                  <a:gd name="T12" fmla="*/ 0 60000 65536"/>
                  <a:gd name="T13" fmla="*/ 0 60000 65536"/>
                  <a:gd name="T14" fmla="*/ 0 60000 65536"/>
                  <a:gd name="T15" fmla="*/ 0 w 3628115"/>
                  <a:gd name="T16" fmla="*/ 0 h 1342171"/>
                  <a:gd name="T17" fmla="*/ 3628115 w 3628115"/>
                  <a:gd name="T18" fmla="*/ 1342171 h 1342171"/>
                </a:gdLst>
                <a:ahLst/>
                <a:cxnLst>
                  <a:cxn ang="T10">
                    <a:pos x="T0" y="T1"/>
                  </a:cxn>
                  <a:cxn ang="T11">
                    <a:pos x="T2" y="T3"/>
                  </a:cxn>
                  <a:cxn ang="T12">
                    <a:pos x="T4" y="T5"/>
                  </a:cxn>
                  <a:cxn ang="T13">
                    <a:pos x="T6" y="T7"/>
                  </a:cxn>
                  <a:cxn ang="T14">
                    <a:pos x="T8" y="T9"/>
                  </a:cxn>
                </a:cxnLst>
                <a:rect l="T15" t="T16" r="T17" b="T18"/>
                <a:pathLst>
                  <a:path w="3628115" h="1342171">
                    <a:moveTo>
                      <a:pt x="0" y="132118"/>
                    </a:moveTo>
                    <a:cubicBezTo>
                      <a:pt x="2121376" y="-393236"/>
                      <a:pt x="3237305" y="787153"/>
                      <a:pt x="3628115" y="1244424"/>
                    </a:cubicBezTo>
                    <a:lnTo>
                      <a:pt x="3548554" y="1342171"/>
                    </a:lnTo>
                    <a:cubicBezTo>
                      <a:pt x="3118226" y="909345"/>
                      <a:pt x="1828720" y="-261962"/>
                      <a:pt x="48885" y="315265"/>
                    </a:cubicBezTo>
                    <a:lnTo>
                      <a:pt x="0" y="132118"/>
                    </a:lnTo>
                    <a:close/>
                  </a:path>
                </a:pathLst>
              </a:custGeom>
              <a:solidFill>
                <a:srgbClr val="D8D8D8"/>
              </a:solidFill>
              <a:ln w="3175" cap="flat" cmpd="sng">
                <a:solidFill>
                  <a:srgbClr val="FFFFFF"/>
                </a:solidFill>
                <a:miter lim="800000"/>
              </a:ln>
            </p:spPr>
            <p:txBody>
              <a:bodyPr anchor="ctr"/>
              <a:lstStyle/>
              <a:p>
                <a:pPr algn="ctr"/>
                <a:endParaRPr lang="zh-CN" altLang="zh-CN" sz="11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 name="矩形 1"/>
              <p:cNvSpPr>
                <a:spLocks noChangeArrowheads="1"/>
              </p:cNvSpPr>
              <p:nvPr/>
            </p:nvSpPr>
            <p:spPr bwMode="auto">
              <a:xfrm rot="20263630">
                <a:off x="2416408" y="763573"/>
                <a:ext cx="791170" cy="620300"/>
              </a:xfrm>
              <a:custGeom>
                <a:avLst/>
                <a:gdLst>
                  <a:gd name="T0" fmla="*/ 8910 w 791170"/>
                  <a:gd name="T1" fmla="*/ 512351 h 620300"/>
                  <a:gd name="T2" fmla="*/ 790443 w 791170"/>
                  <a:gd name="T3" fmla="*/ 0 h 620300"/>
                  <a:gd name="T4" fmla="*/ 791170 w 791170"/>
                  <a:gd name="T5" fmla="*/ 64900 h 620300"/>
                  <a:gd name="T6" fmla="*/ 0 w 791170"/>
                  <a:gd name="T7" fmla="*/ 620300 h 620300"/>
                  <a:gd name="T8" fmla="*/ 8910 w 791170"/>
                  <a:gd name="T9" fmla="*/ 512351 h 620300"/>
                  <a:gd name="T10" fmla="*/ 0 60000 65536"/>
                  <a:gd name="T11" fmla="*/ 0 60000 65536"/>
                  <a:gd name="T12" fmla="*/ 0 60000 65536"/>
                  <a:gd name="T13" fmla="*/ 0 60000 65536"/>
                  <a:gd name="T14" fmla="*/ 0 60000 65536"/>
                  <a:gd name="T15" fmla="*/ 0 w 791170"/>
                  <a:gd name="T16" fmla="*/ 0 h 620300"/>
                  <a:gd name="T17" fmla="*/ 791170 w 791170"/>
                  <a:gd name="T18" fmla="*/ 620300 h 620300"/>
                </a:gdLst>
                <a:ahLst/>
                <a:cxnLst>
                  <a:cxn ang="T10">
                    <a:pos x="T0" y="T1"/>
                  </a:cxn>
                  <a:cxn ang="T11">
                    <a:pos x="T2" y="T3"/>
                  </a:cxn>
                  <a:cxn ang="T12">
                    <a:pos x="T4" y="T5"/>
                  </a:cxn>
                  <a:cxn ang="T13">
                    <a:pos x="T6" y="T7"/>
                  </a:cxn>
                  <a:cxn ang="T14">
                    <a:pos x="T8" y="T9"/>
                  </a:cxn>
                </a:cxnLst>
                <a:rect l="T15" t="T16" r="T17" b="T18"/>
                <a:pathLst>
                  <a:path w="791170" h="620300">
                    <a:moveTo>
                      <a:pt x="8910" y="512351"/>
                    </a:moveTo>
                    <a:lnTo>
                      <a:pt x="790443" y="0"/>
                    </a:lnTo>
                    <a:cubicBezTo>
                      <a:pt x="790685" y="21633"/>
                      <a:pt x="790928" y="43267"/>
                      <a:pt x="791170" y="64900"/>
                    </a:cubicBezTo>
                    <a:lnTo>
                      <a:pt x="0" y="620300"/>
                    </a:lnTo>
                    <a:lnTo>
                      <a:pt x="8910" y="512351"/>
                    </a:lnTo>
                    <a:close/>
                  </a:path>
                </a:pathLst>
              </a:custGeom>
              <a:solidFill>
                <a:srgbClr val="D8D8D8"/>
              </a:solidFill>
              <a:ln w="3175" cap="flat" cmpd="sng">
                <a:solidFill>
                  <a:srgbClr val="FFFFFF"/>
                </a:solidFill>
                <a:miter lim="800000"/>
              </a:ln>
            </p:spPr>
            <p:txBody>
              <a:bodyPr anchor="ctr"/>
              <a:lstStyle/>
              <a:p>
                <a:pPr algn="ctr"/>
                <a:endParaRPr lang="zh-CN" altLang="zh-CN" sz="11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6" name="任意多边形 14"/>
            <p:cNvSpPr/>
            <p:nvPr/>
          </p:nvSpPr>
          <p:spPr bwMode="auto">
            <a:xfrm flipH="1">
              <a:off x="3470764" y="219702"/>
              <a:ext cx="2129850" cy="360762"/>
            </a:xfrm>
            <a:custGeom>
              <a:avLst/>
              <a:gdLst>
                <a:gd name="T0" fmla="*/ 1536302 w 1536302"/>
                <a:gd name="T1" fmla="*/ 934786 h 934786"/>
                <a:gd name="T2" fmla="*/ 1324684 w 1536302"/>
                <a:gd name="T3" fmla="*/ 0 h 934786"/>
                <a:gd name="T4" fmla="*/ 0 w 1536302"/>
                <a:gd name="T5" fmla="*/ 3548 h 934786"/>
                <a:gd name="T6" fmla="*/ 0 60000 65536"/>
                <a:gd name="T7" fmla="*/ 0 60000 65536"/>
                <a:gd name="T8" fmla="*/ 0 60000 65536"/>
                <a:gd name="T9" fmla="*/ 0 w 1536302"/>
                <a:gd name="T10" fmla="*/ 0 h 934786"/>
                <a:gd name="T11" fmla="*/ 1536302 w 1536302"/>
                <a:gd name="T12" fmla="*/ 934786 h 934786"/>
              </a:gdLst>
              <a:ahLst/>
              <a:cxnLst>
                <a:cxn ang="T6">
                  <a:pos x="T0" y="T1"/>
                </a:cxn>
                <a:cxn ang="T7">
                  <a:pos x="T2" y="T3"/>
                </a:cxn>
                <a:cxn ang="T8">
                  <a:pos x="T4" y="T5"/>
                </a:cxn>
              </a:cxnLst>
              <a:rect l="T9" t="T10" r="T11" b="T12"/>
              <a:pathLst>
                <a:path w="1536302" h="934786">
                  <a:moveTo>
                    <a:pt x="1536302" y="934786"/>
                  </a:moveTo>
                  <a:lnTo>
                    <a:pt x="1324684" y="0"/>
                  </a:lnTo>
                  <a:lnTo>
                    <a:pt x="0" y="3548"/>
                  </a:lnTo>
                </a:path>
              </a:pathLst>
            </a:custGeom>
            <a:noFill/>
            <a:ln w="6350" cap="flat" cmpd="sng">
              <a:solidFill>
                <a:srgbClr val="7F7F7F"/>
              </a:solidFill>
              <a:prstDash val="sysDot"/>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sz="1100">
                <a:solidFill>
                  <a:srgbClr val="000000"/>
                </a:solidFill>
                <a:latin typeface="Segoe UI" panose="020B0502040204020203" pitchFamily="34" charset="0"/>
                <a:sym typeface="Segoe UI" panose="020B0502040204020203" pitchFamily="34" charset="0"/>
              </a:endParaRPr>
            </a:p>
          </p:txBody>
        </p:sp>
        <p:sp>
          <p:nvSpPr>
            <p:cNvPr id="17" name="任意多边形 15"/>
            <p:cNvSpPr/>
            <p:nvPr/>
          </p:nvSpPr>
          <p:spPr bwMode="auto">
            <a:xfrm flipH="1" flipV="1">
              <a:off x="5230040" y="1363531"/>
              <a:ext cx="1121346" cy="360763"/>
            </a:xfrm>
            <a:custGeom>
              <a:avLst/>
              <a:gdLst>
                <a:gd name="T0" fmla="*/ 808848 w 808848"/>
                <a:gd name="T1" fmla="*/ 934786 h 934786"/>
                <a:gd name="T2" fmla="*/ 597230 w 808848"/>
                <a:gd name="T3" fmla="*/ 0 h 934786"/>
                <a:gd name="T4" fmla="*/ 0 w 808848"/>
                <a:gd name="T5" fmla="*/ 3810 h 934786"/>
                <a:gd name="T6" fmla="*/ 0 60000 65536"/>
                <a:gd name="T7" fmla="*/ 0 60000 65536"/>
                <a:gd name="T8" fmla="*/ 0 60000 65536"/>
                <a:gd name="T9" fmla="*/ 0 w 808848"/>
                <a:gd name="T10" fmla="*/ 0 h 934786"/>
                <a:gd name="T11" fmla="*/ 808848 w 808848"/>
                <a:gd name="T12" fmla="*/ 934786 h 934786"/>
              </a:gdLst>
              <a:ahLst/>
              <a:cxnLst>
                <a:cxn ang="T6">
                  <a:pos x="T0" y="T1"/>
                </a:cxn>
                <a:cxn ang="T7">
                  <a:pos x="T2" y="T3"/>
                </a:cxn>
                <a:cxn ang="T8">
                  <a:pos x="T4" y="T5"/>
                </a:cxn>
              </a:cxnLst>
              <a:rect l="T9" t="T10" r="T11" b="T12"/>
              <a:pathLst>
                <a:path w="808848" h="934786">
                  <a:moveTo>
                    <a:pt x="808848" y="934786"/>
                  </a:moveTo>
                  <a:lnTo>
                    <a:pt x="597230" y="0"/>
                  </a:lnTo>
                  <a:lnTo>
                    <a:pt x="0" y="3810"/>
                  </a:lnTo>
                </a:path>
              </a:pathLst>
            </a:custGeom>
            <a:noFill/>
            <a:ln w="6350" cap="flat" cmpd="sng">
              <a:solidFill>
                <a:srgbClr val="C00000"/>
              </a:solidFill>
              <a:prstDash val="sysDot"/>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sz="1100">
                <a:solidFill>
                  <a:srgbClr val="000000"/>
                </a:solidFill>
                <a:latin typeface="Segoe UI" panose="020B0502040204020203" pitchFamily="34" charset="0"/>
                <a:sym typeface="Segoe UI" panose="020B0502040204020203" pitchFamily="34" charset="0"/>
              </a:endParaRPr>
            </a:p>
          </p:txBody>
        </p:sp>
        <p:sp>
          <p:nvSpPr>
            <p:cNvPr id="18" name="任意多边形 16"/>
            <p:cNvSpPr/>
            <p:nvPr/>
          </p:nvSpPr>
          <p:spPr bwMode="auto">
            <a:xfrm>
              <a:off x="1600565" y="602882"/>
              <a:ext cx="917149" cy="366644"/>
            </a:xfrm>
            <a:custGeom>
              <a:avLst/>
              <a:gdLst>
                <a:gd name="T0" fmla="*/ 661557 w 661557"/>
                <a:gd name="T1" fmla="*/ 950026 h 950026"/>
                <a:gd name="T2" fmla="*/ 448614 w 661557"/>
                <a:gd name="T3" fmla="*/ 5716 h 950026"/>
                <a:gd name="T4" fmla="*/ 0 w 661557"/>
                <a:gd name="T5" fmla="*/ 0 h 950026"/>
                <a:gd name="T6" fmla="*/ 0 60000 65536"/>
                <a:gd name="T7" fmla="*/ 0 60000 65536"/>
                <a:gd name="T8" fmla="*/ 0 60000 65536"/>
                <a:gd name="T9" fmla="*/ 0 w 661557"/>
                <a:gd name="T10" fmla="*/ 0 h 950026"/>
                <a:gd name="T11" fmla="*/ 661557 w 661557"/>
                <a:gd name="T12" fmla="*/ 950026 h 950026"/>
              </a:gdLst>
              <a:ahLst/>
              <a:cxnLst>
                <a:cxn ang="T6">
                  <a:pos x="T0" y="T1"/>
                </a:cxn>
                <a:cxn ang="T7">
                  <a:pos x="T2" y="T3"/>
                </a:cxn>
                <a:cxn ang="T8">
                  <a:pos x="T4" y="T5"/>
                </a:cxn>
              </a:cxnLst>
              <a:rect l="T9" t="T10" r="T11" b="T12"/>
              <a:pathLst>
                <a:path w="661557" h="950026">
                  <a:moveTo>
                    <a:pt x="661557" y="950026"/>
                  </a:moveTo>
                  <a:cubicBezTo>
                    <a:pt x="591018" y="638431"/>
                    <a:pt x="519153" y="317311"/>
                    <a:pt x="448614" y="5716"/>
                  </a:cubicBezTo>
                  <a:cubicBezTo>
                    <a:pt x="317985" y="5716"/>
                    <a:pt x="130629" y="0"/>
                    <a:pt x="0" y="0"/>
                  </a:cubicBezTo>
                </a:path>
              </a:pathLst>
            </a:custGeom>
            <a:noFill/>
            <a:ln w="12700" cap="flat" cmpd="sng">
              <a:solidFill>
                <a:srgbClr val="C00000"/>
              </a:solidFill>
              <a:prstDash val="sysDot"/>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sz="1100">
                <a:solidFill>
                  <a:srgbClr val="000000"/>
                </a:solidFill>
                <a:latin typeface="Segoe UI" panose="020B0502040204020203" pitchFamily="34" charset="0"/>
                <a:sym typeface="Segoe UI" panose="020B0502040204020203" pitchFamily="34" charset="0"/>
              </a:endParaRPr>
            </a:p>
          </p:txBody>
        </p:sp>
        <p:sp>
          <p:nvSpPr>
            <p:cNvPr id="19" name="任意多边形 17"/>
            <p:cNvSpPr/>
            <p:nvPr/>
          </p:nvSpPr>
          <p:spPr bwMode="auto">
            <a:xfrm flipV="1">
              <a:off x="1561582" y="1770066"/>
              <a:ext cx="2164895" cy="360762"/>
            </a:xfrm>
            <a:custGeom>
              <a:avLst/>
              <a:gdLst>
                <a:gd name="T0" fmla="*/ 1561580 w 1561580"/>
                <a:gd name="T1" fmla="*/ 934786 h 934786"/>
                <a:gd name="T2" fmla="*/ 1349962 w 1561580"/>
                <a:gd name="T3" fmla="*/ 0 h 934786"/>
                <a:gd name="T4" fmla="*/ 0 w 1561580"/>
                <a:gd name="T5" fmla="*/ 3810 h 934786"/>
                <a:gd name="T6" fmla="*/ 0 60000 65536"/>
                <a:gd name="T7" fmla="*/ 0 60000 65536"/>
                <a:gd name="T8" fmla="*/ 0 60000 65536"/>
                <a:gd name="T9" fmla="*/ 0 w 1561580"/>
                <a:gd name="T10" fmla="*/ 0 h 934786"/>
                <a:gd name="T11" fmla="*/ 1561580 w 1561580"/>
                <a:gd name="T12" fmla="*/ 934786 h 934786"/>
              </a:gdLst>
              <a:ahLst/>
              <a:cxnLst>
                <a:cxn ang="T6">
                  <a:pos x="T0" y="T1"/>
                </a:cxn>
                <a:cxn ang="T7">
                  <a:pos x="T2" y="T3"/>
                </a:cxn>
                <a:cxn ang="T8">
                  <a:pos x="T4" y="T5"/>
                </a:cxn>
              </a:cxnLst>
              <a:rect l="T9" t="T10" r="T11" b="T12"/>
              <a:pathLst>
                <a:path w="1561580" h="934786">
                  <a:moveTo>
                    <a:pt x="1561580" y="934786"/>
                  </a:moveTo>
                  <a:lnTo>
                    <a:pt x="1349962" y="0"/>
                  </a:lnTo>
                  <a:lnTo>
                    <a:pt x="0" y="3810"/>
                  </a:lnTo>
                </a:path>
              </a:pathLst>
            </a:custGeom>
            <a:noFill/>
            <a:ln w="6350" cap="flat" cmpd="sng">
              <a:solidFill>
                <a:srgbClr val="7F7F7F"/>
              </a:solidFill>
              <a:prstDash val="sysDot"/>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sz="1100">
                <a:solidFill>
                  <a:srgbClr val="000000"/>
                </a:solidFill>
                <a:latin typeface="Segoe UI" panose="020B0502040204020203" pitchFamily="34" charset="0"/>
                <a:sym typeface="Segoe UI" panose="020B0502040204020203" pitchFamily="34" charset="0"/>
              </a:endParaRPr>
            </a:p>
          </p:txBody>
        </p:sp>
        <p:sp>
          <p:nvSpPr>
            <p:cNvPr id="20" name="TextBox 11"/>
            <p:cNvSpPr>
              <a:spLocks noChangeArrowheads="1"/>
            </p:cNvSpPr>
            <p:nvPr/>
          </p:nvSpPr>
          <p:spPr bwMode="auto">
            <a:xfrm>
              <a:off x="6672" y="391746"/>
              <a:ext cx="1723895" cy="383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endParaRPr lang="zh-CN" altLang="zh-CN" sz="110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TextBox 11"/>
            <p:cNvSpPr>
              <a:spLocks noChangeArrowheads="1"/>
            </p:cNvSpPr>
            <p:nvPr/>
          </p:nvSpPr>
          <p:spPr bwMode="auto">
            <a:xfrm>
              <a:off x="0" y="1922889"/>
              <a:ext cx="1600019" cy="631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r>
                <a:rPr lang="zh-CN" altLang="en-US" sz="110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点击添加文本    </a:t>
              </a:r>
              <a:endParaRPr lang="en-US" sz="110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10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点击添加文本</a:t>
              </a:r>
              <a:endParaRPr lang="en-US" sz="110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TextBox 11"/>
            <p:cNvSpPr>
              <a:spLocks noChangeArrowheads="1"/>
            </p:cNvSpPr>
            <p:nvPr/>
          </p:nvSpPr>
          <p:spPr bwMode="auto">
            <a:xfrm>
              <a:off x="5603036" y="0"/>
              <a:ext cx="1559763" cy="631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r>
                <a:rPr lang="zh-CN" altLang="en-US" sz="110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点击添加文本    </a:t>
              </a:r>
              <a:endParaRPr lang="en-US" sz="110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10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点击添加文本</a:t>
              </a:r>
              <a:endParaRPr lang="en-US" sz="110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TextBox 11"/>
            <p:cNvSpPr>
              <a:spLocks noChangeArrowheads="1"/>
            </p:cNvSpPr>
            <p:nvPr/>
          </p:nvSpPr>
          <p:spPr bwMode="auto">
            <a:xfrm rot="454061">
              <a:off x="3610526" y="417567"/>
              <a:ext cx="845992" cy="653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r>
                <a:rPr lang="en-US" sz="2300" b="1">
                  <a:solidFill>
                    <a:srgbClr val="FFFFFF"/>
                  </a:solidFill>
                  <a:latin typeface="Segoe UI" panose="020B0502040204020203" pitchFamily="34" charset="0"/>
                  <a:sym typeface="Segoe UI" panose="020B0502040204020203" pitchFamily="34" charset="0"/>
                </a:rPr>
                <a:t>S</a:t>
              </a:r>
              <a:endParaRPr lang="zh-CN" altLang="en-US" sz="2300" b="1">
                <a:solidFill>
                  <a:srgbClr val="FFFFFF"/>
                </a:solidFill>
                <a:latin typeface="Segoe UI" panose="020B0502040204020203" pitchFamily="34" charset="0"/>
                <a:sym typeface="Segoe UI" panose="020B0502040204020203" pitchFamily="34" charset="0"/>
              </a:endParaRPr>
            </a:p>
          </p:txBody>
        </p:sp>
        <p:sp>
          <p:nvSpPr>
            <p:cNvPr id="24" name="TextBox 12"/>
            <p:cNvSpPr>
              <a:spLocks noChangeArrowheads="1"/>
            </p:cNvSpPr>
            <p:nvPr/>
          </p:nvSpPr>
          <p:spPr bwMode="auto">
            <a:xfrm rot="408599" flipH="1" flipV="1">
              <a:off x="2695158" y="821965"/>
              <a:ext cx="519919" cy="653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r>
                <a:rPr lang="en-US" sz="2300" b="1">
                  <a:solidFill>
                    <a:srgbClr val="FFFFFF"/>
                  </a:solidFill>
                  <a:latin typeface="Segoe UI" panose="020B0502040204020203" pitchFamily="34" charset="0"/>
                  <a:sym typeface="Segoe UI" panose="020B0502040204020203" pitchFamily="34" charset="0"/>
                </a:rPr>
                <a:t>O</a:t>
              </a:r>
              <a:endParaRPr lang="zh-CN" altLang="en-US" sz="2300" b="1">
                <a:solidFill>
                  <a:srgbClr val="FFFFFF"/>
                </a:solidFill>
                <a:latin typeface="Segoe UI" panose="020B0502040204020203" pitchFamily="34" charset="0"/>
                <a:sym typeface="Segoe UI" panose="020B0502040204020203" pitchFamily="34" charset="0"/>
              </a:endParaRPr>
            </a:p>
          </p:txBody>
        </p:sp>
        <p:sp>
          <p:nvSpPr>
            <p:cNvPr id="25" name="TextBox 13"/>
            <p:cNvSpPr>
              <a:spLocks noChangeArrowheads="1"/>
            </p:cNvSpPr>
            <p:nvPr/>
          </p:nvSpPr>
          <p:spPr bwMode="auto">
            <a:xfrm rot="21302595">
              <a:off x="4397510" y="902721"/>
              <a:ext cx="864158" cy="653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r>
                <a:rPr lang="en-US" sz="2300" b="1">
                  <a:solidFill>
                    <a:srgbClr val="FFFFFF"/>
                  </a:solidFill>
                  <a:latin typeface="Segoe UI" panose="020B0502040204020203" pitchFamily="34" charset="0"/>
                  <a:sym typeface="Segoe UI" panose="020B0502040204020203" pitchFamily="34" charset="0"/>
                </a:rPr>
                <a:t>W</a:t>
              </a:r>
              <a:endParaRPr lang="zh-CN" altLang="en-US" sz="2300" b="1">
                <a:solidFill>
                  <a:srgbClr val="FFFFFF"/>
                </a:solidFill>
                <a:latin typeface="Segoe UI" panose="020B0502040204020203" pitchFamily="34" charset="0"/>
                <a:sym typeface="Segoe UI" panose="020B0502040204020203" pitchFamily="34" charset="0"/>
              </a:endParaRPr>
            </a:p>
          </p:txBody>
        </p:sp>
        <p:sp>
          <p:nvSpPr>
            <p:cNvPr id="26" name="TextBox 14"/>
            <p:cNvSpPr>
              <a:spLocks noChangeArrowheads="1"/>
            </p:cNvSpPr>
            <p:nvPr/>
          </p:nvSpPr>
          <p:spPr bwMode="auto">
            <a:xfrm rot="198785">
              <a:off x="3879466" y="1497228"/>
              <a:ext cx="845992" cy="653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r>
                <a:rPr lang="en-US" sz="2300" b="1">
                  <a:solidFill>
                    <a:srgbClr val="FFFFFF"/>
                  </a:solidFill>
                  <a:latin typeface="Segoe UI" panose="020B0502040204020203" pitchFamily="34" charset="0"/>
                  <a:sym typeface="Segoe UI" panose="020B0502040204020203" pitchFamily="34" charset="0"/>
                </a:rPr>
                <a:t>T</a:t>
              </a:r>
              <a:endParaRPr lang="zh-CN" altLang="en-US" sz="2300" b="1">
                <a:solidFill>
                  <a:srgbClr val="FFFFFF"/>
                </a:solidFill>
                <a:latin typeface="Segoe UI" panose="020B0502040204020203" pitchFamily="34" charset="0"/>
                <a:sym typeface="Segoe UI" panose="020B0502040204020203" pitchFamily="34" charset="0"/>
              </a:endParaRPr>
            </a:p>
          </p:txBody>
        </p:sp>
      </p:grpSp>
      <p:sp>
        <p:nvSpPr>
          <p:cNvPr id="7" name="文本框 78"/>
          <p:cNvSpPr>
            <a:spLocks noChangeArrowheads="1"/>
          </p:cNvSpPr>
          <p:nvPr/>
        </p:nvSpPr>
        <p:spPr bwMode="auto">
          <a:xfrm>
            <a:off x="683568" y="2411199"/>
            <a:ext cx="2520280"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spAutoFit/>
          </a:bodyPr>
          <a:lstStyle/>
          <a:p>
            <a:pPr marL="203835" indent="-203835" algn="just">
              <a:spcBef>
                <a:spcPts val="600"/>
              </a:spcBef>
              <a:spcAft>
                <a:spcPts val="600"/>
              </a:spcAft>
              <a:buClr>
                <a:srgbClr val="FF3333"/>
              </a:buClr>
              <a:buFont typeface="Wingdings" panose="05000000000000000000" pitchFamily="2" charset="2"/>
              <a:buChar char="l"/>
              <a:defRPr/>
            </a:pPr>
            <a:r>
              <a:rPr lang="zh-CN" altLang="en-US" sz="900" dirty="0">
                <a:solidFill>
                  <a:schemeClr val="tx1">
                    <a:lumMod val="95000"/>
                    <a:lumOff val="5000"/>
                  </a:schemeClr>
                </a:solidFill>
                <a:latin typeface="微软雅黑" panose="020B0503020204020204" pitchFamily="34" charset="-122"/>
                <a:ea typeface="微软雅黑" panose="020B0503020204020204" pitchFamily="34" charset="-122"/>
              </a:rPr>
              <a:t>请在此处输入您的文本，或者复制您的文本粘贴到此处请在此处输入您的文本，或者复制您的文本粘贴到此处</a:t>
            </a:r>
            <a:endParaRPr lang="en-US" altLang="zh-CN" sz="900" dirty="0">
              <a:solidFill>
                <a:schemeClr val="tx1">
                  <a:lumMod val="95000"/>
                  <a:lumOff val="5000"/>
                </a:schemeClr>
              </a:solidFill>
              <a:latin typeface="微软雅黑" panose="020B0503020204020204" pitchFamily="34" charset="-122"/>
              <a:ea typeface="微软雅黑" panose="020B0503020204020204" pitchFamily="34" charset="-122"/>
            </a:endParaRPr>
          </a:p>
          <a:p>
            <a:pPr marL="203835" indent="-203835" algn="just">
              <a:spcBef>
                <a:spcPts val="600"/>
              </a:spcBef>
              <a:spcAft>
                <a:spcPts val="600"/>
              </a:spcAft>
              <a:buClr>
                <a:srgbClr val="FF3333"/>
              </a:buClr>
              <a:buFont typeface="Wingdings" panose="05000000000000000000" pitchFamily="2" charset="2"/>
              <a:buChar char="l"/>
              <a:defRPr/>
            </a:pPr>
            <a:r>
              <a:rPr lang="zh-CN" altLang="en-US" sz="900" dirty="0">
                <a:solidFill>
                  <a:schemeClr val="tx1">
                    <a:lumMod val="95000"/>
                    <a:lumOff val="5000"/>
                  </a:schemeClr>
                </a:solidFill>
                <a:latin typeface="微软雅黑" panose="020B0503020204020204" pitchFamily="34" charset="-122"/>
                <a:ea typeface="微软雅黑" panose="020B0503020204020204" pitchFamily="34" charset="-122"/>
              </a:rPr>
              <a:t>请在此处输入您的文本，或者复制您的文本粘贴到此处请在此处输入您的文本，或者复制您的文本粘贴到此处</a:t>
            </a:r>
            <a:endParaRPr lang="en-US" altLang="zh-CN" sz="900" dirty="0">
              <a:solidFill>
                <a:schemeClr val="tx1">
                  <a:lumMod val="95000"/>
                  <a:lumOff val="5000"/>
                </a:schemeClr>
              </a:solidFill>
              <a:latin typeface="微软雅黑" panose="020B0503020204020204" pitchFamily="34" charset="-122"/>
              <a:ea typeface="微软雅黑" panose="020B0503020204020204" pitchFamily="34" charset="-122"/>
            </a:endParaRPr>
          </a:p>
          <a:p>
            <a:endParaRPr lang="zh-CN" altLang="en-US" sz="9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9" name="Group 37"/>
          <p:cNvGrpSpPr/>
          <p:nvPr/>
        </p:nvGrpSpPr>
        <p:grpSpPr bwMode="auto">
          <a:xfrm>
            <a:off x="683568" y="1848285"/>
            <a:ext cx="2616376" cy="406138"/>
            <a:chOff x="0" y="0"/>
            <a:chExt cx="3488721" cy="541500"/>
          </a:xfrm>
        </p:grpSpPr>
        <p:sp>
          <p:nvSpPr>
            <p:cNvPr id="10" name="矩形 8"/>
            <p:cNvSpPr>
              <a:spLocks noChangeArrowheads="1"/>
            </p:cNvSpPr>
            <p:nvPr/>
          </p:nvSpPr>
          <p:spPr bwMode="auto">
            <a:xfrm>
              <a:off x="0" y="0"/>
              <a:ext cx="3329978" cy="541500"/>
            </a:xfrm>
            <a:prstGeom prst="rect">
              <a:avLst/>
            </a:prstGeom>
            <a:solidFill>
              <a:srgbClr val="C00000"/>
            </a:solidFill>
            <a:ln>
              <a:noFill/>
            </a:ln>
            <a:extLst>
              <a:ext uri="{91240B29-F687-4F45-9708-019B960494DF}">
                <a14:hiddenLine xmlns:a14="http://schemas.microsoft.com/office/drawing/2010/main" w="9525">
                  <a:solidFill>
                    <a:srgbClr val="000000"/>
                  </a:solidFill>
                  <a:bevel/>
                </a14:hiddenLine>
              </a:ext>
            </a:extLst>
          </p:spPr>
          <p:txBody>
            <a:bodyPr anchor="ctr"/>
            <a:lstStyle/>
            <a:p>
              <a:pPr algn="ctr"/>
              <a:endParaRPr lang="zh-CN" altLang="zh-CN">
                <a:solidFill>
                  <a:srgbClr val="FFFFFF"/>
                </a:solidFill>
                <a:ea typeface="微软雅黑" panose="020B0503020204020204" pitchFamily="34" charset="-122"/>
              </a:endParaRPr>
            </a:p>
          </p:txBody>
        </p:sp>
        <p:sp>
          <p:nvSpPr>
            <p:cNvPr id="11" name="文本框 84"/>
            <p:cNvSpPr>
              <a:spLocks noChangeArrowheads="1"/>
            </p:cNvSpPr>
            <p:nvPr/>
          </p:nvSpPr>
          <p:spPr bwMode="auto">
            <a:xfrm>
              <a:off x="104345" y="24537"/>
              <a:ext cx="3384376" cy="492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r>
                <a:rPr lang="zh-CN" altLang="en-US"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请输入您需要的标题</a:t>
              </a:r>
              <a:endParaRPr lang="zh-CN" altLang="en-US" dirty="0"/>
            </a:p>
          </p:txBody>
        </p:sp>
      </p:grpSp>
      <p:sp>
        <p:nvSpPr>
          <p:cNvPr id="4" name="TextBox 11"/>
          <p:cNvSpPr>
            <a:spLocks noChangeArrowheads="1"/>
          </p:cNvSpPr>
          <p:nvPr/>
        </p:nvSpPr>
        <p:spPr bwMode="auto">
          <a:xfrm>
            <a:off x="3574257" y="2126759"/>
            <a:ext cx="109299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r>
              <a:rPr lang="zh-CN" altLang="en-US" sz="110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点击添加文本    </a:t>
            </a:r>
            <a:endParaRPr lang="en-US" sz="110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10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点击添加文本</a:t>
            </a:r>
            <a:endParaRPr lang="en-US" sz="110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TextBox 11"/>
          <p:cNvSpPr>
            <a:spLocks noChangeArrowheads="1"/>
          </p:cNvSpPr>
          <p:nvPr/>
        </p:nvSpPr>
        <p:spPr bwMode="auto">
          <a:xfrm>
            <a:off x="7352111" y="3125693"/>
            <a:ext cx="106441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r>
              <a:rPr lang="zh-CN" altLang="en-US" sz="110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点击添加文本    </a:t>
            </a:r>
            <a:endParaRPr lang="en-US" sz="110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10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点击添加文本</a:t>
            </a:r>
            <a:endParaRPr lang="en-US" sz="110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0" name="图片 3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52398" y="151425"/>
            <a:ext cx="876093" cy="617939"/>
          </a:xfrm>
          <a:prstGeom prst="rect">
            <a:avLst/>
          </a:prstGeom>
        </p:spPr>
      </p:pic>
      <p:sp>
        <p:nvSpPr>
          <p:cNvPr id="41" name="TextBox 40"/>
          <p:cNvSpPr txBox="1"/>
          <p:nvPr/>
        </p:nvSpPr>
        <p:spPr>
          <a:xfrm>
            <a:off x="1222263" y="339502"/>
            <a:ext cx="2492990" cy="369332"/>
          </a:xfrm>
          <a:prstGeom prst="rect">
            <a:avLst/>
          </a:prstGeom>
          <a:noFill/>
        </p:spPr>
        <p:txBody>
          <a:bodyPr wrap="none" rtlCol="0">
            <a:spAutoFit/>
          </a:bodyPr>
          <a:lstStyle/>
          <a:p>
            <a:r>
              <a:rPr lang="zh-CN" altLang="en-US" b="1" dirty="0">
                <a:solidFill>
                  <a:schemeClr val="bg1">
                    <a:lumMod val="95000"/>
                  </a:schemeClr>
                </a:solidFill>
                <a:latin typeface="微软雅黑" panose="020B0503020204020204" pitchFamily="34" charset="-122"/>
                <a:ea typeface="微软雅黑" panose="020B0503020204020204" pitchFamily="34" charset="-122"/>
              </a:rPr>
              <a:t>点击此处输入你的内容</a:t>
            </a:r>
            <a:endParaRPr lang="zh-CN" altLang="en-US" b="1"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outVertical)">
                                      <p:cBhvr>
                                        <p:cTn id="15"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
          <p:cNvGrpSpPr/>
          <p:nvPr/>
        </p:nvGrpSpPr>
        <p:grpSpPr bwMode="auto">
          <a:xfrm>
            <a:off x="1654628" y="1286487"/>
            <a:ext cx="5926931" cy="2218135"/>
            <a:chOff x="0" y="0"/>
            <a:chExt cx="7902314" cy="2958026"/>
          </a:xfrm>
        </p:grpSpPr>
        <p:grpSp>
          <p:nvGrpSpPr>
            <p:cNvPr id="3" name="Group 7"/>
            <p:cNvGrpSpPr/>
            <p:nvPr/>
          </p:nvGrpSpPr>
          <p:grpSpPr bwMode="auto">
            <a:xfrm rot="21359956">
              <a:off x="0" y="0"/>
              <a:ext cx="7630963" cy="2958026"/>
              <a:chOff x="0" y="0"/>
              <a:chExt cx="7630966" cy="2958024"/>
            </a:xfrm>
          </p:grpSpPr>
          <p:grpSp>
            <p:nvGrpSpPr>
              <p:cNvPr id="16" name="Group 8"/>
              <p:cNvGrpSpPr/>
              <p:nvPr/>
            </p:nvGrpSpPr>
            <p:grpSpPr bwMode="auto">
              <a:xfrm rot="281548">
                <a:off x="0" y="0"/>
                <a:ext cx="2703307" cy="2711196"/>
                <a:chOff x="0" y="0"/>
                <a:chExt cx="2703307" cy="2711196"/>
              </a:xfrm>
            </p:grpSpPr>
            <p:sp>
              <p:nvSpPr>
                <p:cNvPr id="29" name="矩形 47"/>
                <p:cNvSpPr>
                  <a:spLocks noChangeArrowheads="1"/>
                </p:cNvSpPr>
                <p:nvPr/>
              </p:nvSpPr>
              <p:spPr bwMode="auto">
                <a:xfrm rot="2663733">
                  <a:off x="1623187" y="1631076"/>
                  <a:ext cx="1080120" cy="1080120"/>
                </a:xfrm>
                <a:prstGeom prst="rect">
                  <a:avLst/>
                </a:prstGeom>
                <a:solidFill>
                  <a:srgbClr val="C00000"/>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 name="矩形 48"/>
                <p:cNvSpPr>
                  <a:spLocks noChangeArrowheads="1"/>
                </p:cNvSpPr>
                <p:nvPr/>
              </p:nvSpPr>
              <p:spPr bwMode="auto">
                <a:xfrm rot="2687000">
                  <a:off x="808870" y="815878"/>
                  <a:ext cx="1080120" cy="1080120"/>
                </a:xfrm>
                <a:prstGeom prst="rect">
                  <a:avLst/>
                </a:prstGeom>
                <a:solidFill>
                  <a:srgbClr val="C00000"/>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1" name="矩形 49"/>
                <p:cNvSpPr>
                  <a:spLocks noChangeArrowheads="1"/>
                </p:cNvSpPr>
                <p:nvPr/>
              </p:nvSpPr>
              <p:spPr bwMode="auto">
                <a:xfrm rot="2678080">
                  <a:off x="0" y="0"/>
                  <a:ext cx="1080120" cy="1080120"/>
                </a:xfrm>
                <a:prstGeom prst="rect">
                  <a:avLst/>
                </a:prstGeom>
                <a:solidFill>
                  <a:srgbClr val="C00000"/>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grpSp>
            <p:nvGrpSpPr>
              <p:cNvPr id="17" name="Group 12"/>
              <p:cNvGrpSpPr/>
              <p:nvPr/>
            </p:nvGrpSpPr>
            <p:grpSpPr bwMode="auto">
              <a:xfrm rot="281548">
                <a:off x="1631218" y="129447"/>
                <a:ext cx="2703307" cy="2711196"/>
                <a:chOff x="0" y="0"/>
                <a:chExt cx="2703307" cy="2711196"/>
              </a:xfrm>
            </p:grpSpPr>
            <p:sp>
              <p:nvSpPr>
                <p:cNvPr id="26" name="矩形 44"/>
                <p:cNvSpPr>
                  <a:spLocks noChangeArrowheads="1"/>
                </p:cNvSpPr>
                <p:nvPr/>
              </p:nvSpPr>
              <p:spPr bwMode="auto">
                <a:xfrm rot="2663733">
                  <a:off x="1623187" y="1631076"/>
                  <a:ext cx="1080120" cy="1080120"/>
                </a:xfrm>
                <a:prstGeom prst="rect">
                  <a:avLst/>
                </a:prstGeom>
                <a:solidFill>
                  <a:srgbClr val="262626"/>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7" name="矩形 45"/>
                <p:cNvSpPr>
                  <a:spLocks noChangeArrowheads="1"/>
                </p:cNvSpPr>
                <p:nvPr/>
              </p:nvSpPr>
              <p:spPr bwMode="auto">
                <a:xfrm rot="2687000">
                  <a:off x="808870" y="815878"/>
                  <a:ext cx="1080120" cy="1080120"/>
                </a:xfrm>
                <a:prstGeom prst="rect">
                  <a:avLst/>
                </a:prstGeom>
                <a:solidFill>
                  <a:srgbClr val="C00000"/>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8" name="矩形 46"/>
                <p:cNvSpPr>
                  <a:spLocks noChangeArrowheads="1"/>
                </p:cNvSpPr>
                <p:nvPr/>
              </p:nvSpPr>
              <p:spPr bwMode="auto">
                <a:xfrm rot="2678080">
                  <a:off x="0" y="0"/>
                  <a:ext cx="1080120" cy="1080120"/>
                </a:xfrm>
                <a:prstGeom prst="rect">
                  <a:avLst/>
                </a:prstGeom>
                <a:solidFill>
                  <a:srgbClr val="C00000"/>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grpSp>
            <p:nvGrpSpPr>
              <p:cNvPr id="18" name="Group 16"/>
              <p:cNvGrpSpPr/>
              <p:nvPr/>
            </p:nvGrpSpPr>
            <p:grpSpPr bwMode="auto">
              <a:xfrm rot="281548">
                <a:off x="3242775" y="246828"/>
                <a:ext cx="2703307" cy="2711196"/>
                <a:chOff x="0" y="0"/>
                <a:chExt cx="2703307" cy="2711196"/>
              </a:xfrm>
            </p:grpSpPr>
            <p:sp>
              <p:nvSpPr>
                <p:cNvPr id="23" name="矩形 41"/>
                <p:cNvSpPr>
                  <a:spLocks noChangeArrowheads="1"/>
                </p:cNvSpPr>
                <p:nvPr/>
              </p:nvSpPr>
              <p:spPr bwMode="auto">
                <a:xfrm rot="2663733">
                  <a:off x="1623187" y="1631076"/>
                  <a:ext cx="1080120" cy="1080120"/>
                </a:xfrm>
                <a:prstGeom prst="rect">
                  <a:avLst/>
                </a:prstGeom>
                <a:solidFill>
                  <a:srgbClr val="C00000"/>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4" name="矩形 42"/>
                <p:cNvSpPr>
                  <a:spLocks noChangeArrowheads="1"/>
                </p:cNvSpPr>
                <p:nvPr/>
              </p:nvSpPr>
              <p:spPr bwMode="auto">
                <a:xfrm rot="2687000">
                  <a:off x="808870" y="815878"/>
                  <a:ext cx="1080120" cy="1080120"/>
                </a:xfrm>
                <a:prstGeom prst="rect">
                  <a:avLst/>
                </a:prstGeom>
                <a:solidFill>
                  <a:srgbClr val="C00000"/>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5" name="矩形 43"/>
                <p:cNvSpPr>
                  <a:spLocks noChangeArrowheads="1"/>
                </p:cNvSpPr>
                <p:nvPr/>
              </p:nvSpPr>
              <p:spPr bwMode="auto">
                <a:xfrm rot="2678080">
                  <a:off x="0" y="0"/>
                  <a:ext cx="1080120" cy="1080120"/>
                </a:xfrm>
                <a:prstGeom prst="rect">
                  <a:avLst/>
                </a:prstGeom>
                <a:solidFill>
                  <a:srgbClr val="C00000"/>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grpSp>
            <p:nvGrpSpPr>
              <p:cNvPr id="19" name="Group 20"/>
              <p:cNvGrpSpPr/>
              <p:nvPr/>
            </p:nvGrpSpPr>
            <p:grpSpPr bwMode="auto">
              <a:xfrm rot="281548">
                <a:off x="4905199" y="362394"/>
                <a:ext cx="1888990" cy="1895998"/>
                <a:chOff x="0" y="0"/>
                <a:chExt cx="1888990" cy="1895998"/>
              </a:xfrm>
            </p:grpSpPr>
            <p:sp>
              <p:nvSpPr>
                <p:cNvPr id="21" name="矩形 39"/>
                <p:cNvSpPr>
                  <a:spLocks noChangeArrowheads="1"/>
                </p:cNvSpPr>
                <p:nvPr/>
              </p:nvSpPr>
              <p:spPr bwMode="auto">
                <a:xfrm rot="2687000">
                  <a:off x="808870" y="815878"/>
                  <a:ext cx="1080120" cy="1080120"/>
                </a:xfrm>
                <a:prstGeom prst="rect">
                  <a:avLst/>
                </a:prstGeom>
                <a:solidFill>
                  <a:srgbClr val="C00000"/>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2" name="矩形 40"/>
                <p:cNvSpPr>
                  <a:spLocks noChangeArrowheads="1"/>
                </p:cNvSpPr>
                <p:nvPr/>
              </p:nvSpPr>
              <p:spPr bwMode="auto">
                <a:xfrm rot="2678080">
                  <a:off x="0" y="0"/>
                  <a:ext cx="1080120" cy="1080120"/>
                </a:xfrm>
                <a:prstGeom prst="rect">
                  <a:avLst/>
                </a:prstGeom>
                <a:solidFill>
                  <a:srgbClr val="C00000"/>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20" name="矩形 38"/>
              <p:cNvSpPr>
                <a:spLocks noChangeArrowheads="1"/>
              </p:cNvSpPr>
              <p:nvPr/>
            </p:nvSpPr>
            <p:spPr bwMode="auto">
              <a:xfrm rot="2959627">
                <a:off x="6550846" y="467008"/>
                <a:ext cx="1080120" cy="1080120"/>
              </a:xfrm>
              <a:prstGeom prst="rect">
                <a:avLst/>
              </a:prstGeom>
              <a:solidFill>
                <a:srgbClr val="C00000"/>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pic>
          <p:nvPicPr>
            <p:cNvPr id="4" name="图片 1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649315" y="1239045"/>
              <a:ext cx="700538" cy="700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17"/>
            <p:cNvSpPr>
              <a:spLocks noChangeArrowheads="1"/>
            </p:cNvSpPr>
            <p:nvPr/>
          </p:nvSpPr>
          <p:spPr bwMode="auto">
            <a:xfrm>
              <a:off x="3201012" y="2127224"/>
              <a:ext cx="1296144" cy="615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400" b="1" dirty="0">
                  <a:solidFill>
                    <a:schemeClr val="bg1"/>
                  </a:solidFill>
                  <a:latin typeface="Calibri" panose="020F0502020204030204" pitchFamily="34" charset="0"/>
                  <a:cs typeface="Calibri" panose="020F0502020204030204" pitchFamily="34" charset="0"/>
                  <a:sym typeface="Calibri" panose="020F0502020204030204" pitchFamily="34" charset="0"/>
                </a:rPr>
                <a:t>LOGO</a:t>
              </a:r>
              <a:endParaRPr lang="zh-CN" altLang="en-US" sz="2400" b="1" dirty="0">
                <a:solidFill>
                  <a:schemeClr val="bg1"/>
                </a:solidFill>
                <a:latin typeface="Calibri" panose="020F0502020204030204" pitchFamily="34" charset="0"/>
                <a:sym typeface="宋体" panose="02010600030101010101" pitchFamily="2" charset="-122"/>
              </a:endParaRPr>
            </a:p>
          </p:txBody>
        </p:sp>
        <p:pic>
          <p:nvPicPr>
            <p:cNvPr id="6" name="图片 1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40303" y="1274732"/>
              <a:ext cx="629166" cy="629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1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4350" y="396703"/>
              <a:ext cx="611635" cy="611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2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37016" y="2080008"/>
              <a:ext cx="530796" cy="530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2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95594" y="2093060"/>
              <a:ext cx="614466" cy="614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文本框 22"/>
            <p:cNvSpPr>
              <a:spLocks noChangeArrowheads="1"/>
            </p:cNvSpPr>
            <p:nvPr/>
          </p:nvSpPr>
          <p:spPr bwMode="auto">
            <a:xfrm>
              <a:off x="4116055" y="1314613"/>
              <a:ext cx="1296144" cy="492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b="1">
                  <a:solidFill>
                    <a:srgbClr val="FFFFFF"/>
                  </a:solidFill>
                  <a:latin typeface="Calibri" panose="020F0502020204030204" pitchFamily="34" charset="0"/>
                  <a:cs typeface="Calibri" panose="020F0502020204030204" pitchFamily="34" charset="0"/>
                  <a:sym typeface="Calibri" panose="020F0502020204030204" pitchFamily="34" charset="0"/>
                </a:rPr>
                <a:t>LOGO</a:t>
              </a:r>
              <a:endParaRPr lang="zh-CN" altLang="en-US" b="1">
                <a:solidFill>
                  <a:srgbClr val="FFFFFF"/>
                </a:solidFill>
                <a:latin typeface="Calibri" panose="020F0502020204030204" pitchFamily="34" charset="0"/>
                <a:sym typeface="宋体" panose="02010600030101010101" pitchFamily="2" charset="-122"/>
              </a:endParaRPr>
            </a:p>
          </p:txBody>
        </p:sp>
        <p:sp>
          <p:nvSpPr>
            <p:cNvPr id="11" name="文本框 23"/>
            <p:cNvSpPr>
              <a:spLocks noChangeArrowheads="1"/>
            </p:cNvSpPr>
            <p:nvPr/>
          </p:nvSpPr>
          <p:spPr bwMode="auto">
            <a:xfrm>
              <a:off x="4990103" y="558125"/>
              <a:ext cx="1296144" cy="492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b="1">
                  <a:solidFill>
                    <a:srgbClr val="FFFFFF"/>
                  </a:solidFill>
                  <a:latin typeface="Calibri" panose="020F0502020204030204" pitchFamily="34" charset="0"/>
                  <a:cs typeface="Calibri" panose="020F0502020204030204" pitchFamily="34" charset="0"/>
                  <a:sym typeface="Calibri" panose="020F0502020204030204" pitchFamily="34" charset="0"/>
                </a:rPr>
                <a:t>LOGO</a:t>
              </a:r>
              <a:endParaRPr lang="zh-CN" altLang="en-US" b="1">
                <a:solidFill>
                  <a:srgbClr val="FFFFFF"/>
                </a:solidFill>
                <a:latin typeface="Calibri" panose="020F0502020204030204" pitchFamily="34" charset="0"/>
                <a:sym typeface="宋体" panose="02010600030101010101" pitchFamily="2" charset="-122"/>
              </a:endParaRPr>
            </a:p>
          </p:txBody>
        </p:sp>
        <p:sp>
          <p:nvSpPr>
            <p:cNvPr id="12" name="文本框 24"/>
            <p:cNvSpPr>
              <a:spLocks noChangeArrowheads="1"/>
            </p:cNvSpPr>
            <p:nvPr/>
          </p:nvSpPr>
          <p:spPr bwMode="auto">
            <a:xfrm>
              <a:off x="6606170" y="533538"/>
              <a:ext cx="1296144" cy="492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b="1">
                  <a:solidFill>
                    <a:srgbClr val="FFFFFF"/>
                  </a:solidFill>
                  <a:latin typeface="Calibri" panose="020F0502020204030204" pitchFamily="34" charset="0"/>
                  <a:cs typeface="Calibri" panose="020F0502020204030204" pitchFamily="34" charset="0"/>
                  <a:sym typeface="Calibri" panose="020F0502020204030204" pitchFamily="34" charset="0"/>
                </a:rPr>
                <a:t>LOGO</a:t>
              </a:r>
              <a:endParaRPr lang="zh-CN" altLang="en-US" b="1">
                <a:solidFill>
                  <a:srgbClr val="FFFFFF"/>
                </a:solidFill>
                <a:latin typeface="Calibri" panose="020F0502020204030204" pitchFamily="34" charset="0"/>
                <a:sym typeface="宋体" panose="02010600030101010101" pitchFamily="2" charset="-122"/>
              </a:endParaRPr>
            </a:p>
          </p:txBody>
        </p:sp>
        <p:sp>
          <p:nvSpPr>
            <p:cNvPr id="13" name="文本框 29"/>
            <p:cNvSpPr>
              <a:spLocks noChangeArrowheads="1"/>
            </p:cNvSpPr>
            <p:nvPr/>
          </p:nvSpPr>
          <p:spPr bwMode="auto">
            <a:xfrm>
              <a:off x="1729060" y="471687"/>
              <a:ext cx="1296144" cy="492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b="1">
                  <a:solidFill>
                    <a:srgbClr val="FFFFFF"/>
                  </a:solidFill>
                  <a:latin typeface="Calibri" panose="020F0502020204030204" pitchFamily="34" charset="0"/>
                  <a:cs typeface="Calibri" panose="020F0502020204030204" pitchFamily="34" charset="0"/>
                  <a:sym typeface="Calibri" panose="020F0502020204030204" pitchFamily="34" charset="0"/>
                </a:rPr>
                <a:t>LOGO</a:t>
              </a:r>
              <a:endParaRPr lang="zh-CN" altLang="en-US" b="1">
                <a:solidFill>
                  <a:srgbClr val="FFFFFF"/>
                </a:solidFill>
                <a:latin typeface="Calibri" panose="020F0502020204030204" pitchFamily="34" charset="0"/>
                <a:sym typeface="宋体" panose="02010600030101010101" pitchFamily="2" charset="-122"/>
              </a:endParaRPr>
            </a:p>
          </p:txBody>
        </p:sp>
        <p:sp>
          <p:nvSpPr>
            <p:cNvPr id="14" name="文本框 30"/>
            <p:cNvSpPr>
              <a:spLocks noChangeArrowheads="1"/>
            </p:cNvSpPr>
            <p:nvPr/>
          </p:nvSpPr>
          <p:spPr bwMode="auto">
            <a:xfrm>
              <a:off x="902207" y="1301021"/>
              <a:ext cx="1296144" cy="492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b="1">
                  <a:solidFill>
                    <a:srgbClr val="FFFFFF"/>
                  </a:solidFill>
                  <a:latin typeface="Calibri" panose="020F0502020204030204" pitchFamily="34" charset="0"/>
                  <a:cs typeface="Calibri" panose="020F0502020204030204" pitchFamily="34" charset="0"/>
                  <a:sym typeface="Calibri" panose="020F0502020204030204" pitchFamily="34" charset="0"/>
                </a:rPr>
                <a:t>LOGO</a:t>
              </a:r>
              <a:endParaRPr lang="zh-CN" altLang="en-US" b="1">
                <a:solidFill>
                  <a:srgbClr val="FFFFFF"/>
                </a:solidFill>
                <a:latin typeface="Calibri" panose="020F0502020204030204" pitchFamily="34" charset="0"/>
                <a:sym typeface="宋体" panose="02010600030101010101" pitchFamily="2" charset="-122"/>
              </a:endParaRPr>
            </a:p>
          </p:txBody>
        </p:sp>
        <p:sp>
          <p:nvSpPr>
            <p:cNvPr id="15" name="文本框 33"/>
            <p:cNvSpPr>
              <a:spLocks noChangeArrowheads="1"/>
            </p:cNvSpPr>
            <p:nvPr/>
          </p:nvSpPr>
          <p:spPr bwMode="auto">
            <a:xfrm>
              <a:off x="3364542" y="487011"/>
              <a:ext cx="1296144" cy="492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b="1">
                  <a:solidFill>
                    <a:srgbClr val="FFFFFF"/>
                  </a:solidFill>
                  <a:latin typeface="Calibri" panose="020F0502020204030204" pitchFamily="34" charset="0"/>
                  <a:cs typeface="Calibri" panose="020F0502020204030204" pitchFamily="34" charset="0"/>
                  <a:sym typeface="Calibri" panose="020F0502020204030204" pitchFamily="34" charset="0"/>
                </a:rPr>
                <a:t>LOGO</a:t>
              </a:r>
              <a:endParaRPr lang="zh-CN" altLang="en-US" b="1">
                <a:solidFill>
                  <a:srgbClr val="FFFFFF"/>
                </a:solidFill>
                <a:latin typeface="Calibri" panose="020F0502020204030204" pitchFamily="34" charset="0"/>
                <a:sym typeface="宋体" panose="02010600030101010101" pitchFamily="2" charset="-122"/>
              </a:endParaRPr>
            </a:p>
          </p:txBody>
        </p:sp>
      </p:grpSp>
      <p:sp>
        <p:nvSpPr>
          <p:cNvPr id="32" name="矩形 51"/>
          <p:cNvSpPr>
            <a:spLocks noChangeArrowheads="1"/>
          </p:cNvSpPr>
          <p:nvPr/>
        </p:nvSpPr>
        <p:spPr bwMode="auto">
          <a:xfrm>
            <a:off x="2646419" y="3939902"/>
            <a:ext cx="3688556" cy="684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gn="ctr">
              <a:spcBef>
                <a:spcPts val="600"/>
              </a:spcBef>
              <a:spcAft>
                <a:spcPts val="600"/>
              </a:spcAft>
              <a:buClr>
                <a:srgbClr val="FF3333"/>
              </a:buClr>
              <a:defRPr/>
            </a:pPr>
            <a:r>
              <a:rPr lang="zh-CN" altLang="en-US" sz="800" dirty="0">
                <a:solidFill>
                  <a:schemeClr val="tx1">
                    <a:lumMod val="95000"/>
                    <a:lumOff val="5000"/>
                  </a:schemeClr>
                </a:solidFill>
                <a:latin typeface="微软雅黑" panose="020B0503020204020204" pitchFamily="34" charset="-122"/>
                <a:ea typeface="微软雅黑" panose="020B0503020204020204" pitchFamily="34" charset="-122"/>
              </a:rPr>
              <a:t>请在此处输入您的文本或者复制您的文本粘贴到此处请在此处输入您的文本，或者复制您的文本粘贴到此处请在此处输入您的文本，或者复制您的文本粘贴到此处请在此处输入您的文本，或者复制您的文本粘贴到此处请在此处输入您的文本，或者复制您的文本粘贴到此处请在此处输入您的文本，或者复制您的文本粘贴到此处</a:t>
            </a:r>
            <a:endParaRPr lang="en-US" altLang="zh-CN" sz="800" dirty="0">
              <a:solidFill>
                <a:schemeClr val="tx1">
                  <a:lumMod val="95000"/>
                  <a:lumOff val="5000"/>
                </a:schemeClr>
              </a:solidFill>
              <a:latin typeface="微软雅黑" panose="020B0503020204020204" pitchFamily="34" charset="-122"/>
              <a:ea typeface="微软雅黑" panose="020B0503020204020204" pitchFamily="34" charset="-122"/>
            </a:endParaRPr>
          </a:p>
        </p:txBody>
      </p:sp>
      <p:pic>
        <p:nvPicPr>
          <p:cNvPr id="34" name="图片 3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52398" y="151425"/>
            <a:ext cx="876093" cy="617939"/>
          </a:xfrm>
          <a:prstGeom prst="rect">
            <a:avLst/>
          </a:prstGeom>
        </p:spPr>
      </p:pic>
      <p:sp>
        <p:nvSpPr>
          <p:cNvPr id="35" name="TextBox 34"/>
          <p:cNvSpPr txBox="1"/>
          <p:nvPr/>
        </p:nvSpPr>
        <p:spPr>
          <a:xfrm>
            <a:off x="1222263" y="339502"/>
            <a:ext cx="2492990" cy="369332"/>
          </a:xfrm>
          <a:prstGeom prst="rect">
            <a:avLst/>
          </a:prstGeom>
          <a:noFill/>
        </p:spPr>
        <p:txBody>
          <a:bodyPr wrap="none" rtlCol="0">
            <a:spAutoFit/>
          </a:bodyPr>
          <a:lstStyle/>
          <a:p>
            <a:r>
              <a:rPr lang="zh-CN" altLang="en-US" b="1" dirty="0">
                <a:solidFill>
                  <a:schemeClr val="bg1">
                    <a:lumMod val="95000"/>
                  </a:schemeClr>
                </a:solidFill>
                <a:latin typeface="微软雅黑" panose="020B0503020204020204" pitchFamily="34" charset="-122"/>
                <a:ea typeface="微软雅黑" panose="020B0503020204020204" pitchFamily="34" charset="-122"/>
              </a:rPr>
              <a:t>点击此处输入你的内容</a:t>
            </a:r>
            <a:endParaRPr lang="zh-CN" altLang="en-US" b="1"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1750"/>
                                        <p:tgtEl>
                                          <p:spTgt spid="2"/>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wipe(left)">
                                      <p:cBhvr>
                                        <p:cTn id="1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oup 1"/>
          <p:cNvGrpSpPr/>
          <p:nvPr/>
        </p:nvGrpSpPr>
        <p:grpSpPr bwMode="auto">
          <a:xfrm>
            <a:off x="3285447" y="3315092"/>
            <a:ext cx="2604861" cy="931247"/>
            <a:chOff x="0" y="18"/>
            <a:chExt cx="2179" cy="779"/>
          </a:xfrm>
        </p:grpSpPr>
        <p:sp>
          <p:nvSpPr>
            <p:cNvPr id="59" name="AutoShape 2"/>
            <p:cNvSpPr/>
            <p:nvPr/>
          </p:nvSpPr>
          <p:spPr bwMode="auto">
            <a:xfrm flipV="1">
              <a:off x="2" y="18"/>
              <a:ext cx="2177" cy="431"/>
            </a:xfrm>
            <a:custGeom>
              <a:avLst/>
              <a:gdLst>
                <a:gd name="T0" fmla="*/ 0 w 21600"/>
                <a:gd name="T1" fmla="*/ 0 h 21600"/>
                <a:gd name="T2" fmla="*/ 2297 w 21600"/>
                <a:gd name="T3" fmla="*/ 21600 h 21600"/>
                <a:gd name="T4" fmla="*/ 19303 w 21600"/>
                <a:gd name="T5" fmla="*/ 21600 h 21600"/>
                <a:gd name="T6" fmla="*/ 21600 w 21600"/>
                <a:gd name="T7" fmla="*/ 0 h 21600"/>
                <a:gd name="T8" fmla="*/ 0 w 21600"/>
                <a:gd name="T9" fmla="*/ 0 h 21600"/>
                <a:gd name="T10" fmla="*/ 2947 w 21600"/>
                <a:gd name="T11" fmla="*/ 2957 h 21600"/>
                <a:gd name="T12" fmla="*/ 18653 w 21600"/>
                <a:gd name="T13" fmla="*/ 18643 h 21600"/>
              </a:gdLst>
              <a:ahLst/>
              <a:cxnLst>
                <a:cxn ang="0">
                  <a:pos x="T0" y="T1"/>
                </a:cxn>
                <a:cxn ang="0">
                  <a:pos x="T2" y="T3"/>
                </a:cxn>
                <a:cxn ang="0">
                  <a:pos x="T4" y="T5"/>
                </a:cxn>
                <a:cxn ang="0">
                  <a:pos x="T6" y="T7"/>
                </a:cxn>
                <a:cxn ang="0">
                  <a:pos x="T8" y="T9"/>
                </a:cxn>
              </a:cxnLst>
              <a:rect l="T10" t="T11" r="T12" b="T13"/>
              <a:pathLst>
                <a:path w="21600" h="21600">
                  <a:moveTo>
                    <a:pt x="0" y="0"/>
                  </a:moveTo>
                  <a:lnTo>
                    <a:pt x="2297" y="21600"/>
                  </a:lnTo>
                  <a:lnTo>
                    <a:pt x="19303" y="21600"/>
                  </a:lnTo>
                  <a:lnTo>
                    <a:pt x="21600" y="0"/>
                  </a:lnTo>
                  <a:lnTo>
                    <a:pt x="0" y="0"/>
                  </a:lnTo>
                  <a:close/>
                </a:path>
              </a:pathLst>
            </a:custGeom>
            <a:gradFill rotWithShape="0">
              <a:gsLst>
                <a:gs pos="0">
                  <a:srgbClr val="FF0201"/>
                </a:gs>
                <a:gs pos="100000">
                  <a:srgbClr val="FF8888"/>
                </a:gs>
              </a:gsLst>
              <a:lin ang="5400000" scaled="1"/>
            </a:gradFill>
            <a:ln w="36000" cmpd="sng">
              <a:solidFill>
                <a:srgbClr val="FF0201"/>
              </a:solidFill>
              <a:bevel/>
            </a:ln>
          </p:spPr>
          <p:txBody>
            <a:bodyPr wrap="none" anchor="ctr"/>
            <a:lstStyle/>
            <a:p>
              <a:endParaRPr lang="zh-CN" altLang="en-US" sz="1100"/>
            </a:p>
          </p:txBody>
        </p:sp>
        <p:sp>
          <p:nvSpPr>
            <p:cNvPr id="60" name="Text Box 3"/>
            <p:cNvSpPr txBox="1">
              <a:spLocks noChangeArrowheads="1"/>
            </p:cNvSpPr>
            <p:nvPr/>
          </p:nvSpPr>
          <p:spPr bwMode="auto">
            <a:xfrm>
              <a:off x="231" y="105"/>
              <a:ext cx="171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8860" rIns="90000" bIns="45000" anchor="ctr">
              <a:spAutoFit/>
            </a:bodyPr>
            <a:lstStyle>
              <a:lvl1pPr eaLnBrk="0">
                <a:tabLst>
                  <a:tab pos="723900" algn="l"/>
                  <a:tab pos="1447800" algn="l"/>
                  <a:tab pos="2171700" algn="l"/>
                </a:tabLst>
                <a:defRPr>
                  <a:solidFill>
                    <a:schemeClr val="tx1"/>
                  </a:solidFill>
                  <a:latin typeface="Arial" panose="020B0604020202020204" pitchFamily="34" charset="0"/>
                  <a:ea typeface="方正宋体" charset="0"/>
                  <a:cs typeface="方正宋体" charset="0"/>
                </a:defRPr>
              </a:lvl1pPr>
              <a:lvl2pPr eaLnBrk="0">
                <a:tabLst>
                  <a:tab pos="723900" algn="l"/>
                  <a:tab pos="1447800" algn="l"/>
                  <a:tab pos="2171700" algn="l"/>
                </a:tabLst>
                <a:defRPr>
                  <a:solidFill>
                    <a:schemeClr val="tx1"/>
                  </a:solidFill>
                  <a:latin typeface="Arial" panose="020B0604020202020204" pitchFamily="34" charset="0"/>
                  <a:ea typeface="方正宋体" charset="0"/>
                  <a:cs typeface="方正宋体" charset="0"/>
                </a:defRPr>
              </a:lvl2pPr>
              <a:lvl3pPr eaLnBrk="0">
                <a:tabLst>
                  <a:tab pos="723900" algn="l"/>
                  <a:tab pos="1447800" algn="l"/>
                  <a:tab pos="2171700" algn="l"/>
                </a:tabLst>
                <a:defRPr>
                  <a:solidFill>
                    <a:schemeClr val="tx1"/>
                  </a:solidFill>
                  <a:latin typeface="Arial" panose="020B0604020202020204" pitchFamily="34" charset="0"/>
                  <a:ea typeface="方正宋体" charset="0"/>
                  <a:cs typeface="方正宋体" charset="0"/>
                </a:defRPr>
              </a:lvl3pPr>
              <a:lvl4pPr eaLnBrk="0">
                <a:tabLst>
                  <a:tab pos="723900" algn="l"/>
                  <a:tab pos="1447800" algn="l"/>
                  <a:tab pos="2171700" algn="l"/>
                </a:tabLst>
                <a:defRPr>
                  <a:solidFill>
                    <a:schemeClr val="tx1"/>
                  </a:solidFill>
                  <a:latin typeface="Arial" panose="020B0604020202020204" pitchFamily="34" charset="0"/>
                  <a:ea typeface="方正宋体" charset="0"/>
                  <a:cs typeface="方正宋体" charset="0"/>
                </a:defRPr>
              </a:lvl4pPr>
              <a:lvl5pPr eaLnBrk="0">
                <a:tabLst>
                  <a:tab pos="723900" algn="l"/>
                  <a:tab pos="1447800" algn="l"/>
                  <a:tab pos="2171700" algn="l"/>
                </a:tabLst>
                <a:defRPr>
                  <a:solidFill>
                    <a:schemeClr val="tx1"/>
                  </a:solidFill>
                  <a:latin typeface="Arial" panose="020B0604020202020204" pitchFamily="34" charset="0"/>
                  <a:ea typeface="方正宋体" charset="0"/>
                  <a:cs typeface="方正宋体" charset="0"/>
                </a:defRPr>
              </a:lvl5pPr>
              <a:lvl6pPr marL="2514600" indent="-228600" defTabSz="449580" eaLnBrk="0" fontAlgn="base" hangingPunct="0">
                <a:lnSpc>
                  <a:spcPct val="93000"/>
                </a:lnSpc>
                <a:spcBef>
                  <a:spcPct val="0"/>
                </a:spcBef>
                <a:spcAft>
                  <a:spcPct val="0"/>
                </a:spcAft>
                <a:buSzPct val="100000"/>
                <a:buFont typeface="Times New Roman" panose="02020603050405020304" pitchFamily="18" charset="0"/>
                <a:tabLst>
                  <a:tab pos="723900" algn="l"/>
                  <a:tab pos="1447800" algn="l"/>
                  <a:tab pos="2171700" algn="l"/>
                </a:tabLst>
                <a:defRPr>
                  <a:solidFill>
                    <a:schemeClr val="tx1"/>
                  </a:solidFill>
                  <a:latin typeface="Arial" panose="020B0604020202020204" pitchFamily="34" charset="0"/>
                  <a:ea typeface="方正宋体" charset="0"/>
                  <a:cs typeface="方正宋体" charset="0"/>
                </a:defRPr>
              </a:lvl6pPr>
              <a:lvl7pPr marL="2971800" indent="-228600" defTabSz="449580" eaLnBrk="0" fontAlgn="base" hangingPunct="0">
                <a:lnSpc>
                  <a:spcPct val="93000"/>
                </a:lnSpc>
                <a:spcBef>
                  <a:spcPct val="0"/>
                </a:spcBef>
                <a:spcAft>
                  <a:spcPct val="0"/>
                </a:spcAft>
                <a:buSzPct val="100000"/>
                <a:buFont typeface="Times New Roman" panose="02020603050405020304" pitchFamily="18" charset="0"/>
                <a:tabLst>
                  <a:tab pos="723900" algn="l"/>
                  <a:tab pos="1447800" algn="l"/>
                  <a:tab pos="2171700" algn="l"/>
                </a:tabLst>
                <a:defRPr>
                  <a:solidFill>
                    <a:schemeClr val="tx1"/>
                  </a:solidFill>
                  <a:latin typeface="Arial" panose="020B0604020202020204" pitchFamily="34" charset="0"/>
                  <a:ea typeface="方正宋体" charset="0"/>
                  <a:cs typeface="方正宋体" charset="0"/>
                </a:defRPr>
              </a:lvl7pPr>
              <a:lvl8pPr marL="3429000" indent="-228600" defTabSz="449580" eaLnBrk="0" fontAlgn="base" hangingPunct="0">
                <a:lnSpc>
                  <a:spcPct val="93000"/>
                </a:lnSpc>
                <a:spcBef>
                  <a:spcPct val="0"/>
                </a:spcBef>
                <a:spcAft>
                  <a:spcPct val="0"/>
                </a:spcAft>
                <a:buSzPct val="100000"/>
                <a:buFont typeface="Times New Roman" panose="02020603050405020304" pitchFamily="18" charset="0"/>
                <a:tabLst>
                  <a:tab pos="723900" algn="l"/>
                  <a:tab pos="1447800" algn="l"/>
                  <a:tab pos="2171700" algn="l"/>
                </a:tabLst>
                <a:defRPr>
                  <a:solidFill>
                    <a:schemeClr val="tx1"/>
                  </a:solidFill>
                  <a:latin typeface="Arial" panose="020B0604020202020204" pitchFamily="34" charset="0"/>
                  <a:ea typeface="方正宋体" charset="0"/>
                  <a:cs typeface="方正宋体" charset="0"/>
                </a:defRPr>
              </a:lvl8pPr>
              <a:lvl9pPr marL="3886200" indent="-228600" defTabSz="449580" eaLnBrk="0" fontAlgn="base" hangingPunct="0">
                <a:lnSpc>
                  <a:spcPct val="93000"/>
                </a:lnSpc>
                <a:spcBef>
                  <a:spcPct val="0"/>
                </a:spcBef>
                <a:spcAft>
                  <a:spcPct val="0"/>
                </a:spcAft>
                <a:buSzPct val="100000"/>
                <a:buFont typeface="Times New Roman" panose="02020603050405020304" pitchFamily="18" charset="0"/>
                <a:tabLst>
                  <a:tab pos="723900" algn="l"/>
                  <a:tab pos="1447800" algn="l"/>
                  <a:tab pos="2171700" algn="l"/>
                </a:tabLst>
                <a:defRPr>
                  <a:solidFill>
                    <a:schemeClr val="tx1"/>
                  </a:solidFill>
                  <a:latin typeface="Arial" panose="020B0604020202020204" pitchFamily="34" charset="0"/>
                  <a:ea typeface="方正宋体" charset="0"/>
                  <a:cs typeface="方正宋体" charset="0"/>
                </a:defRPr>
              </a:lvl9pPr>
            </a:lstStyle>
            <a:p>
              <a:pPr algn="ctr" eaLnBrk="1">
                <a:lnSpc>
                  <a:spcPct val="95000"/>
                </a:lnSpc>
              </a:pPr>
              <a:r>
                <a:rPr lang="en-US" sz="1400">
                  <a:solidFill>
                    <a:srgbClr val="FFFFFF"/>
                  </a:solidFill>
                  <a:latin typeface="仿宋_GB2312" panose="02010609030101010101" pitchFamily="1" charset="-122"/>
                  <a:ea typeface="仿宋_GB2312" panose="02010609030101010101" pitchFamily="1" charset="-122"/>
                </a:rPr>
                <a:t>单击此处添加标题</a:t>
              </a:r>
              <a:endParaRPr lang="en-US" sz="1400">
                <a:solidFill>
                  <a:srgbClr val="FFFFFF"/>
                </a:solidFill>
                <a:latin typeface="仿宋_GB2312" panose="02010609030101010101" pitchFamily="1" charset="-122"/>
                <a:ea typeface="仿宋_GB2312" panose="02010609030101010101" pitchFamily="1" charset="-122"/>
              </a:endParaRPr>
            </a:p>
          </p:txBody>
        </p:sp>
        <p:sp>
          <p:nvSpPr>
            <p:cNvPr id="61" name="AutoShape 4"/>
            <p:cNvSpPr>
              <a:spLocks noChangeArrowheads="1"/>
            </p:cNvSpPr>
            <p:nvPr/>
          </p:nvSpPr>
          <p:spPr bwMode="auto">
            <a:xfrm flipH="1" flipV="1">
              <a:off x="0" y="471"/>
              <a:ext cx="2164" cy="326"/>
            </a:xfrm>
            <a:prstGeom prst="triangle">
              <a:avLst>
                <a:gd name="adj" fmla="val 48653"/>
              </a:avLst>
            </a:prstGeom>
            <a:gradFill rotWithShape="0">
              <a:gsLst>
                <a:gs pos="0">
                  <a:srgbClr val="FF8888"/>
                </a:gs>
                <a:gs pos="100000">
                  <a:srgbClr val="FF0201">
                    <a:alpha val="50000"/>
                  </a:srgbClr>
                </a:gs>
              </a:gsLst>
              <a:path path="shape">
                <a:fillToRect l="50000" t="84999" r="50000" b="15001"/>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a:ea typeface="宋体" panose="02010600030101010101" pitchFamily="2" charset="-122"/>
              </a:endParaRPr>
            </a:p>
          </p:txBody>
        </p:sp>
      </p:grpSp>
      <p:grpSp>
        <p:nvGrpSpPr>
          <p:cNvPr id="47" name="Group 5"/>
          <p:cNvGrpSpPr/>
          <p:nvPr/>
        </p:nvGrpSpPr>
        <p:grpSpPr bwMode="auto">
          <a:xfrm>
            <a:off x="2580138" y="987574"/>
            <a:ext cx="2109950" cy="2498466"/>
            <a:chOff x="0" y="0"/>
            <a:chExt cx="1765" cy="2090"/>
          </a:xfrm>
        </p:grpSpPr>
        <p:sp>
          <p:nvSpPr>
            <p:cNvPr id="57" name="AutoShape 6"/>
            <p:cNvSpPr>
              <a:spLocks noChangeArrowheads="1"/>
            </p:cNvSpPr>
            <p:nvPr/>
          </p:nvSpPr>
          <p:spPr bwMode="auto">
            <a:xfrm rot="18180000">
              <a:off x="90" y="959"/>
              <a:ext cx="1958" cy="402"/>
            </a:xfrm>
            <a:custGeom>
              <a:avLst/>
              <a:gdLst>
                <a:gd name="T0" fmla="*/ 169 w 21600"/>
                <a:gd name="T1" fmla="*/ 4 h 21600"/>
                <a:gd name="T2" fmla="*/ 89 w 21600"/>
                <a:gd name="T3" fmla="*/ 7 h 21600"/>
                <a:gd name="T4" fmla="*/ 9 w 21600"/>
                <a:gd name="T5" fmla="*/ 4 h 21600"/>
                <a:gd name="T6" fmla="*/ 89 w 21600"/>
                <a:gd name="T7" fmla="*/ 0 h 21600"/>
                <a:gd name="T8" fmla="*/ 0 60000 65536"/>
                <a:gd name="T9" fmla="*/ 0 60000 65536"/>
                <a:gd name="T10" fmla="*/ 0 60000 65536"/>
                <a:gd name="T11" fmla="*/ 0 60000 65536"/>
                <a:gd name="T12" fmla="*/ 2879 w 21600"/>
                <a:gd name="T13" fmla="*/ 2901 h 21600"/>
                <a:gd name="T14" fmla="*/ 18721 w 21600"/>
                <a:gd name="T15" fmla="*/ 18699 h 21600"/>
              </a:gdLst>
              <a:ahLst/>
              <a:cxnLst>
                <a:cxn ang="T8">
                  <a:pos x="T0" y="T1"/>
                </a:cxn>
                <a:cxn ang="T9">
                  <a:pos x="T2" y="T3"/>
                </a:cxn>
                <a:cxn ang="T10">
                  <a:pos x="T4" y="T5"/>
                </a:cxn>
                <a:cxn ang="T11">
                  <a:pos x="T6" y="T7"/>
                </a:cxn>
              </a:cxnLst>
              <a:rect l="T12" t="T13" r="T14" b="T15"/>
              <a:pathLst>
                <a:path w="21600" h="21600">
                  <a:moveTo>
                    <a:pt x="0" y="0"/>
                  </a:moveTo>
                  <a:lnTo>
                    <a:pt x="2168" y="21600"/>
                  </a:lnTo>
                  <a:lnTo>
                    <a:pt x="19432" y="21600"/>
                  </a:lnTo>
                  <a:lnTo>
                    <a:pt x="21600" y="0"/>
                  </a:lnTo>
                  <a:lnTo>
                    <a:pt x="0" y="0"/>
                  </a:lnTo>
                  <a:close/>
                </a:path>
              </a:pathLst>
            </a:custGeom>
            <a:gradFill rotWithShape="0">
              <a:gsLst>
                <a:gs pos="0">
                  <a:srgbClr val="FF5C19"/>
                </a:gs>
                <a:gs pos="100000">
                  <a:srgbClr val="FCDB06"/>
                </a:gs>
              </a:gsLst>
              <a:lin ang="5400000" scaled="1"/>
            </a:gradFill>
            <a:ln w="36000" cmpd="sng">
              <a:solidFill>
                <a:srgbClr val="FF5C19"/>
              </a:solidFill>
              <a:bevel/>
            </a:ln>
          </p:spPr>
          <p:txBody>
            <a:bodyPr lIns="108000" tIns="76860" rIns="108000" bIns="63000" anchor="ctr"/>
            <a:lstStyle/>
            <a:p>
              <a:pPr algn="ctr">
                <a:lnSpc>
                  <a:spcPct val="95000"/>
                </a:lnSpc>
                <a:tabLst>
                  <a:tab pos="723900" algn="l"/>
                  <a:tab pos="1447800" algn="l"/>
                  <a:tab pos="2171700" algn="l"/>
                  <a:tab pos="2895600" algn="l"/>
                </a:tabLst>
              </a:pPr>
              <a:r>
                <a:rPr lang="en-US" sz="1400" dirty="0" err="1">
                  <a:solidFill>
                    <a:srgbClr val="FFFFFF"/>
                  </a:solidFill>
                  <a:latin typeface="仿宋_GB2312" panose="02010609030101010101" pitchFamily="1" charset="-122"/>
                  <a:ea typeface="仿宋_GB2312" panose="02010609030101010101" pitchFamily="1" charset="-122"/>
                </a:rPr>
                <a:t>单击此处添加标题</a:t>
              </a:r>
              <a:endParaRPr lang="en-US" sz="1400" dirty="0">
                <a:solidFill>
                  <a:srgbClr val="FFFFFF"/>
                </a:solidFill>
                <a:latin typeface="仿宋_GB2312" panose="02010609030101010101" pitchFamily="1" charset="-122"/>
                <a:ea typeface="仿宋_GB2312" panose="02010609030101010101" pitchFamily="1" charset="-122"/>
              </a:endParaRPr>
            </a:p>
          </p:txBody>
        </p:sp>
        <p:sp>
          <p:nvSpPr>
            <p:cNvPr id="58" name="AutoShape 7"/>
            <p:cNvSpPr>
              <a:spLocks noChangeArrowheads="1"/>
            </p:cNvSpPr>
            <p:nvPr/>
          </p:nvSpPr>
          <p:spPr bwMode="auto">
            <a:xfrm rot="18180000" flipH="1">
              <a:off x="-288" y="735"/>
              <a:ext cx="1957" cy="380"/>
            </a:xfrm>
            <a:prstGeom prst="triangle">
              <a:avLst>
                <a:gd name="adj" fmla="val 50000"/>
              </a:avLst>
            </a:prstGeom>
            <a:gradFill rotWithShape="0">
              <a:gsLst>
                <a:gs pos="0">
                  <a:srgbClr val="FCDB06"/>
                </a:gs>
                <a:gs pos="100000">
                  <a:srgbClr val="FF5C19">
                    <a:alpha val="50000"/>
                  </a:srgbClr>
                </a:gs>
              </a:gsLst>
              <a:path path="shape">
                <a:fillToRect l="9999" t="20000" r="90001" b="8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a:ea typeface="宋体" panose="02010600030101010101" pitchFamily="2" charset="-122"/>
              </a:endParaRPr>
            </a:p>
          </p:txBody>
        </p:sp>
      </p:grpSp>
      <p:grpSp>
        <p:nvGrpSpPr>
          <p:cNvPr id="62" name="组合 61"/>
          <p:cNvGrpSpPr/>
          <p:nvPr/>
        </p:nvGrpSpPr>
        <p:grpSpPr>
          <a:xfrm>
            <a:off x="3917834" y="2102918"/>
            <a:ext cx="1347259" cy="1051985"/>
            <a:chOff x="3917834" y="2246934"/>
            <a:chExt cx="1347259" cy="1051985"/>
          </a:xfrm>
        </p:grpSpPr>
        <p:sp>
          <p:nvSpPr>
            <p:cNvPr id="48" name="Line 8"/>
            <p:cNvSpPr>
              <a:spLocks noChangeShapeType="1"/>
            </p:cNvSpPr>
            <p:nvPr/>
          </p:nvSpPr>
          <p:spPr bwMode="auto">
            <a:xfrm flipH="1" flipV="1">
              <a:off x="4669765" y="2246934"/>
              <a:ext cx="595328" cy="951569"/>
            </a:xfrm>
            <a:prstGeom prst="line">
              <a:avLst/>
            </a:prstGeom>
            <a:noFill/>
            <a:ln w="9525" cmpd="sng">
              <a:solidFill>
                <a:srgbClr val="FF0201"/>
              </a:solidFill>
              <a:prstDash val="sysDot"/>
              <a:round/>
              <a:tailEnd type="triangle" w="med" len="med"/>
            </a:ln>
            <a:extLst>
              <a:ext uri="{909E8E84-426E-40DD-AFC4-6F175D3DCCD1}">
                <a14:hiddenFill xmlns:a14="http://schemas.microsoft.com/office/drawing/2010/main">
                  <a:noFill/>
                </a14:hiddenFill>
              </a:ext>
            </a:extLst>
          </p:spPr>
          <p:txBody>
            <a:bodyPr/>
            <a:lstStyle/>
            <a:p>
              <a:endParaRPr lang="zh-CN" altLang="en-US" sz="1100"/>
            </a:p>
          </p:txBody>
        </p:sp>
        <p:sp>
          <p:nvSpPr>
            <p:cNvPr id="49" name="Line 9"/>
            <p:cNvSpPr>
              <a:spLocks noChangeShapeType="1"/>
            </p:cNvSpPr>
            <p:nvPr/>
          </p:nvSpPr>
          <p:spPr bwMode="auto">
            <a:xfrm flipH="1">
              <a:off x="3917834" y="2246934"/>
              <a:ext cx="595328" cy="949178"/>
            </a:xfrm>
            <a:prstGeom prst="line">
              <a:avLst/>
            </a:prstGeom>
            <a:noFill/>
            <a:ln w="9525" cmpd="sng">
              <a:solidFill>
                <a:srgbClr val="FF0201"/>
              </a:solidFill>
              <a:prstDash val="sysDot"/>
              <a:round/>
              <a:tailEnd type="triangle" w="med" len="med"/>
            </a:ln>
            <a:extLst>
              <a:ext uri="{909E8E84-426E-40DD-AFC4-6F175D3DCCD1}">
                <a14:hiddenFill xmlns:a14="http://schemas.microsoft.com/office/drawing/2010/main">
                  <a:noFill/>
                </a14:hiddenFill>
              </a:ext>
            </a:extLst>
          </p:spPr>
          <p:txBody>
            <a:bodyPr/>
            <a:lstStyle/>
            <a:p>
              <a:endParaRPr lang="zh-CN" altLang="en-US" sz="1100"/>
            </a:p>
          </p:txBody>
        </p:sp>
        <p:sp>
          <p:nvSpPr>
            <p:cNvPr id="50" name="Line 10"/>
            <p:cNvSpPr>
              <a:spLocks noChangeShapeType="1"/>
            </p:cNvSpPr>
            <p:nvPr/>
          </p:nvSpPr>
          <p:spPr bwMode="auto">
            <a:xfrm>
              <a:off x="4055309" y="3297724"/>
              <a:ext cx="1127299" cy="1195"/>
            </a:xfrm>
            <a:prstGeom prst="line">
              <a:avLst/>
            </a:prstGeom>
            <a:noFill/>
            <a:ln w="9525" cmpd="sng">
              <a:solidFill>
                <a:srgbClr val="FF0201"/>
              </a:solidFill>
              <a:prstDash val="sysDot"/>
              <a:round/>
              <a:tailEnd type="triangle" w="med" len="med"/>
            </a:ln>
            <a:extLst>
              <a:ext uri="{909E8E84-426E-40DD-AFC4-6F175D3DCCD1}">
                <a14:hiddenFill xmlns:a14="http://schemas.microsoft.com/office/drawing/2010/main">
                  <a:noFill/>
                </a14:hiddenFill>
              </a:ext>
            </a:extLst>
          </p:spPr>
          <p:txBody>
            <a:bodyPr/>
            <a:lstStyle/>
            <a:p>
              <a:endParaRPr lang="zh-CN" altLang="en-US" sz="1100"/>
            </a:p>
          </p:txBody>
        </p:sp>
      </p:grpSp>
      <p:sp>
        <p:nvSpPr>
          <p:cNvPr id="51" name="Text Box 11"/>
          <p:cNvSpPr txBox="1">
            <a:spLocks noChangeArrowheads="1"/>
          </p:cNvSpPr>
          <p:nvPr/>
        </p:nvSpPr>
        <p:spPr bwMode="auto">
          <a:xfrm>
            <a:off x="1838966" y="1689296"/>
            <a:ext cx="1513425" cy="584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6340" rIns="90000" bIns="45000">
            <a:spAutoFit/>
          </a:bodyPr>
          <a:lstStyle>
            <a:lvl1pPr eaLnBrk="0">
              <a:tabLst>
                <a:tab pos="723900" algn="l"/>
                <a:tab pos="1447800" algn="l"/>
              </a:tabLst>
              <a:defRPr>
                <a:solidFill>
                  <a:schemeClr val="tx1"/>
                </a:solidFill>
                <a:latin typeface="Arial" panose="020B0604020202020204" pitchFamily="34" charset="0"/>
                <a:ea typeface="方正宋体" charset="0"/>
                <a:cs typeface="方正宋体" charset="0"/>
              </a:defRPr>
            </a:lvl1pPr>
            <a:lvl2pPr eaLnBrk="0">
              <a:tabLst>
                <a:tab pos="723900" algn="l"/>
                <a:tab pos="1447800" algn="l"/>
              </a:tabLst>
              <a:defRPr>
                <a:solidFill>
                  <a:schemeClr val="tx1"/>
                </a:solidFill>
                <a:latin typeface="Arial" panose="020B0604020202020204" pitchFamily="34" charset="0"/>
                <a:ea typeface="方正宋体" charset="0"/>
                <a:cs typeface="方正宋体" charset="0"/>
              </a:defRPr>
            </a:lvl2pPr>
            <a:lvl3pPr eaLnBrk="0">
              <a:tabLst>
                <a:tab pos="723900" algn="l"/>
                <a:tab pos="1447800" algn="l"/>
              </a:tabLst>
              <a:defRPr>
                <a:solidFill>
                  <a:schemeClr val="tx1"/>
                </a:solidFill>
                <a:latin typeface="Arial" panose="020B0604020202020204" pitchFamily="34" charset="0"/>
                <a:ea typeface="方正宋体" charset="0"/>
                <a:cs typeface="方正宋体" charset="0"/>
              </a:defRPr>
            </a:lvl3pPr>
            <a:lvl4pPr eaLnBrk="0">
              <a:tabLst>
                <a:tab pos="723900" algn="l"/>
                <a:tab pos="1447800" algn="l"/>
              </a:tabLst>
              <a:defRPr>
                <a:solidFill>
                  <a:schemeClr val="tx1"/>
                </a:solidFill>
                <a:latin typeface="Arial" panose="020B0604020202020204" pitchFamily="34" charset="0"/>
                <a:ea typeface="方正宋体" charset="0"/>
                <a:cs typeface="方正宋体" charset="0"/>
              </a:defRPr>
            </a:lvl4pPr>
            <a:lvl5pPr eaLnBrk="0">
              <a:tabLst>
                <a:tab pos="723900" algn="l"/>
                <a:tab pos="1447800" algn="l"/>
              </a:tabLst>
              <a:defRPr>
                <a:solidFill>
                  <a:schemeClr val="tx1"/>
                </a:solidFill>
                <a:latin typeface="Arial" panose="020B0604020202020204" pitchFamily="34" charset="0"/>
                <a:ea typeface="方正宋体" charset="0"/>
                <a:cs typeface="方正宋体" charset="0"/>
              </a:defRPr>
            </a:lvl5pPr>
            <a:lvl6pPr marL="2514600" indent="-228600" defTabSz="449580" eaLnBrk="0" fontAlgn="base" hangingPunct="0">
              <a:lnSpc>
                <a:spcPct val="93000"/>
              </a:lnSpc>
              <a:spcBef>
                <a:spcPct val="0"/>
              </a:spcBef>
              <a:spcAft>
                <a:spcPct val="0"/>
              </a:spcAft>
              <a:buSzPct val="100000"/>
              <a:buFont typeface="Times New Roman" panose="02020603050405020304" pitchFamily="18" charset="0"/>
              <a:tabLst>
                <a:tab pos="723900" algn="l"/>
                <a:tab pos="1447800" algn="l"/>
              </a:tabLst>
              <a:defRPr>
                <a:solidFill>
                  <a:schemeClr val="tx1"/>
                </a:solidFill>
                <a:latin typeface="Arial" panose="020B0604020202020204" pitchFamily="34" charset="0"/>
                <a:ea typeface="方正宋体" charset="0"/>
                <a:cs typeface="方正宋体" charset="0"/>
              </a:defRPr>
            </a:lvl6pPr>
            <a:lvl7pPr marL="2971800" indent="-228600" defTabSz="449580" eaLnBrk="0" fontAlgn="base" hangingPunct="0">
              <a:lnSpc>
                <a:spcPct val="93000"/>
              </a:lnSpc>
              <a:spcBef>
                <a:spcPct val="0"/>
              </a:spcBef>
              <a:spcAft>
                <a:spcPct val="0"/>
              </a:spcAft>
              <a:buSzPct val="100000"/>
              <a:buFont typeface="Times New Roman" panose="02020603050405020304" pitchFamily="18" charset="0"/>
              <a:tabLst>
                <a:tab pos="723900" algn="l"/>
                <a:tab pos="1447800" algn="l"/>
              </a:tabLst>
              <a:defRPr>
                <a:solidFill>
                  <a:schemeClr val="tx1"/>
                </a:solidFill>
                <a:latin typeface="Arial" panose="020B0604020202020204" pitchFamily="34" charset="0"/>
                <a:ea typeface="方正宋体" charset="0"/>
                <a:cs typeface="方正宋体" charset="0"/>
              </a:defRPr>
            </a:lvl7pPr>
            <a:lvl8pPr marL="3429000" indent="-228600" defTabSz="449580" eaLnBrk="0" fontAlgn="base" hangingPunct="0">
              <a:lnSpc>
                <a:spcPct val="93000"/>
              </a:lnSpc>
              <a:spcBef>
                <a:spcPct val="0"/>
              </a:spcBef>
              <a:spcAft>
                <a:spcPct val="0"/>
              </a:spcAft>
              <a:buSzPct val="100000"/>
              <a:buFont typeface="Times New Roman" panose="02020603050405020304" pitchFamily="18" charset="0"/>
              <a:tabLst>
                <a:tab pos="723900" algn="l"/>
                <a:tab pos="1447800" algn="l"/>
              </a:tabLst>
              <a:defRPr>
                <a:solidFill>
                  <a:schemeClr val="tx1"/>
                </a:solidFill>
                <a:latin typeface="Arial" panose="020B0604020202020204" pitchFamily="34" charset="0"/>
                <a:ea typeface="方正宋体" charset="0"/>
                <a:cs typeface="方正宋体" charset="0"/>
              </a:defRPr>
            </a:lvl8pPr>
            <a:lvl9pPr marL="3886200" indent="-228600" defTabSz="449580" eaLnBrk="0" fontAlgn="base" hangingPunct="0">
              <a:lnSpc>
                <a:spcPct val="93000"/>
              </a:lnSpc>
              <a:spcBef>
                <a:spcPct val="0"/>
              </a:spcBef>
              <a:spcAft>
                <a:spcPct val="0"/>
              </a:spcAft>
              <a:buSzPct val="100000"/>
              <a:buFont typeface="Times New Roman" panose="02020603050405020304" pitchFamily="18" charset="0"/>
              <a:tabLst>
                <a:tab pos="723900" algn="l"/>
                <a:tab pos="1447800" algn="l"/>
              </a:tabLst>
              <a:defRPr>
                <a:solidFill>
                  <a:schemeClr val="tx1"/>
                </a:solidFill>
                <a:latin typeface="Arial" panose="020B0604020202020204" pitchFamily="34" charset="0"/>
                <a:ea typeface="方正宋体" charset="0"/>
                <a:cs typeface="方正宋体" charset="0"/>
              </a:defRPr>
            </a:lvl9pPr>
          </a:lstStyle>
          <a:p>
            <a:pPr algn="ctr" eaLnBrk="1">
              <a:lnSpc>
                <a:spcPct val="95000"/>
              </a:lnSpc>
            </a:pPr>
            <a:r>
              <a:rPr lang="en-US" sz="1100" dirty="0" err="1">
                <a:solidFill>
                  <a:srgbClr val="000000"/>
                </a:solidFill>
                <a:latin typeface="仿宋_GB2312" panose="02010609030101010101" pitchFamily="1" charset="-122"/>
                <a:ea typeface="仿宋_GB2312" panose="02010609030101010101" pitchFamily="1" charset="-122"/>
              </a:rPr>
              <a:t>单击此处添加文字</a:t>
            </a:r>
            <a:endParaRPr lang="en-US" sz="1100" dirty="0">
              <a:solidFill>
                <a:srgbClr val="000000"/>
              </a:solidFill>
              <a:latin typeface="仿宋_GB2312" panose="02010609030101010101" pitchFamily="1" charset="-122"/>
              <a:ea typeface="仿宋_GB2312" panose="02010609030101010101" pitchFamily="1" charset="-122"/>
            </a:endParaRPr>
          </a:p>
          <a:p>
            <a:pPr algn="ctr" eaLnBrk="1">
              <a:lnSpc>
                <a:spcPct val="95000"/>
              </a:lnSpc>
            </a:pPr>
            <a:r>
              <a:rPr lang="en-US" sz="1100" dirty="0" err="1">
                <a:solidFill>
                  <a:srgbClr val="000000"/>
                </a:solidFill>
                <a:latin typeface="仿宋_GB2312" panose="02010609030101010101" pitchFamily="1" charset="-122"/>
                <a:ea typeface="仿宋_GB2312" panose="02010609030101010101" pitchFamily="1" charset="-122"/>
              </a:rPr>
              <a:t>单击此处添加文字</a:t>
            </a:r>
            <a:endParaRPr lang="en-US" sz="1100" dirty="0">
              <a:solidFill>
                <a:srgbClr val="000000"/>
              </a:solidFill>
              <a:latin typeface="仿宋_GB2312" panose="02010609030101010101" pitchFamily="1" charset="-122"/>
              <a:ea typeface="仿宋_GB2312" panose="02010609030101010101" pitchFamily="1" charset="-122"/>
            </a:endParaRPr>
          </a:p>
          <a:p>
            <a:pPr algn="ctr" eaLnBrk="1">
              <a:lnSpc>
                <a:spcPct val="95000"/>
              </a:lnSpc>
            </a:pPr>
            <a:r>
              <a:rPr lang="en-US" sz="1100" dirty="0" err="1">
                <a:solidFill>
                  <a:srgbClr val="000000"/>
                </a:solidFill>
                <a:latin typeface="仿宋_GB2312" panose="02010609030101010101" pitchFamily="1" charset="-122"/>
                <a:ea typeface="仿宋_GB2312" panose="02010609030101010101" pitchFamily="1" charset="-122"/>
              </a:rPr>
              <a:t>单击此处添加文字</a:t>
            </a:r>
            <a:endParaRPr lang="en-US" sz="1100" dirty="0">
              <a:solidFill>
                <a:srgbClr val="000000"/>
              </a:solidFill>
              <a:latin typeface="仿宋_GB2312" panose="02010609030101010101" pitchFamily="1" charset="-122"/>
              <a:ea typeface="仿宋_GB2312" panose="02010609030101010101" pitchFamily="1" charset="-122"/>
            </a:endParaRPr>
          </a:p>
        </p:txBody>
      </p:sp>
      <p:sp>
        <p:nvSpPr>
          <p:cNvPr id="52" name="Text Box 12"/>
          <p:cNvSpPr txBox="1">
            <a:spLocks noChangeArrowheads="1"/>
          </p:cNvSpPr>
          <p:nvPr/>
        </p:nvSpPr>
        <p:spPr bwMode="auto">
          <a:xfrm>
            <a:off x="3848499" y="4243515"/>
            <a:ext cx="1518207" cy="584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6340" rIns="90000" bIns="45000">
            <a:spAutoFit/>
          </a:bodyPr>
          <a:lstStyle>
            <a:lvl1pPr eaLnBrk="0">
              <a:tabLst>
                <a:tab pos="723900" algn="l"/>
                <a:tab pos="1447800" algn="l"/>
              </a:tabLst>
              <a:defRPr>
                <a:solidFill>
                  <a:schemeClr val="tx1"/>
                </a:solidFill>
                <a:latin typeface="Arial" panose="020B0604020202020204" pitchFamily="34" charset="0"/>
                <a:ea typeface="方正宋体" charset="0"/>
                <a:cs typeface="方正宋体" charset="0"/>
              </a:defRPr>
            </a:lvl1pPr>
            <a:lvl2pPr eaLnBrk="0">
              <a:tabLst>
                <a:tab pos="723900" algn="l"/>
                <a:tab pos="1447800" algn="l"/>
              </a:tabLst>
              <a:defRPr>
                <a:solidFill>
                  <a:schemeClr val="tx1"/>
                </a:solidFill>
                <a:latin typeface="Arial" panose="020B0604020202020204" pitchFamily="34" charset="0"/>
                <a:ea typeface="方正宋体" charset="0"/>
                <a:cs typeface="方正宋体" charset="0"/>
              </a:defRPr>
            </a:lvl2pPr>
            <a:lvl3pPr eaLnBrk="0">
              <a:tabLst>
                <a:tab pos="723900" algn="l"/>
                <a:tab pos="1447800" algn="l"/>
              </a:tabLst>
              <a:defRPr>
                <a:solidFill>
                  <a:schemeClr val="tx1"/>
                </a:solidFill>
                <a:latin typeface="Arial" panose="020B0604020202020204" pitchFamily="34" charset="0"/>
                <a:ea typeface="方正宋体" charset="0"/>
                <a:cs typeface="方正宋体" charset="0"/>
              </a:defRPr>
            </a:lvl3pPr>
            <a:lvl4pPr eaLnBrk="0">
              <a:tabLst>
                <a:tab pos="723900" algn="l"/>
                <a:tab pos="1447800" algn="l"/>
              </a:tabLst>
              <a:defRPr>
                <a:solidFill>
                  <a:schemeClr val="tx1"/>
                </a:solidFill>
                <a:latin typeface="Arial" panose="020B0604020202020204" pitchFamily="34" charset="0"/>
                <a:ea typeface="方正宋体" charset="0"/>
                <a:cs typeface="方正宋体" charset="0"/>
              </a:defRPr>
            </a:lvl4pPr>
            <a:lvl5pPr eaLnBrk="0">
              <a:tabLst>
                <a:tab pos="723900" algn="l"/>
                <a:tab pos="1447800" algn="l"/>
              </a:tabLst>
              <a:defRPr>
                <a:solidFill>
                  <a:schemeClr val="tx1"/>
                </a:solidFill>
                <a:latin typeface="Arial" panose="020B0604020202020204" pitchFamily="34" charset="0"/>
                <a:ea typeface="方正宋体" charset="0"/>
                <a:cs typeface="方正宋体" charset="0"/>
              </a:defRPr>
            </a:lvl5pPr>
            <a:lvl6pPr marL="2514600" indent="-228600" defTabSz="449580" eaLnBrk="0" fontAlgn="base" hangingPunct="0">
              <a:lnSpc>
                <a:spcPct val="93000"/>
              </a:lnSpc>
              <a:spcBef>
                <a:spcPct val="0"/>
              </a:spcBef>
              <a:spcAft>
                <a:spcPct val="0"/>
              </a:spcAft>
              <a:buSzPct val="100000"/>
              <a:buFont typeface="Times New Roman" panose="02020603050405020304" pitchFamily="18" charset="0"/>
              <a:tabLst>
                <a:tab pos="723900" algn="l"/>
                <a:tab pos="1447800" algn="l"/>
              </a:tabLst>
              <a:defRPr>
                <a:solidFill>
                  <a:schemeClr val="tx1"/>
                </a:solidFill>
                <a:latin typeface="Arial" panose="020B0604020202020204" pitchFamily="34" charset="0"/>
                <a:ea typeface="方正宋体" charset="0"/>
                <a:cs typeface="方正宋体" charset="0"/>
              </a:defRPr>
            </a:lvl6pPr>
            <a:lvl7pPr marL="2971800" indent="-228600" defTabSz="449580" eaLnBrk="0" fontAlgn="base" hangingPunct="0">
              <a:lnSpc>
                <a:spcPct val="93000"/>
              </a:lnSpc>
              <a:spcBef>
                <a:spcPct val="0"/>
              </a:spcBef>
              <a:spcAft>
                <a:spcPct val="0"/>
              </a:spcAft>
              <a:buSzPct val="100000"/>
              <a:buFont typeface="Times New Roman" panose="02020603050405020304" pitchFamily="18" charset="0"/>
              <a:tabLst>
                <a:tab pos="723900" algn="l"/>
                <a:tab pos="1447800" algn="l"/>
              </a:tabLst>
              <a:defRPr>
                <a:solidFill>
                  <a:schemeClr val="tx1"/>
                </a:solidFill>
                <a:latin typeface="Arial" panose="020B0604020202020204" pitchFamily="34" charset="0"/>
                <a:ea typeface="方正宋体" charset="0"/>
                <a:cs typeface="方正宋体" charset="0"/>
              </a:defRPr>
            </a:lvl7pPr>
            <a:lvl8pPr marL="3429000" indent="-228600" defTabSz="449580" eaLnBrk="0" fontAlgn="base" hangingPunct="0">
              <a:lnSpc>
                <a:spcPct val="93000"/>
              </a:lnSpc>
              <a:spcBef>
                <a:spcPct val="0"/>
              </a:spcBef>
              <a:spcAft>
                <a:spcPct val="0"/>
              </a:spcAft>
              <a:buSzPct val="100000"/>
              <a:buFont typeface="Times New Roman" panose="02020603050405020304" pitchFamily="18" charset="0"/>
              <a:tabLst>
                <a:tab pos="723900" algn="l"/>
                <a:tab pos="1447800" algn="l"/>
              </a:tabLst>
              <a:defRPr>
                <a:solidFill>
                  <a:schemeClr val="tx1"/>
                </a:solidFill>
                <a:latin typeface="Arial" panose="020B0604020202020204" pitchFamily="34" charset="0"/>
                <a:ea typeface="方正宋体" charset="0"/>
                <a:cs typeface="方正宋体" charset="0"/>
              </a:defRPr>
            </a:lvl8pPr>
            <a:lvl9pPr marL="3886200" indent="-228600" defTabSz="449580" eaLnBrk="0" fontAlgn="base" hangingPunct="0">
              <a:lnSpc>
                <a:spcPct val="93000"/>
              </a:lnSpc>
              <a:spcBef>
                <a:spcPct val="0"/>
              </a:spcBef>
              <a:spcAft>
                <a:spcPct val="0"/>
              </a:spcAft>
              <a:buSzPct val="100000"/>
              <a:buFont typeface="Times New Roman" panose="02020603050405020304" pitchFamily="18" charset="0"/>
              <a:tabLst>
                <a:tab pos="723900" algn="l"/>
                <a:tab pos="1447800" algn="l"/>
              </a:tabLst>
              <a:defRPr>
                <a:solidFill>
                  <a:schemeClr val="tx1"/>
                </a:solidFill>
                <a:latin typeface="Arial" panose="020B0604020202020204" pitchFamily="34" charset="0"/>
                <a:ea typeface="方正宋体" charset="0"/>
                <a:cs typeface="方正宋体" charset="0"/>
              </a:defRPr>
            </a:lvl9pPr>
          </a:lstStyle>
          <a:p>
            <a:pPr algn="ctr" eaLnBrk="1">
              <a:lnSpc>
                <a:spcPct val="95000"/>
              </a:lnSpc>
            </a:pPr>
            <a:r>
              <a:rPr lang="en-US" sz="1100" dirty="0" err="1">
                <a:solidFill>
                  <a:srgbClr val="000000"/>
                </a:solidFill>
                <a:latin typeface="仿宋_GB2312" panose="02010609030101010101" pitchFamily="1" charset="-122"/>
                <a:ea typeface="仿宋_GB2312" panose="02010609030101010101" pitchFamily="1" charset="-122"/>
              </a:rPr>
              <a:t>单击此处添加文字</a:t>
            </a:r>
            <a:endParaRPr lang="en-US" sz="1100" dirty="0">
              <a:solidFill>
                <a:srgbClr val="000000"/>
              </a:solidFill>
              <a:latin typeface="仿宋_GB2312" panose="02010609030101010101" pitchFamily="1" charset="-122"/>
              <a:ea typeface="仿宋_GB2312" panose="02010609030101010101" pitchFamily="1" charset="-122"/>
            </a:endParaRPr>
          </a:p>
          <a:p>
            <a:pPr algn="ctr" eaLnBrk="1">
              <a:lnSpc>
                <a:spcPct val="95000"/>
              </a:lnSpc>
            </a:pPr>
            <a:r>
              <a:rPr lang="en-US" sz="1100" dirty="0" err="1">
                <a:solidFill>
                  <a:srgbClr val="000000"/>
                </a:solidFill>
                <a:latin typeface="仿宋_GB2312" panose="02010609030101010101" pitchFamily="1" charset="-122"/>
                <a:ea typeface="仿宋_GB2312" panose="02010609030101010101" pitchFamily="1" charset="-122"/>
              </a:rPr>
              <a:t>单击此处添加文字</a:t>
            </a:r>
            <a:endParaRPr lang="en-US" sz="1100" dirty="0">
              <a:solidFill>
                <a:srgbClr val="000000"/>
              </a:solidFill>
              <a:latin typeface="仿宋_GB2312" panose="02010609030101010101" pitchFamily="1" charset="-122"/>
              <a:ea typeface="仿宋_GB2312" panose="02010609030101010101" pitchFamily="1" charset="-122"/>
            </a:endParaRPr>
          </a:p>
          <a:p>
            <a:pPr algn="ctr" eaLnBrk="1">
              <a:lnSpc>
                <a:spcPct val="95000"/>
              </a:lnSpc>
            </a:pPr>
            <a:r>
              <a:rPr lang="en-US" sz="1100" dirty="0" err="1">
                <a:solidFill>
                  <a:srgbClr val="000000"/>
                </a:solidFill>
                <a:latin typeface="仿宋_GB2312" panose="02010609030101010101" pitchFamily="1" charset="-122"/>
                <a:ea typeface="仿宋_GB2312" panose="02010609030101010101" pitchFamily="1" charset="-122"/>
              </a:rPr>
              <a:t>单击此处添加文字</a:t>
            </a:r>
            <a:endParaRPr lang="en-US" sz="1100" dirty="0">
              <a:solidFill>
                <a:srgbClr val="000000"/>
              </a:solidFill>
              <a:latin typeface="仿宋_GB2312" panose="02010609030101010101" pitchFamily="1" charset="-122"/>
              <a:ea typeface="仿宋_GB2312" panose="02010609030101010101" pitchFamily="1" charset="-122"/>
            </a:endParaRPr>
          </a:p>
        </p:txBody>
      </p:sp>
      <p:grpSp>
        <p:nvGrpSpPr>
          <p:cNvPr id="53" name="Group 13"/>
          <p:cNvGrpSpPr/>
          <p:nvPr/>
        </p:nvGrpSpPr>
        <p:grpSpPr bwMode="auto">
          <a:xfrm>
            <a:off x="4459368" y="987574"/>
            <a:ext cx="2096799" cy="2498466"/>
            <a:chOff x="0" y="0"/>
            <a:chExt cx="1754" cy="2090"/>
          </a:xfrm>
        </p:grpSpPr>
        <p:sp>
          <p:nvSpPr>
            <p:cNvPr id="55" name="AutoShape 14"/>
            <p:cNvSpPr>
              <a:spLocks noChangeArrowheads="1"/>
            </p:cNvSpPr>
            <p:nvPr/>
          </p:nvSpPr>
          <p:spPr bwMode="auto">
            <a:xfrm rot="3420000" flipH="1">
              <a:off x="-280" y="959"/>
              <a:ext cx="1958" cy="402"/>
            </a:xfrm>
            <a:custGeom>
              <a:avLst/>
              <a:gdLst>
                <a:gd name="T0" fmla="*/ 169 w 21600"/>
                <a:gd name="T1" fmla="*/ 4 h 21600"/>
                <a:gd name="T2" fmla="*/ 89 w 21600"/>
                <a:gd name="T3" fmla="*/ 7 h 21600"/>
                <a:gd name="T4" fmla="*/ 9 w 21600"/>
                <a:gd name="T5" fmla="*/ 4 h 21600"/>
                <a:gd name="T6" fmla="*/ 89 w 21600"/>
                <a:gd name="T7" fmla="*/ 0 h 21600"/>
                <a:gd name="T8" fmla="*/ 0 60000 65536"/>
                <a:gd name="T9" fmla="*/ 0 60000 65536"/>
                <a:gd name="T10" fmla="*/ 0 60000 65536"/>
                <a:gd name="T11" fmla="*/ 0 60000 65536"/>
                <a:gd name="T12" fmla="*/ 2879 w 21600"/>
                <a:gd name="T13" fmla="*/ 2901 h 21600"/>
                <a:gd name="T14" fmla="*/ 18721 w 21600"/>
                <a:gd name="T15" fmla="*/ 18699 h 21600"/>
              </a:gdLst>
              <a:ahLst/>
              <a:cxnLst>
                <a:cxn ang="T8">
                  <a:pos x="T0" y="T1"/>
                </a:cxn>
                <a:cxn ang="T9">
                  <a:pos x="T2" y="T3"/>
                </a:cxn>
                <a:cxn ang="T10">
                  <a:pos x="T4" y="T5"/>
                </a:cxn>
                <a:cxn ang="T11">
                  <a:pos x="T6" y="T7"/>
                </a:cxn>
              </a:cxnLst>
              <a:rect l="T12" t="T13" r="T14" b="T15"/>
              <a:pathLst>
                <a:path w="21600" h="21600">
                  <a:moveTo>
                    <a:pt x="0" y="0"/>
                  </a:moveTo>
                  <a:lnTo>
                    <a:pt x="2168" y="21600"/>
                  </a:lnTo>
                  <a:lnTo>
                    <a:pt x="19432" y="21600"/>
                  </a:lnTo>
                  <a:lnTo>
                    <a:pt x="21600" y="0"/>
                  </a:lnTo>
                  <a:lnTo>
                    <a:pt x="0" y="0"/>
                  </a:lnTo>
                  <a:close/>
                </a:path>
              </a:pathLst>
            </a:custGeom>
            <a:gradFill rotWithShape="0">
              <a:gsLst>
                <a:gs pos="0">
                  <a:srgbClr val="970609"/>
                </a:gs>
                <a:gs pos="100000">
                  <a:srgbClr val="F60101"/>
                </a:gs>
              </a:gsLst>
              <a:lin ang="5400000" scaled="1"/>
            </a:gradFill>
            <a:ln w="36000" cmpd="sng">
              <a:solidFill>
                <a:srgbClr val="970609"/>
              </a:solidFill>
              <a:bevel/>
            </a:ln>
          </p:spPr>
          <p:txBody>
            <a:bodyPr lIns="108000" tIns="76860" rIns="108000" bIns="63000" anchor="ctr"/>
            <a:lstStyle/>
            <a:p>
              <a:pPr algn="ctr">
                <a:lnSpc>
                  <a:spcPct val="95000"/>
                </a:lnSpc>
                <a:tabLst>
                  <a:tab pos="723900" algn="l"/>
                  <a:tab pos="1447800" algn="l"/>
                  <a:tab pos="2171700" algn="l"/>
                  <a:tab pos="2895600" algn="l"/>
                </a:tabLst>
              </a:pPr>
              <a:r>
                <a:rPr lang="en-US" sz="1400">
                  <a:solidFill>
                    <a:srgbClr val="FFFFFF"/>
                  </a:solidFill>
                  <a:latin typeface="仿宋_GB2312" panose="02010609030101010101" pitchFamily="1" charset="-122"/>
                  <a:ea typeface="仿宋_GB2312" panose="02010609030101010101" pitchFamily="1" charset="-122"/>
                </a:rPr>
                <a:t>单击此处添加标题</a:t>
              </a:r>
              <a:endParaRPr lang="en-US" sz="1400">
                <a:solidFill>
                  <a:srgbClr val="FFFFFF"/>
                </a:solidFill>
                <a:latin typeface="仿宋_GB2312" panose="02010609030101010101" pitchFamily="1" charset="-122"/>
                <a:ea typeface="仿宋_GB2312" panose="02010609030101010101" pitchFamily="1" charset="-122"/>
              </a:endParaRPr>
            </a:p>
          </p:txBody>
        </p:sp>
        <p:sp>
          <p:nvSpPr>
            <p:cNvPr id="56" name="AutoShape 15"/>
            <p:cNvSpPr>
              <a:spLocks noChangeArrowheads="1"/>
            </p:cNvSpPr>
            <p:nvPr/>
          </p:nvSpPr>
          <p:spPr bwMode="auto">
            <a:xfrm rot="3420000">
              <a:off x="85" y="735"/>
              <a:ext cx="1957" cy="380"/>
            </a:xfrm>
            <a:prstGeom prst="triangle">
              <a:avLst>
                <a:gd name="adj" fmla="val 50000"/>
              </a:avLst>
            </a:prstGeom>
            <a:gradFill rotWithShape="0">
              <a:gsLst>
                <a:gs pos="0">
                  <a:srgbClr val="F60101"/>
                </a:gs>
                <a:gs pos="100000">
                  <a:srgbClr val="970609">
                    <a:alpha val="50000"/>
                  </a:srgbClr>
                </a:gs>
              </a:gsLst>
              <a:path path="shape">
                <a:fillToRect l="70000" t="39999" r="30000" b="60001"/>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a:ea typeface="宋体" panose="02010600030101010101" pitchFamily="2" charset="-122"/>
              </a:endParaRPr>
            </a:p>
          </p:txBody>
        </p:sp>
      </p:grpSp>
      <p:sp>
        <p:nvSpPr>
          <p:cNvPr id="54" name="Text Box 16"/>
          <p:cNvSpPr txBox="1">
            <a:spLocks noChangeArrowheads="1"/>
          </p:cNvSpPr>
          <p:nvPr/>
        </p:nvSpPr>
        <p:spPr bwMode="auto">
          <a:xfrm>
            <a:off x="5824559" y="1689296"/>
            <a:ext cx="1573197" cy="584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6340" rIns="90000" bIns="45000">
            <a:spAutoFit/>
          </a:bodyPr>
          <a:lstStyle>
            <a:lvl1pPr eaLnBrk="0">
              <a:tabLst>
                <a:tab pos="723900" algn="l"/>
                <a:tab pos="1447800" algn="l"/>
              </a:tabLst>
              <a:defRPr>
                <a:solidFill>
                  <a:schemeClr val="tx1"/>
                </a:solidFill>
                <a:latin typeface="Arial" panose="020B0604020202020204" pitchFamily="34" charset="0"/>
                <a:ea typeface="方正宋体" charset="0"/>
                <a:cs typeface="方正宋体" charset="0"/>
              </a:defRPr>
            </a:lvl1pPr>
            <a:lvl2pPr eaLnBrk="0">
              <a:tabLst>
                <a:tab pos="723900" algn="l"/>
                <a:tab pos="1447800" algn="l"/>
              </a:tabLst>
              <a:defRPr>
                <a:solidFill>
                  <a:schemeClr val="tx1"/>
                </a:solidFill>
                <a:latin typeface="Arial" panose="020B0604020202020204" pitchFamily="34" charset="0"/>
                <a:ea typeface="方正宋体" charset="0"/>
                <a:cs typeface="方正宋体" charset="0"/>
              </a:defRPr>
            </a:lvl2pPr>
            <a:lvl3pPr eaLnBrk="0">
              <a:tabLst>
                <a:tab pos="723900" algn="l"/>
                <a:tab pos="1447800" algn="l"/>
              </a:tabLst>
              <a:defRPr>
                <a:solidFill>
                  <a:schemeClr val="tx1"/>
                </a:solidFill>
                <a:latin typeface="Arial" panose="020B0604020202020204" pitchFamily="34" charset="0"/>
                <a:ea typeface="方正宋体" charset="0"/>
                <a:cs typeface="方正宋体" charset="0"/>
              </a:defRPr>
            </a:lvl3pPr>
            <a:lvl4pPr eaLnBrk="0">
              <a:tabLst>
                <a:tab pos="723900" algn="l"/>
                <a:tab pos="1447800" algn="l"/>
              </a:tabLst>
              <a:defRPr>
                <a:solidFill>
                  <a:schemeClr val="tx1"/>
                </a:solidFill>
                <a:latin typeface="Arial" panose="020B0604020202020204" pitchFamily="34" charset="0"/>
                <a:ea typeface="方正宋体" charset="0"/>
                <a:cs typeface="方正宋体" charset="0"/>
              </a:defRPr>
            </a:lvl4pPr>
            <a:lvl5pPr eaLnBrk="0">
              <a:tabLst>
                <a:tab pos="723900" algn="l"/>
                <a:tab pos="1447800" algn="l"/>
              </a:tabLst>
              <a:defRPr>
                <a:solidFill>
                  <a:schemeClr val="tx1"/>
                </a:solidFill>
                <a:latin typeface="Arial" panose="020B0604020202020204" pitchFamily="34" charset="0"/>
                <a:ea typeface="方正宋体" charset="0"/>
                <a:cs typeface="方正宋体" charset="0"/>
              </a:defRPr>
            </a:lvl5pPr>
            <a:lvl6pPr marL="2514600" indent="-228600" defTabSz="449580" eaLnBrk="0" fontAlgn="base" hangingPunct="0">
              <a:lnSpc>
                <a:spcPct val="93000"/>
              </a:lnSpc>
              <a:spcBef>
                <a:spcPct val="0"/>
              </a:spcBef>
              <a:spcAft>
                <a:spcPct val="0"/>
              </a:spcAft>
              <a:buSzPct val="100000"/>
              <a:buFont typeface="Times New Roman" panose="02020603050405020304" pitchFamily="18" charset="0"/>
              <a:tabLst>
                <a:tab pos="723900" algn="l"/>
                <a:tab pos="1447800" algn="l"/>
              </a:tabLst>
              <a:defRPr>
                <a:solidFill>
                  <a:schemeClr val="tx1"/>
                </a:solidFill>
                <a:latin typeface="Arial" panose="020B0604020202020204" pitchFamily="34" charset="0"/>
                <a:ea typeface="方正宋体" charset="0"/>
                <a:cs typeface="方正宋体" charset="0"/>
              </a:defRPr>
            </a:lvl6pPr>
            <a:lvl7pPr marL="2971800" indent="-228600" defTabSz="449580" eaLnBrk="0" fontAlgn="base" hangingPunct="0">
              <a:lnSpc>
                <a:spcPct val="93000"/>
              </a:lnSpc>
              <a:spcBef>
                <a:spcPct val="0"/>
              </a:spcBef>
              <a:spcAft>
                <a:spcPct val="0"/>
              </a:spcAft>
              <a:buSzPct val="100000"/>
              <a:buFont typeface="Times New Roman" panose="02020603050405020304" pitchFamily="18" charset="0"/>
              <a:tabLst>
                <a:tab pos="723900" algn="l"/>
                <a:tab pos="1447800" algn="l"/>
              </a:tabLst>
              <a:defRPr>
                <a:solidFill>
                  <a:schemeClr val="tx1"/>
                </a:solidFill>
                <a:latin typeface="Arial" panose="020B0604020202020204" pitchFamily="34" charset="0"/>
                <a:ea typeface="方正宋体" charset="0"/>
                <a:cs typeface="方正宋体" charset="0"/>
              </a:defRPr>
            </a:lvl7pPr>
            <a:lvl8pPr marL="3429000" indent="-228600" defTabSz="449580" eaLnBrk="0" fontAlgn="base" hangingPunct="0">
              <a:lnSpc>
                <a:spcPct val="93000"/>
              </a:lnSpc>
              <a:spcBef>
                <a:spcPct val="0"/>
              </a:spcBef>
              <a:spcAft>
                <a:spcPct val="0"/>
              </a:spcAft>
              <a:buSzPct val="100000"/>
              <a:buFont typeface="Times New Roman" panose="02020603050405020304" pitchFamily="18" charset="0"/>
              <a:tabLst>
                <a:tab pos="723900" algn="l"/>
                <a:tab pos="1447800" algn="l"/>
              </a:tabLst>
              <a:defRPr>
                <a:solidFill>
                  <a:schemeClr val="tx1"/>
                </a:solidFill>
                <a:latin typeface="Arial" panose="020B0604020202020204" pitchFamily="34" charset="0"/>
                <a:ea typeface="方正宋体" charset="0"/>
                <a:cs typeface="方正宋体" charset="0"/>
              </a:defRPr>
            </a:lvl8pPr>
            <a:lvl9pPr marL="3886200" indent="-228600" defTabSz="449580" eaLnBrk="0" fontAlgn="base" hangingPunct="0">
              <a:lnSpc>
                <a:spcPct val="93000"/>
              </a:lnSpc>
              <a:spcBef>
                <a:spcPct val="0"/>
              </a:spcBef>
              <a:spcAft>
                <a:spcPct val="0"/>
              </a:spcAft>
              <a:buSzPct val="100000"/>
              <a:buFont typeface="Times New Roman" panose="02020603050405020304" pitchFamily="18" charset="0"/>
              <a:tabLst>
                <a:tab pos="723900" algn="l"/>
                <a:tab pos="1447800" algn="l"/>
              </a:tabLst>
              <a:defRPr>
                <a:solidFill>
                  <a:schemeClr val="tx1"/>
                </a:solidFill>
                <a:latin typeface="Arial" panose="020B0604020202020204" pitchFamily="34" charset="0"/>
                <a:ea typeface="方正宋体" charset="0"/>
                <a:cs typeface="方正宋体" charset="0"/>
              </a:defRPr>
            </a:lvl9pPr>
          </a:lstStyle>
          <a:p>
            <a:pPr algn="ctr" eaLnBrk="1">
              <a:lnSpc>
                <a:spcPct val="95000"/>
              </a:lnSpc>
            </a:pPr>
            <a:r>
              <a:rPr lang="en-US" sz="1100" dirty="0" err="1">
                <a:solidFill>
                  <a:srgbClr val="000000"/>
                </a:solidFill>
                <a:latin typeface="仿宋_GB2312" panose="02010609030101010101" pitchFamily="1" charset="-122"/>
                <a:ea typeface="仿宋_GB2312" panose="02010609030101010101" pitchFamily="1" charset="-122"/>
              </a:rPr>
              <a:t>单击此处添加文字</a:t>
            </a:r>
            <a:endParaRPr lang="en-US" sz="1100" dirty="0">
              <a:solidFill>
                <a:srgbClr val="000000"/>
              </a:solidFill>
              <a:latin typeface="仿宋_GB2312" panose="02010609030101010101" pitchFamily="1" charset="-122"/>
              <a:ea typeface="仿宋_GB2312" panose="02010609030101010101" pitchFamily="1" charset="-122"/>
            </a:endParaRPr>
          </a:p>
          <a:p>
            <a:pPr algn="ctr" eaLnBrk="1">
              <a:lnSpc>
                <a:spcPct val="95000"/>
              </a:lnSpc>
            </a:pPr>
            <a:r>
              <a:rPr lang="en-US" sz="1100" dirty="0" err="1">
                <a:solidFill>
                  <a:srgbClr val="000000"/>
                </a:solidFill>
                <a:latin typeface="仿宋_GB2312" panose="02010609030101010101" pitchFamily="1" charset="-122"/>
                <a:ea typeface="仿宋_GB2312" panose="02010609030101010101" pitchFamily="1" charset="-122"/>
              </a:rPr>
              <a:t>单击此处添加文字</a:t>
            </a:r>
            <a:endParaRPr lang="en-US" sz="1100" dirty="0">
              <a:solidFill>
                <a:srgbClr val="000000"/>
              </a:solidFill>
              <a:latin typeface="仿宋_GB2312" panose="02010609030101010101" pitchFamily="1" charset="-122"/>
              <a:ea typeface="仿宋_GB2312" panose="02010609030101010101" pitchFamily="1" charset="-122"/>
            </a:endParaRPr>
          </a:p>
          <a:p>
            <a:pPr algn="ctr" eaLnBrk="1">
              <a:lnSpc>
                <a:spcPct val="95000"/>
              </a:lnSpc>
            </a:pPr>
            <a:r>
              <a:rPr lang="en-US" sz="1100" dirty="0" err="1">
                <a:solidFill>
                  <a:srgbClr val="000000"/>
                </a:solidFill>
                <a:latin typeface="仿宋_GB2312" panose="02010609030101010101" pitchFamily="1" charset="-122"/>
                <a:ea typeface="仿宋_GB2312" panose="02010609030101010101" pitchFamily="1" charset="-122"/>
              </a:rPr>
              <a:t>单击此处添加文字</a:t>
            </a:r>
            <a:endParaRPr lang="en-US" sz="1100" dirty="0">
              <a:solidFill>
                <a:srgbClr val="000000"/>
              </a:solidFill>
              <a:latin typeface="仿宋_GB2312" panose="02010609030101010101" pitchFamily="1" charset="-122"/>
              <a:ea typeface="仿宋_GB2312" panose="02010609030101010101" pitchFamily="1" charset="-122"/>
            </a:endParaRPr>
          </a:p>
        </p:txBody>
      </p:sp>
      <p:pic>
        <p:nvPicPr>
          <p:cNvPr id="20" name="图片 1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52398" y="151425"/>
            <a:ext cx="876093" cy="617939"/>
          </a:xfrm>
          <a:prstGeom prst="rect">
            <a:avLst/>
          </a:prstGeom>
        </p:spPr>
      </p:pic>
      <p:sp>
        <p:nvSpPr>
          <p:cNvPr id="22" name="TextBox 21"/>
          <p:cNvSpPr txBox="1"/>
          <p:nvPr/>
        </p:nvSpPr>
        <p:spPr>
          <a:xfrm>
            <a:off x="1222263" y="339502"/>
            <a:ext cx="2492990" cy="369332"/>
          </a:xfrm>
          <a:prstGeom prst="rect">
            <a:avLst/>
          </a:prstGeom>
          <a:noFill/>
        </p:spPr>
        <p:txBody>
          <a:bodyPr wrap="none" rtlCol="0">
            <a:spAutoFit/>
          </a:bodyPr>
          <a:lstStyle/>
          <a:p>
            <a:r>
              <a:rPr lang="zh-CN" altLang="en-US" b="1" dirty="0">
                <a:solidFill>
                  <a:schemeClr val="bg1">
                    <a:lumMod val="95000"/>
                  </a:schemeClr>
                </a:solidFill>
                <a:latin typeface="微软雅黑" panose="020B0503020204020204" pitchFamily="34" charset="-122"/>
                <a:ea typeface="微软雅黑" panose="020B0503020204020204" pitchFamily="34" charset="-122"/>
              </a:rPr>
              <a:t>点击此处输入你的内容</a:t>
            </a:r>
            <a:endParaRPr lang="zh-CN" altLang="en-US" b="1"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0-#ppt_w/2"/>
                                          </p:val>
                                        </p:tav>
                                        <p:tav tm="100000">
                                          <p:val>
                                            <p:strVal val="#ppt_x"/>
                                          </p:val>
                                        </p:tav>
                                      </p:tavLst>
                                    </p:anim>
                                    <p:anim calcmode="lin" valueType="num">
                                      <p:cBhvr additive="base">
                                        <p:cTn id="8" dur="500" fill="hold"/>
                                        <p:tgtEl>
                                          <p:spTgt spid="4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53"/>
                                        </p:tgtEl>
                                        <p:attrNameLst>
                                          <p:attrName>style.visibility</p:attrName>
                                        </p:attrNameLst>
                                      </p:cBhvr>
                                      <p:to>
                                        <p:strVal val="visible"/>
                                      </p:to>
                                    </p:set>
                                    <p:anim calcmode="lin" valueType="num">
                                      <p:cBhvr additive="base">
                                        <p:cTn id="12" dur="500" fill="hold"/>
                                        <p:tgtEl>
                                          <p:spTgt spid="53"/>
                                        </p:tgtEl>
                                        <p:attrNameLst>
                                          <p:attrName>ppt_x</p:attrName>
                                        </p:attrNameLst>
                                      </p:cBhvr>
                                      <p:tavLst>
                                        <p:tav tm="0">
                                          <p:val>
                                            <p:strVal val="1+#ppt_w/2"/>
                                          </p:val>
                                        </p:tav>
                                        <p:tav tm="100000">
                                          <p:val>
                                            <p:strVal val="#ppt_x"/>
                                          </p:val>
                                        </p:tav>
                                      </p:tavLst>
                                    </p:anim>
                                    <p:anim calcmode="lin" valueType="num">
                                      <p:cBhvr additive="base">
                                        <p:cTn id="13" dur="500" fill="hold"/>
                                        <p:tgtEl>
                                          <p:spTgt spid="5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46"/>
                                        </p:tgtEl>
                                        <p:attrNameLst>
                                          <p:attrName>style.visibility</p:attrName>
                                        </p:attrNameLst>
                                      </p:cBhvr>
                                      <p:to>
                                        <p:strVal val="visible"/>
                                      </p:to>
                                    </p:set>
                                    <p:anim calcmode="lin" valueType="num">
                                      <p:cBhvr additive="base">
                                        <p:cTn id="17" dur="500" fill="hold"/>
                                        <p:tgtEl>
                                          <p:spTgt spid="46"/>
                                        </p:tgtEl>
                                        <p:attrNameLst>
                                          <p:attrName>ppt_x</p:attrName>
                                        </p:attrNameLst>
                                      </p:cBhvr>
                                      <p:tavLst>
                                        <p:tav tm="0">
                                          <p:val>
                                            <p:strVal val="#ppt_x"/>
                                          </p:val>
                                        </p:tav>
                                        <p:tav tm="100000">
                                          <p:val>
                                            <p:strVal val="#ppt_x"/>
                                          </p:val>
                                        </p:tav>
                                      </p:tavLst>
                                    </p:anim>
                                    <p:anim calcmode="lin" valueType="num">
                                      <p:cBhvr additive="base">
                                        <p:cTn id="18" dur="500" fill="hold"/>
                                        <p:tgtEl>
                                          <p:spTgt spid="46"/>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51"/>
                                        </p:tgtEl>
                                        <p:attrNameLst>
                                          <p:attrName>style.visibility</p:attrName>
                                        </p:attrNameLst>
                                      </p:cBhvr>
                                      <p:to>
                                        <p:strVal val="visible"/>
                                      </p:to>
                                    </p:set>
                                    <p:anim calcmode="lin" valueType="num">
                                      <p:cBhvr additive="base">
                                        <p:cTn id="22" dur="500" fill="hold"/>
                                        <p:tgtEl>
                                          <p:spTgt spid="51"/>
                                        </p:tgtEl>
                                        <p:attrNameLst>
                                          <p:attrName>ppt_x</p:attrName>
                                        </p:attrNameLst>
                                      </p:cBhvr>
                                      <p:tavLst>
                                        <p:tav tm="0">
                                          <p:val>
                                            <p:strVal val="0-#ppt_w/2"/>
                                          </p:val>
                                        </p:tav>
                                        <p:tav tm="100000">
                                          <p:val>
                                            <p:strVal val="#ppt_x"/>
                                          </p:val>
                                        </p:tav>
                                      </p:tavLst>
                                    </p:anim>
                                    <p:anim calcmode="lin" valueType="num">
                                      <p:cBhvr additive="base">
                                        <p:cTn id="23" dur="500" fill="hold"/>
                                        <p:tgtEl>
                                          <p:spTgt spid="51"/>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grpId="0" nodeType="afterEffect">
                                  <p:stCondLst>
                                    <p:cond delay="0"/>
                                  </p:stCondLst>
                                  <p:childTnLst>
                                    <p:set>
                                      <p:cBhvr>
                                        <p:cTn id="26" dur="1" fill="hold">
                                          <p:stCondLst>
                                            <p:cond delay="0"/>
                                          </p:stCondLst>
                                        </p:cTn>
                                        <p:tgtEl>
                                          <p:spTgt spid="54"/>
                                        </p:tgtEl>
                                        <p:attrNameLst>
                                          <p:attrName>style.visibility</p:attrName>
                                        </p:attrNameLst>
                                      </p:cBhvr>
                                      <p:to>
                                        <p:strVal val="visible"/>
                                      </p:to>
                                    </p:set>
                                    <p:anim calcmode="lin" valueType="num">
                                      <p:cBhvr additive="base">
                                        <p:cTn id="27" dur="500" fill="hold"/>
                                        <p:tgtEl>
                                          <p:spTgt spid="54"/>
                                        </p:tgtEl>
                                        <p:attrNameLst>
                                          <p:attrName>ppt_x</p:attrName>
                                        </p:attrNameLst>
                                      </p:cBhvr>
                                      <p:tavLst>
                                        <p:tav tm="0">
                                          <p:val>
                                            <p:strVal val="1+#ppt_w/2"/>
                                          </p:val>
                                        </p:tav>
                                        <p:tav tm="100000">
                                          <p:val>
                                            <p:strVal val="#ppt_x"/>
                                          </p:val>
                                        </p:tav>
                                      </p:tavLst>
                                    </p:anim>
                                    <p:anim calcmode="lin" valueType="num">
                                      <p:cBhvr additive="base">
                                        <p:cTn id="28" dur="500" fill="hold"/>
                                        <p:tgtEl>
                                          <p:spTgt spid="54"/>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52"/>
                                        </p:tgtEl>
                                        <p:attrNameLst>
                                          <p:attrName>style.visibility</p:attrName>
                                        </p:attrNameLst>
                                      </p:cBhvr>
                                      <p:to>
                                        <p:strVal val="visible"/>
                                      </p:to>
                                    </p:set>
                                    <p:anim calcmode="lin" valueType="num">
                                      <p:cBhvr additive="base">
                                        <p:cTn id="32" dur="500" fill="hold"/>
                                        <p:tgtEl>
                                          <p:spTgt spid="52"/>
                                        </p:tgtEl>
                                        <p:attrNameLst>
                                          <p:attrName>ppt_x</p:attrName>
                                        </p:attrNameLst>
                                      </p:cBhvr>
                                      <p:tavLst>
                                        <p:tav tm="0">
                                          <p:val>
                                            <p:strVal val="#ppt_x"/>
                                          </p:val>
                                        </p:tav>
                                        <p:tav tm="100000">
                                          <p:val>
                                            <p:strVal val="#ppt_x"/>
                                          </p:val>
                                        </p:tav>
                                      </p:tavLst>
                                    </p:anim>
                                    <p:anim calcmode="lin" valueType="num">
                                      <p:cBhvr additive="base">
                                        <p:cTn id="33" dur="500" fill="hold"/>
                                        <p:tgtEl>
                                          <p:spTgt spid="52"/>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53" presetClass="entr" presetSubtype="16" fill="hold" nodeType="afterEffect">
                                  <p:stCondLst>
                                    <p:cond delay="0"/>
                                  </p:stCondLst>
                                  <p:childTnLst>
                                    <p:set>
                                      <p:cBhvr>
                                        <p:cTn id="36" dur="1" fill="hold">
                                          <p:stCondLst>
                                            <p:cond delay="0"/>
                                          </p:stCondLst>
                                        </p:cTn>
                                        <p:tgtEl>
                                          <p:spTgt spid="62"/>
                                        </p:tgtEl>
                                        <p:attrNameLst>
                                          <p:attrName>style.visibility</p:attrName>
                                        </p:attrNameLst>
                                      </p:cBhvr>
                                      <p:to>
                                        <p:strVal val="visible"/>
                                      </p:to>
                                    </p:set>
                                    <p:anim calcmode="lin" valueType="num">
                                      <p:cBhvr>
                                        <p:cTn id="37" dur="500" fill="hold"/>
                                        <p:tgtEl>
                                          <p:spTgt spid="62"/>
                                        </p:tgtEl>
                                        <p:attrNameLst>
                                          <p:attrName>ppt_w</p:attrName>
                                        </p:attrNameLst>
                                      </p:cBhvr>
                                      <p:tavLst>
                                        <p:tav tm="0">
                                          <p:val>
                                            <p:fltVal val="0"/>
                                          </p:val>
                                        </p:tav>
                                        <p:tav tm="100000">
                                          <p:val>
                                            <p:strVal val="#ppt_w"/>
                                          </p:val>
                                        </p:tav>
                                      </p:tavLst>
                                    </p:anim>
                                    <p:anim calcmode="lin" valueType="num">
                                      <p:cBhvr>
                                        <p:cTn id="38" dur="500" fill="hold"/>
                                        <p:tgtEl>
                                          <p:spTgt spid="62"/>
                                        </p:tgtEl>
                                        <p:attrNameLst>
                                          <p:attrName>ppt_h</p:attrName>
                                        </p:attrNameLst>
                                      </p:cBhvr>
                                      <p:tavLst>
                                        <p:tav tm="0">
                                          <p:val>
                                            <p:fltVal val="0"/>
                                          </p:val>
                                        </p:tav>
                                        <p:tav tm="100000">
                                          <p:val>
                                            <p:strVal val="#ppt_h"/>
                                          </p:val>
                                        </p:tav>
                                      </p:tavLst>
                                    </p:anim>
                                    <p:animEffect transition="in" filter="fade">
                                      <p:cBhvr>
                                        <p:cTn id="39"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p:bldP spid="5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956940" y="1442568"/>
            <a:ext cx="2389138" cy="1264057"/>
            <a:chOff x="956940" y="1442568"/>
            <a:chExt cx="2389138" cy="1264057"/>
          </a:xfrm>
        </p:grpSpPr>
        <p:sp>
          <p:nvSpPr>
            <p:cNvPr id="20" name="Rectangle 631"/>
            <p:cNvSpPr>
              <a:spLocks noChangeArrowheads="1"/>
            </p:cNvSpPr>
            <p:nvPr/>
          </p:nvSpPr>
          <p:spPr bwMode="auto">
            <a:xfrm>
              <a:off x="1012541" y="1442568"/>
              <a:ext cx="2333537" cy="497085"/>
            </a:xfrm>
            <a:prstGeom prst="rect">
              <a:avLst/>
            </a:prstGeom>
            <a:solidFill>
              <a:srgbClr val="C00000"/>
            </a:solidFill>
            <a:ln>
              <a:noFill/>
            </a:ln>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6" name="矩形 1"/>
            <p:cNvSpPr>
              <a:spLocks noChangeArrowheads="1"/>
            </p:cNvSpPr>
            <p:nvPr/>
          </p:nvSpPr>
          <p:spPr bwMode="auto">
            <a:xfrm>
              <a:off x="956940" y="2060294"/>
              <a:ext cx="23335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just"/>
              <a:r>
                <a:rPr lang="zh-CN" altLang="en-US" sz="900">
                  <a:solidFill>
                    <a:srgbClr val="4D4D4D"/>
                  </a:solidFill>
                  <a:latin typeface="微软雅黑" panose="020B0503020204020204" pitchFamily="34" charset="-122"/>
                  <a:ea typeface="微软雅黑" panose="020B0503020204020204" pitchFamily="34" charset="-122"/>
                  <a:sym typeface="微软雅黑" panose="020B0503020204020204" pitchFamily="34" charset="-122"/>
                </a:rPr>
                <a:t>点击此处添加文本点击此处添加文本点击此处添加文本点击此处添加文本点击此处添加文本点击此处添加文本点击此处添加文本点</a:t>
              </a:r>
              <a:endParaRPr lang="zh-CN" altLang="en-US" sz="90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 name="TextBox 707"/>
            <p:cNvSpPr>
              <a:spLocks noChangeArrowheads="1"/>
            </p:cNvSpPr>
            <p:nvPr/>
          </p:nvSpPr>
          <p:spPr bwMode="auto">
            <a:xfrm>
              <a:off x="2182004" y="1552663"/>
              <a:ext cx="113364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1100">
                  <a:solidFill>
                    <a:srgbClr val="FFFFFF"/>
                  </a:solidFill>
                  <a:latin typeface="微软雅黑" panose="020B0503020204020204" pitchFamily="34" charset="-122"/>
                  <a:ea typeface="微软雅黑" panose="020B0503020204020204" pitchFamily="34" charset="-122"/>
                  <a:sym typeface="Arial" panose="020B0604020202020204" pitchFamily="34" charset="0"/>
                </a:rPr>
                <a:t>输入您的</a:t>
              </a:r>
              <a:r>
                <a:rPr lang="zh-CN" altLang="en-US" sz="1500" b="1">
                  <a:solidFill>
                    <a:srgbClr val="FFFFFF"/>
                  </a:solidFill>
                  <a:latin typeface="微软雅黑" panose="020B0503020204020204" pitchFamily="34" charset="-122"/>
                  <a:ea typeface="微软雅黑" panose="020B0503020204020204" pitchFamily="34" charset="-122"/>
                  <a:sym typeface="Arial" panose="020B0604020202020204" pitchFamily="34" charset="0"/>
                </a:rPr>
                <a:t>标题</a:t>
              </a:r>
              <a:endParaRPr lang="zh-CN" altLang="en-US" sz="2400" b="1">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pic>
          <p:nvPicPr>
            <p:cNvPr id="9" name="图片 4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35068" y="1505118"/>
              <a:ext cx="371993" cy="371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4" name="组合 33"/>
          <p:cNvGrpSpPr/>
          <p:nvPr/>
        </p:nvGrpSpPr>
        <p:grpSpPr>
          <a:xfrm>
            <a:off x="956941" y="3073133"/>
            <a:ext cx="2389137" cy="1269447"/>
            <a:chOff x="956941" y="3073133"/>
            <a:chExt cx="2389137" cy="1269447"/>
          </a:xfrm>
        </p:grpSpPr>
        <p:sp>
          <p:nvSpPr>
            <p:cNvPr id="23" name="Rectangle 634"/>
            <p:cNvSpPr>
              <a:spLocks noChangeArrowheads="1"/>
            </p:cNvSpPr>
            <p:nvPr/>
          </p:nvSpPr>
          <p:spPr bwMode="auto">
            <a:xfrm>
              <a:off x="1012541" y="3073133"/>
              <a:ext cx="2333537" cy="498669"/>
            </a:xfrm>
            <a:prstGeom prst="rect">
              <a:avLst/>
            </a:prstGeom>
            <a:solidFill>
              <a:srgbClr val="C00000"/>
            </a:solidFill>
            <a:ln>
              <a:noFill/>
            </a:ln>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 name="TextBox 707"/>
            <p:cNvSpPr>
              <a:spLocks noChangeArrowheads="1"/>
            </p:cNvSpPr>
            <p:nvPr/>
          </p:nvSpPr>
          <p:spPr bwMode="auto">
            <a:xfrm>
              <a:off x="2162378" y="3176879"/>
              <a:ext cx="113364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1100">
                  <a:solidFill>
                    <a:srgbClr val="FFFFFF"/>
                  </a:solidFill>
                  <a:latin typeface="微软雅黑" panose="020B0503020204020204" pitchFamily="34" charset="-122"/>
                  <a:ea typeface="微软雅黑" panose="020B0503020204020204" pitchFamily="34" charset="-122"/>
                  <a:sym typeface="Arial" panose="020B0604020202020204" pitchFamily="34" charset="0"/>
                </a:rPr>
                <a:t>输入您的</a:t>
              </a:r>
              <a:r>
                <a:rPr lang="zh-CN" altLang="en-US" sz="1500" b="1">
                  <a:solidFill>
                    <a:srgbClr val="FFFFFF"/>
                  </a:solidFill>
                  <a:latin typeface="微软雅黑" panose="020B0503020204020204" pitchFamily="34" charset="-122"/>
                  <a:ea typeface="微软雅黑" panose="020B0503020204020204" pitchFamily="34" charset="-122"/>
                  <a:sym typeface="Arial" panose="020B0604020202020204" pitchFamily="34" charset="0"/>
                </a:rPr>
                <a:t>标题</a:t>
              </a:r>
              <a:endParaRPr lang="zh-CN" altLang="en-US" sz="2400" b="1">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2" name="Freeform 71"/>
            <p:cNvSpPr>
              <a:spLocks noChangeArrowheads="1"/>
            </p:cNvSpPr>
            <p:nvPr/>
          </p:nvSpPr>
          <p:spPr bwMode="auto">
            <a:xfrm>
              <a:off x="1209998" y="3193775"/>
              <a:ext cx="242642" cy="260947"/>
            </a:xfrm>
            <a:custGeom>
              <a:avLst/>
              <a:gdLst>
                <a:gd name="T0" fmla="*/ 20532 w 40"/>
                <a:gd name="T1" fmla="*/ 14168 h 43"/>
                <a:gd name="T2" fmla="*/ 23680 w 40"/>
                <a:gd name="T3" fmla="*/ 7900 h 43"/>
                <a:gd name="T4" fmla="*/ 15789 w 40"/>
                <a:gd name="T5" fmla="*/ 0 h 43"/>
                <a:gd name="T6" fmla="*/ 7892 w 40"/>
                <a:gd name="T7" fmla="*/ 7900 h 43"/>
                <a:gd name="T8" fmla="*/ 11013 w 40"/>
                <a:gd name="T9" fmla="*/ 14168 h 43"/>
                <a:gd name="T10" fmla="*/ 0 w 40"/>
                <a:gd name="T11" fmla="*/ 33993 h 43"/>
                <a:gd name="T12" fmla="*/ 31572 w 40"/>
                <a:gd name="T13" fmla="*/ 33993 h 43"/>
                <a:gd name="T14" fmla="*/ 20532 w 40"/>
                <a:gd name="T15" fmla="*/ 14168 h 43"/>
                <a:gd name="T16" fmla="*/ 0 60000 65536"/>
                <a:gd name="T17" fmla="*/ 0 60000 65536"/>
                <a:gd name="T18" fmla="*/ 0 60000 65536"/>
                <a:gd name="T19" fmla="*/ 0 60000 65536"/>
                <a:gd name="T20" fmla="*/ 0 60000 65536"/>
                <a:gd name="T21" fmla="*/ 0 60000 65536"/>
                <a:gd name="T22" fmla="*/ 0 60000 65536"/>
                <a:gd name="T23" fmla="*/ 0 60000 65536"/>
                <a:gd name="T24" fmla="*/ 0 w 40"/>
                <a:gd name="T25" fmla="*/ 0 h 43"/>
                <a:gd name="T26" fmla="*/ 40 w 40"/>
                <a:gd name="T27" fmla="*/ 43 h 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 h="43">
                  <a:moveTo>
                    <a:pt x="26" y="18"/>
                  </a:moveTo>
                  <a:cubicBezTo>
                    <a:pt x="28" y="16"/>
                    <a:pt x="30" y="13"/>
                    <a:pt x="30" y="10"/>
                  </a:cubicBezTo>
                  <a:cubicBezTo>
                    <a:pt x="30" y="4"/>
                    <a:pt x="26" y="0"/>
                    <a:pt x="20" y="0"/>
                  </a:cubicBezTo>
                  <a:cubicBezTo>
                    <a:pt x="14" y="0"/>
                    <a:pt x="10" y="4"/>
                    <a:pt x="10" y="10"/>
                  </a:cubicBezTo>
                  <a:cubicBezTo>
                    <a:pt x="10" y="13"/>
                    <a:pt x="11" y="16"/>
                    <a:pt x="14" y="18"/>
                  </a:cubicBezTo>
                  <a:cubicBezTo>
                    <a:pt x="7" y="22"/>
                    <a:pt x="1" y="31"/>
                    <a:pt x="0" y="43"/>
                  </a:cubicBezTo>
                  <a:cubicBezTo>
                    <a:pt x="40" y="43"/>
                    <a:pt x="40" y="43"/>
                    <a:pt x="40" y="43"/>
                  </a:cubicBezTo>
                  <a:cubicBezTo>
                    <a:pt x="39" y="31"/>
                    <a:pt x="33" y="22"/>
                    <a:pt x="26" y="18"/>
                  </a:cubicBez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5" name="矩形 1"/>
            <p:cNvSpPr>
              <a:spLocks noChangeArrowheads="1"/>
            </p:cNvSpPr>
            <p:nvPr/>
          </p:nvSpPr>
          <p:spPr bwMode="auto">
            <a:xfrm>
              <a:off x="956941" y="3696249"/>
              <a:ext cx="23335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just"/>
              <a:r>
                <a:rPr lang="zh-CN" altLang="en-US" sz="900">
                  <a:solidFill>
                    <a:srgbClr val="4D4D4D"/>
                  </a:solidFill>
                  <a:latin typeface="微软雅黑" panose="020B0503020204020204" pitchFamily="34" charset="-122"/>
                  <a:ea typeface="微软雅黑" panose="020B0503020204020204" pitchFamily="34" charset="-122"/>
                  <a:sym typeface="微软雅黑" panose="020B0503020204020204" pitchFamily="34" charset="-122"/>
                </a:rPr>
                <a:t>点击此处添加文本点击此处添加文本点击此处添加文本点击此处添加文本点击此处添加文本点击此处添加文本点击此处添加文本点</a:t>
              </a:r>
              <a:endParaRPr lang="zh-CN" altLang="en-US" sz="90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33" name="组合 32"/>
          <p:cNvGrpSpPr/>
          <p:nvPr/>
        </p:nvGrpSpPr>
        <p:grpSpPr>
          <a:xfrm>
            <a:off x="5987378" y="1442568"/>
            <a:ext cx="2408352" cy="1243557"/>
            <a:chOff x="5987378" y="1442568"/>
            <a:chExt cx="2408352" cy="1243557"/>
          </a:xfrm>
        </p:grpSpPr>
        <p:sp>
          <p:nvSpPr>
            <p:cNvPr id="22" name="Rectangle 633"/>
            <p:cNvSpPr>
              <a:spLocks noChangeArrowheads="1"/>
            </p:cNvSpPr>
            <p:nvPr/>
          </p:nvSpPr>
          <p:spPr bwMode="auto">
            <a:xfrm>
              <a:off x="6062193" y="1442568"/>
              <a:ext cx="2333537" cy="497085"/>
            </a:xfrm>
            <a:prstGeom prst="rect">
              <a:avLst/>
            </a:prstGeom>
            <a:solidFill>
              <a:srgbClr val="C00000"/>
            </a:solidFill>
            <a:ln>
              <a:noFill/>
            </a:ln>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 name="TextBox 707"/>
            <p:cNvSpPr>
              <a:spLocks noChangeArrowheads="1"/>
            </p:cNvSpPr>
            <p:nvPr/>
          </p:nvSpPr>
          <p:spPr bwMode="auto">
            <a:xfrm>
              <a:off x="7235333" y="1550090"/>
              <a:ext cx="113364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1100">
                  <a:solidFill>
                    <a:srgbClr val="FFFFFF"/>
                  </a:solidFill>
                  <a:latin typeface="微软雅黑" panose="020B0503020204020204" pitchFamily="34" charset="-122"/>
                  <a:ea typeface="微软雅黑" panose="020B0503020204020204" pitchFamily="34" charset="-122"/>
                  <a:sym typeface="Arial" panose="020B0604020202020204" pitchFamily="34" charset="0"/>
                </a:rPr>
                <a:t>输入您的</a:t>
              </a:r>
              <a:r>
                <a:rPr lang="zh-CN" altLang="en-US" sz="1500" b="1">
                  <a:solidFill>
                    <a:srgbClr val="FFFFFF"/>
                  </a:solidFill>
                  <a:latin typeface="微软雅黑" panose="020B0503020204020204" pitchFamily="34" charset="-122"/>
                  <a:ea typeface="微软雅黑" panose="020B0503020204020204" pitchFamily="34" charset="-122"/>
                  <a:sym typeface="Arial" panose="020B0604020202020204" pitchFamily="34" charset="0"/>
                </a:rPr>
                <a:t>标题</a:t>
              </a:r>
              <a:endParaRPr lang="zh-CN" altLang="en-US" sz="2400" b="1">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1" name="Freeform 76"/>
            <p:cNvSpPr>
              <a:spLocks noChangeArrowheads="1"/>
            </p:cNvSpPr>
            <p:nvPr/>
          </p:nvSpPr>
          <p:spPr bwMode="auto">
            <a:xfrm>
              <a:off x="6205482" y="1542019"/>
              <a:ext cx="328482" cy="297572"/>
            </a:xfrm>
            <a:custGeom>
              <a:avLst/>
              <a:gdLst>
                <a:gd name="T0" fmla="*/ 21610 w 54"/>
                <a:gd name="T1" fmla="*/ 8670 h 49"/>
                <a:gd name="T2" fmla="*/ 11103 w 54"/>
                <a:gd name="T3" fmla="*/ 759 h 49"/>
                <a:gd name="T4" fmla="*/ 765 w 54"/>
                <a:gd name="T5" fmla="*/ 13456 h 49"/>
                <a:gd name="T6" fmla="*/ 21610 w 54"/>
                <a:gd name="T7" fmla="*/ 38851 h 49"/>
                <a:gd name="T8" fmla="*/ 42343 w 54"/>
                <a:gd name="T9" fmla="*/ 13456 h 49"/>
                <a:gd name="T10" fmla="*/ 32739 w 54"/>
                <a:gd name="T11" fmla="*/ 759 h 49"/>
                <a:gd name="T12" fmla="*/ 21610 w 54"/>
                <a:gd name="T13" fmla="*/ 8670 h 49"/>
                <a:gd name="T14" fmla="*/ 21610 w 54"/>
                <a:gd name="T15" fmla="*/ 8670 h 49"/>
                <a:gd name="T16" fmla="*/ 0 60000 65536"/>
                <a:gd name="T17" fmla="*/ 0 60000 65536"/>
                <a:gd name="T18" fmla="*/ 0 60000 65536"/>
                <a:gd name="T19" fmla="*/ 0 60000 65536"/>
                <a:gd name="T20" fmla="*/ 0 60000 65536"/>
                <a:gd name="T21" fmla="*/ 0 60000 65536"/>
                <a:gd name="T22" fmla="*/ 0 60000 65536"/>
                <a:gd name="T23" fmla="*/ 0 60000 65536"/>
                <a:gd name="T24" fmla="*/ 0 w 54"/>
                <a:gd name="T25" fmla="*/ 0 h 49"/>
                <a:gd name="T26" fmla="*/ 54 w 54"/>
                <a:gd name="T27" fmla="*/ 49 h 4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4" h="49">
                  <a:moveTo>
                    <a:pt x="27" y="11"/>
                  </a:moveTo>
                  <a:cubicBezTo>
                    <a:pt x="25" y="4"/>
                    <a:pt x="20" y="0"/>
                    <a:pt x="14" y="1"/>
                  </a:cubicBezTo>
                  <a:cubicBezTo>
                    <a:pt x="4" y="1"/>
                    <a:pt x="0" y="8"/>
                    <a:pt x="1" y="17"/>
                  </a:cubicBezTo>
                  <a:cubicBezTo>
                    <a:pt x="2" y="28"/>
                    <a:pt x="17" y="35"/>
                    <a:pt x="27" y="49"/>
                  </a:cubicBezTo>
                  <a:cubicBezTo>
                    <a:pt x="37" y="35"/>
                    <a:pt x="52" y="29"/>
                    <a:pt x="53" y="17"/>
                  </a:cubicBezTo>
                  <a:cubicBezTo>
                    <a:pt x="54" y="9"/>
                    <a:pt x="51" y="2"/>
                    <a:pt x="41" y="1"/>
                  </a:cubicBezTo>
                  <a:cubicBezTo>
                    <a:pt x="34" y="0"/>
                    <a:pt x="30" y="4"/>
                    <a:pt x="27" y="11"/>
                  </a:cubicBezTo>
                  <a:cubicBezTo>
                    <a:pt x="27" y="11"/>
                    <a:pt x="27" y="11"/>
                    <a:pt x="27" y="11"/>
                  </a:cubicBez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9" name="矩形 1"/>
            <p:cNvSpPr>
              <a:spLocks noChangeArrowheads="1"/>
            </p:cNvSpPr>
            <p:nvPr/>
          </p:nvSpPr>
          <p:spPr bwMode="auto">
            <a:xfrm>
              <a:off x="5987378" y="2039794"/>
              <a:ext cx="23335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just"/>
              <a:r>
                <a:rPr lang="zh-CN" altLang="en-US" sz="900">
                  <a:solidFill>
                    <a:srgbClr val="4D4D4D"/>
                  </a:solidFill>
                  <a:latin typeface="微软雅黑" panose="020B0503020204020204" pitchFamily="34" charset="-122"/>
                  <a:ea typeface="微软雅黑" panose="020B0503020204020204" pitchFamily="34" charset="-122"/>
                  <a:sym typeface="微软雅黑" panose="020B0503020204020204" pitchFamily="34" charset="-122"/>
                </a:rPr>
                <a:t>点击此处添加文本点击此处添加文本点击此处添加文本点击此处添加文本点击此处添加文本点击此处添加文本点击此处添加文本点</a:t>
              </a:r>
              <a:endParaRPr lang="zh-CN" altLang="en-US" sz="90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32" name="组合 31"/>
          <p:cNvGrpSpPr/>
          <p:nvPr/>
        </p:nvGrpSpPr>
        <p:grpSpPr>
          <a:xfrm>
            <a:off x="3463955" y="1442568"/>
            <a:ext cx="2396605" cy="1238699"/>
            <a:chOff x="3463955" y="1442568"/>
            <a:chExt cx="2396605" cy="1238699"/>
          </a:xfrm>
        </p:grpSpPr>
        <p:sp>
          <p:nvSpPr>
            <p:cNvPr id="21" name="Rectangle 632"/>
            <p:cNvSpPr>
              <a:spLocks noChangeArrowheads="1"/>
            </p:cNvSpPr>
            <p:nvPr/>
          </p:nvSpPr>
          <p:spPr bwMode="auto">
            <a:xfrm>
              <a:off x="3527023" y="1442568"/>
              <a:ext cx="2333537" cy="497085"/>
            </a:xfrm>
            <a:prstGeom prst="rect">
              <a:avLst/>
            </a:prstGeom>
            <a:solidFill>
              <a:srgbClr val="3F3F3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 name="TextBox 707"/>
            <p:cNvSpPr>
              <a:spLocks noChangeArrowheads="1"/>
            </p:cNvSpPr>
            <p:nvPr/>
          </p:nvSpPr>
          <p:spPr bwMode="auto">
            <a:xfrm>
              <a:off x="4657476" y="1539008"/>
              <a:ext cx="113364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1100">
                  <a:solidFill>
                    <a:srgbClr val="FFFFFF"/>
                  </a:solidFill>
                  <a:latin typeface="微软雅黑" panose="020B0503020204020204" pitchFamily="34" charset="-122"/>
                  <a:ea typeface="微软雅黑" panose="020B0503020204020204" pitchFamily="34" charset="-122"/>
                  <a:sym typeface="Arial" panose="020B0604020202020204" pitchFamily="34" charset="0"/>
                </a:rPr>
                <a:t>输入您的</a:t>
              </a:r>
              <a:r>
                <a:rPr lang="zh-CN" altLang="en-US" sz="1500" b="1">
                  <a:solidFill>
                    <a:srgbClr val="FFFFFF"/>
                  </a:solidFill>
                  <a:latin typeface="微软雅黑" panose="020B0503020204020204" pitchFamily="34" charset="-122"/>
                  <a:ea typeface="微软雅黑" panose="020B0503020204020204" pitchFamily="34" charset="-122"/>
                  <a:sym typeface="Arial" panose="020B0604020202020204" pitchFamily="34" charset="0"/>
                </a:rPr>
                <a:t>标题</a:t>
              </a:r>
              <a:endParaRPr lang="zh-CN" altLang="en-US" sz="2400" b="1">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6" name="矩形 1"/>
            <p:cNvSpPr>
              <a:spLocks noChangeArrowheads="1"/>
            </p:cNvSpPr>
            <p:nvPr/>
          </p:nvSpPr>
          <p:spPr bwMode="auto">
            <a:xfrm>
              <a:off x="3463955" y="2034936"/>
              <a:ext cx="23335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just"/>
              <a:r>
                <a:rPr lang="zh-CN" altLang="en-US" sz="900">
                  <a:solidFill>
                    <a:srgbClr val="4D4D4D"/>
                  </a:solidFill>
                  <a:latin typeface="微软雅黑" panose="020B0503020204020204" pitchFamily="34" charset="-122"/>
                  <a:ea typeface="微软雅黑" panose="020B0503020204020204" pitchFamily="34" charset="-122"/>
                  <a:sym typeface="微软雅黑" panose="020B0503020204020204" pitchFamily="34" charset="-122"/>
                </a:rPr>
                <a:t>点击此处添加文本点击此处添加文本点击此处添加文本点击此处添加文本点击此处添加文本点击此处添加文本点击此处添加文本点</a:t>
              </a:r>
              <a:endParaRPr lang="zh-CN" altLang="en-US" sz="90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8" name="Freeform 166"/>
            <p:cNvSpPr>
              <a:spLocks noEditPoints="1"/>
            </p:cNvSpPr>
            <p:nvPr/>
          </p:nvSpPr>
          <p:spPr bwMode="auto">
            <a:xfrm>
              <a:off x="3635896" y="1442568"/>
              <a:ext cx="316777" cy="465624"/>
            </a:xfrm>
            <a:custGeom>
              <a:avLst/>
              <a:gdLst>
                <a:gd name="T0" fmla="*/ 20 w 77"/>
                <a:gd name="T1" fmla="*/ 37 h 113"/>
                <a:gd name="T2" fmla="*/ 20 w 77"/>
                <a:gd name="T3" fmla="*/ 12 h 113"/>
                <a:gd name="T4" fmla="*/ 57 w 77"/>
                <a:gd name="T5" fmla="*/ 12 h 113"/>
                <a:gd name="T6" fmla="*/ 56 w 77"/>
                <a:gd name="T7" fmla="*/ 36 h 113"/>
                <a:gd name="T8" fmla="*/ 52 w 77"/>
                <a:gd name="T9" fmla="*/ 47 h 113"/>
                <a:gd name="T10" fmla="*/ 38 w 77"/>
                <a:gd name="T11" fmla="*/ 54 h 113"/>
                <a:gd name="T12" fmla="*/ 38 w 77"/>
                <a:gd name="T13" fmla="*/ 54 h 113"/>
                <a:gd name="T14" fmla="*/ 25 w 77"/>
                <a:gd name="T15" fmla="*/ 47 h 113"/>
                <a:gd name="T16" fmla="*/ 20 w 77"/>
                <a:gd name="T17" fmla="*/ 37 h 113"/>
                <a:gd name="T18" fmla="*/ 12 w 77"/>
                <a:gd name="T19" fmla="*/ 108 h 113"/>
                <a:gd name="T20" fmla="*/ 66 w 77"/>
                <a:gd name="T21" fmla="*/ 108 h 113"/>
                <a:gd name="T22" fmla="*/ 63 w 77"/>
                <a:gd name="T23" fmla="*/ 113 h 113"/>
                <a:gd name="T24" fmla="*/ 15 w 77"/>
                <a:gd name="T25" fmla="*/ 113 h 113"/>
                <a:gd name="T26" fmla="*/ 12 w 77"/>
                <a:gd name="T27" fmla="*/ 108 h 113"/>
                <a:gd name="T28" fmla="*/ 69 w 77"/>
                <a:gd name="T29" fmla="*/ 67 h 113"/>
                <a:gd name="T30" fmla="*/ 75 w 77"/>
                <a:gd name="T31" fmla="*/ 90 h 113"/>
                <a:gd name="T32" fmla="*/ 67 w 77"/>
                <a:gd name="T33" fmla="*/ 104 h 113"/>
                <a:gd name="T34" fmla="*/ 65 w 77"/>
                <a:gd name="T35" fmla="*/ 104 h 113"/>
                <a:gd name="T36" fmla="*/ 65 w 77"/>
                <a:gd name="T37" fmla="*/ 73 h 113"/>
                <a:gd name="T38" fmla="*/ 41 w 77"/>
                <a:gd name="T39" fmla="*/ 73 h 113"/>
                <a:gd name="T40" fmla="*/ 48 w 77"/>
                <a:gd name="T41" fmla="*/ 57 h 113"/>
                <a:gd name="T42" fmla="*/ 50 w 77"/>
                <a:gd name="T43" fmla="*/ 55 h 113"/>
                <a:gd name="T44" fmla="*/ 64 w 77"/>
                <a:gd name="T45" fmla="*/ 58 h 113"/>
                <a:gd name="T46" fmla="*/ 65 w 77"/>
                <a:gd name="T47" fmla="*/ 58 h 113"/>
                <a:gd name="T48" fmla="*/ 65 w 77"/>
                <a:gd name="T49" fmla="*/ 59 h 113"/>
                <a:gd name="T50" fmla="*/ 69 w 77"/>
                <a:gd name="T51" fmla="*/ 68 h 113"/>
                <a:gd name="T52" fmla="*/ 69 w 77"/>
                <a:gd name="T53" fmla="*/ 67 h 113"/>
                <a:gd name="T54" fmla="*/ 13 w 77"/>
                <a:gd name="T55" fmla="*/ 104 h 113"/>
                <a:gd name="T56" fmla="*/ 10 w 77"/>
                <a:gd name="T57" fmla="*/ 104 h 113"/>
                <a:gd name="T58" fmla="*/ 2 w 77"/>
                <a:gd name="T59" fmla="*/ 90 h 113"/>
                <a:gd name="T60" fmla="*/ 8 w 77"/>
                <a:gd name="T61" fmla="*/ 67 h 113"/>
                <a:gd name="T62" fmla="*/ 13 w 77"/>
                <a:gd name="T63" fmla="*/ 58 h 113"/>
                <a:gd name="T64" fmla="*/ 13 w 77"/>
                <a:gd name="T65" fmla="*/ 58 h 113"/>
                <a:gd name="T66" fmla="*/ 14 w 77"/>
                <a:gd name="T67" fmla="*/ 58 h 113"/>
                <a:gd name="T68" fmla="*/ 27 w 77"/>
                <a:gd name="T69" fmla="*/ 55 h 113"/>
                <a:gd name="T70" fmla="*/ 29 w 77"/>
                <a:gd name="T71" fmla="*/ 57 h 113"/>
                <a:gd name="T72" fmla="*/ 37 w 77"/>
                <a:gd name="T73" fmla="*/ 73 h 113"/>
                <a:gd name="T74" fmla="*/ 13 w 77"/>
                <a:gd name="T75" fmla="*/ 73 h 113"/>
                <a:gd name="T76" fmla="*/ 13 w 77"/>
                <a:gd name="T77" fmla="*/ 10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7" h="113">
                  <a:moveTo>
                    <a:pt x="20" y="37"/>
                  </a:moveTo>
                  <a:cubicBezTo>
                    <a:pt x="19" y="28"/>
                    <a:pt x="19" y="19"/>
                    <a:pt x="20" y="12"/>
                  </a:cubicBezTo>
                  <a:cubicBezTo>
                    <a:pt x="37" y="0"/>
                    <a:pt x="44" y="14"/>
                    <a:pt x="57" y="12"/>
                  </a:cubicBezTo>
                  <a:cubicBezTo>
                    <a:pt x="58" y="20"/>
                    <a:pt x="58" y="30"/>
                    <a:pt x="56" y="36"/>
                  </a:cubicBezTo>
                  <a:cubicBezTo>
                    <a:pt x="56" y="41"/>
                    <a:pt x="54" y="44"/>
                    <a:pt x="52" y="47"/>
                  </a:cubicBezTo>
                  <a:cubicBezTo>
                    <a:pt x="48" y="51"/>
                    <a:pt x="44" y="54"/>
                    <a:pt x="38" y="54"/>
                  </a:cubicBezTo>
                  <a:cubicBezTo>
                    <a:pt x="38" y="54"/>
                    <a:pt x="38" y="54"/>
                    <a:pt x="38" y="54"/>
                  </a:cubicBezTo>
                  <a:cubicBezTo>
                    <a:pt x="33" y="54"/>
                    <a:pt x="28" y="51"/>
                    <a:pt x="25" y="47"/>
                  </a:cubicBezTo>
                  <a:cubicBezTo>
                    <a:pt x="23" y="44"/>
                    <a:pt x="21" y="41"/>
                    <a:pt x="20" y="37"/>
                  </a:cubicBezTo>
                  <a:close/>
                  <a:moveTo>
                    <a:pt x="12" y="108"/>
                  </a:moveTo>
                  <a:cubicBezTo>
                    <a:pt x="66" y="108"/>
                    <a:pt x="66" y="108"/>
                    <a:pt x="66" y="108"/>
                  </a:cubicBezTo>
                  <a:cubicBezTo>
                    <a:pt x="63" y="113"/>
                    <a:pt x="63" y="113"/>
                    <a:pt x="63" y="113"/>
                  </a:cubicBezTo>
                  <a:cubicBezTo>
                    <a:pt x="15" y="113"/>
                    <a:pt x="15" y="113"/>
                    <a:pt x="15" y="113"/>
                  </a:cubicBezTo>
                  <a:cubicBezTo>
                    <a:pt x="12" y="108"/>
                    <a:pt x="12" y="108"/>
                    <a:pt x="12" y="108"/>
                  </a:cubicBezTo>
                  <a:close/>
                  <a:moveTo>
                    <a:pt x="69" y="67"/>
                  </a:moveTo>
                  <a:cubicBezTo>
                    <a:pt x="75" y="90"/>
                    <a:pt x="75" y="90"/>
                    <a:pt x="75" y="90"/>
                  </a:cubicBezTo>
                  <a:cubicBezTo>
                    <a:pt x="77" y="98"/>
                    <a:pt x="76" y="104"/>
                    <a:pt x="67" y="104"/>
                  </a:cubicBezTo>
                  <a:cubicBezTo>
                    <a:pt x="65" y="104"/>
                    <a:pt x="65" y="104"/>
                    <a:pt x="65" y="104"/>
                  </a:cubicBezTo>
                  <a:cubicBezTo>
                    <a:pt x="65" y="73"/>
                    <a:pt x="65" y="73"/>
                    <a:pt x="65" y="73"/>
                  </a:cubicBezTo>
                  <a:cubicBezTo>
                    <a:pt x="41" y="73"/>
                    <a:pt x="41" y="73"/>
                    <a:pt x="41" y="73"/>
                  </a:cubicBezTo>
                  <a:cubicBezTo>
                    <a:pt x="48" y="57"/>
                    <a:pt x="48" y="57"/>
                    <a:pt x="48" y="57"/>
                  </a:cubicBezTo>
                  <a:cubicBezTo>
                    <a:pt x="50" y="55"/>
                    <a:pt x="50" y="55"/>
                    <a:pt x="50" y="55"/>
                  </a:cubicBezTo>
                  <a:cubicBezTo>
                    <a:pt x="64" y="58"/>
                    <a:pt x="64" y="58"/>
                    <a:pt x="64" y="58"/>
                  </a:cubicBezTo>
                  <a:cubicBezTo>
                    <a:pt x="65" y="58"/>
                    <a:pt x="65" y="58"/>
                    <a:pt x="65" y="58"/>
                  </a:cubicBezTo>
                  <a:cubicBezTo>
                    <a:pt x="65" y="59"/>
                    <a:pt x="65" y="59"/>
                    <a:pt x="65" y="59"/>
                  </a:cubicBezTo>
                  <a:cubicBezTo>
                    <a:pt x="67" y="61"/>
                    <a:pt x="68" y="64"/>
                    <a:pt x="69" y="68"/>
                  </a:cubicBezTo>
                  <a:cubicBezTo>
                    <a:pt x="69" y="67"/>
                    <a:pt x="69" y="67"/>
                    <a:pt x="69" y="67"/>
                  </a:cubicBezTo>
                  <a:close/>
                  <a:moveTo>
                    <a:pt x="13" y="104"/>
                  </a:moveTo>
                  <a:cubicBezTo>
                    <a:pt x="10" y="104"/>
                    <a:pt x="10" y="104"/>
                    <a:pt x="10" y="104"/>
                  </a:cubicBezTo>
                  <a:cubicBezTo>
                    <a:pt x="1" y="104"/>
                    <a:pt x="0" y="98"/>
                    <a:pt x="2" y="90"/>
                  </a:cubicBezTo>
                  <a:cubicBezTo>
                    <a:pt x="8" y="67"/>
                    <a:pt x="8" y="67"/>
                    <a:pt x="8" y="67"/>
                  </a:cubicBezTo>
                  <a:cubicBezTo>
                    <a:pt x="8" y="64"/>
                    <a:pt x="10" y="61"/>
                    <a:pt x="13" y="58"/>
                  </a:cubicBezTo>
                  <a:cubicBezTo>
                    <a:pt x="13" y="58"/>
                    <a:pt x="13" y="58"/>
                    <a:pt x="13" y="58"/>
                  </a:cubicBezTo>
                  <a:cubicBezTo>
                    <a:pt x="14" y="58"/>
                    <a:pt x="14" y="58"/>
                    <a:pt x="14" y="58"/>
                  </a:cubicBezTo>
                  <a:cubicBezTo>
                    <a:pt x="27" y="55"/>
                    <a:pt x="27" y="55"/>
                    <a:pt x="27" y="55"/>
                  </a:cubicBezTo>
                  <a:cubicBezTo>
                    <a:pt x="29" y="57"/>
                    <a:pt x="29" y="57"/>
                    <a:pt x="29" y="57"/>
                  </a:cubicBezTo>
                  <a:cubicBezTo>
                    <a:pt x="37" y="73"/>
                    <a:pt x="37" y="73"/>
                    <a:pt x="37" y="73"/>
                  </a:cubicBezTo>
                  <a:cubicBezTo>
                    <a:pt x="13" y="73"/>
                    <a:pt x="13" y="73"/>
                    <a:pt x="13" y="73"/>
                  </a:cubicBezTo>
                  <a:lnTo>
                    <a:pt x="13" y="104"/>
                  </a:lnTo>
                  <a:close/>
                </a:path>
              </a:pathLst>
            </a:custGeom>
            <a:solidFill>
              <a:schemeClr val="bg1"/>
            </a:solidFill>
            <a:ln>
              <a:noFill/>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endParaRPr lang="zh-CN" altLang="en-US"/>
            </a:p>
          </p:txBody>
        </p:sp>
      </p:grpSp>
      <p:grpSp>
        <p:nvGrpSpPr>
          <p:cNvPr id="36" name="组合 35"/>
          <p:cNvGrpSpPr/>
          <p:nvPr/>
        </p:nvGrpSpPr>
        <p:grpSpPr>
          <a:xfrm>
            <a:off x="5987379" y="3073133"/>
            <a:ext cx="2408351" cy="1243444"/>
            <a:chOff x="5987379" y="3073133"/>
            <a:chExt cx="2408351" cy="1243444"/>
          </a:xfrm>
        </p:grpSpPr>
        <p:sp>
          <p:nvSpPr>
            <p:cNvPr id="25" name="Rectangle 636"/>
            <p:cNvSpPr>
              <a:spLocks noChangeArrowheads="1"/>
            </p:cNvSpPr>
            <p:nvPr/>
          </p:nvSpPr>
          <p:spPr bwMode="auto">
            <a:xfrm>
              <a:off x="6062193" y="3073133"/>
              <a:ext cx="2333537" cy="498669"/>
            </a:xfrm>
            <a:prstGeom prst="rect">
              <a:avLst/>
            </a:prstGeom>
            <a:solidFill>
              <a:srgbClr val="C00000"/>
            </a:solidFill>
            <a:ln>
              <a:noFill/>
            </a:ln>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8" name="TextBox 707"/>
            <p:cNvSpPr>
              <a:spLocks noChangeArrowheads="1"/>
            </p:cNvSpPr>
            <p:nvPr/>
          </p:nvSpPr>
          <p:spPr bwMode="auto">
            <a:xfrm>
              <a:off x="7255809" y="3192892"/>
              <a:ext cx="113364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1100">
                  <a:solidFill>
                    <a:srgbClr val="FFFFFF"/>
                  </a:solidFill>
                  <a:latin typeface="微软雅黑" panose="020B0503020204020204" pitchFamily="34" charset="-122"/>
                  <a:ea typeface="微软雅黑" panose="020B0503020204020204" pitchFamily="34" charset="-122"/>
                  <a:sym typeface="Arial" panose="020B0604020202020204" pitchFamily="34" charset="0"/>
                </a:rPr>
                <a:t>输入您的</a:t>
              </a:r>
              <a:r>
                <a:rPr lang="zh-CN" altLang="en-US" sz="1500" b="1">
                  <a:solidFill>
                    <a:srgbClr val="FFFFFF"/>
                  </a:solidFill>
                  <a:latin typeface="微软雅黑" panose="020B0503020204020204" pitchFamily="34" charset="-122"/>
                  <a:ea typeface="微软雅黑" panose="020B0503020204020204" pitchFamily="34" charset="-122"/>
                  <a:sym typeface="Arial" panose="020B0604020202020204" pitchFamily="34" charset="0"/>
                </a:rPr>
                <a:t>标题</a:t>
              </a:r>
              <a:endParaRPr lang="zh-CN" altLang="en-US" sz="2400" b="1">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8" name="矩形 1"/>
            <p:cNvSpPr>
              <a:spLocks noChangeArrowheads="1"/>
            </p:cNvSpPr>
            <p:nvPr/>
          </p:nvSpPr>
          <p:spPr bwMode="auto">
            <a:xfrm>
              <a:off x="5987379" y="3670246"/>
              <a:ext cx="23335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just"/>
              <a:r>
                <a:rPr lang="zh-CN" altLang="en-US" sz="900">
                  <a:solidFill>
                    <a:srgbClr val="4D4D4D"/>
                  </a:solidFill>
                  <a:latin typeface="微软雅黑" panose="020B0503020204020204" pitchFamily="34" charset="-122"/>
                  <a:ea typeface="微软雅黑" panose="020B0503020204020204" pitchFamily="34" charset="-122"/>
                  <a:sym typeface="微软雅黑" panose="020B0503020204020204" pitchFamily="34" charset="-122"/>
                </a:rPr>
                <a:t>点击此处添加文本点击此处添加文本点击此处添加文本点击此处添加文本点击此处添加文本点击此处添加文本点击此处添加文本点</a:t>
              </a:r>
              <a:endParaRPr lang="zh-CN" altLang="en-US" sz="90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 name="Freeform 169"/>
            <p:cNvSpPr/>
            <p:nvPr/>
          </p:nvSpPr>
          <p:spPr bwMode="auto">
            <a:xfrm>
              <a:off x="6205482" y="3137468"/>
              <a:ext cx="349218" cy="320594"/>
            </a:xfrm>
            <a:custGeom>
              <a:avLst/>
              <a:gdLst>
                <a:gd name="T0" fmla="*/ 29 w 85"/>
                <a:gd name="T1" fmla="*/ 0 h 78"/>
                <a:gd name="T2" fmla="*/ 34 w 85"/>
                <a:gd name="T3" fmla="*/ 29 h 78"/>
                <a:gd name="T4" fmla="*/ 8 w 85"/>
                <a:gd name="T5" fmla="*/ 29 h 78"/>
                <a:gd name="T6" fmla="*/ 6 w 85"/>
                <a:gd name="T7" fmla="*/ 29 h 78"/>
                <a:gd name="T8" fmla="*/ 0 w 85"/>
                <a:gd name="T9" fmla="*/ 35 h 78"/>
                <a:gd name="T10" fmla="*/ 0 w 85"/>
                <a:gd name="T11" fmla="*/ 35 h 78"/>
                <a:gd name="T12" fmla="*/ 4 w 85"/>
                <a:gd name="T13" fmla="*/ 42 h 78"/>
                <a:gd name="T14" fmla="*/ 0 w 85"/>
                <a:gd name="T15" fmla="*/ 47 h 78"/>
                <a:gd name="T16" fmla="*/ 0 w 85"/>
                <a:gd name="T17" fmla="*/ 47 h 78"/>
                <a:gd name="T18" fmla="*/ 5 w 85"/>
                <a:gd name="T19" fmla="*/ 54 h 78"/>
                <a:gd name="T20" fmla="*/ 4 w 85"/>
                <a:gd name="T21" fmla="*/ 58 h 78"/>
                <a:gd name="T22" fmla="*/ 4 w 85"/>
                <a:gd name="T23" fmla="*/ 58 h 78"/>
                <a:gd name="T24" fmla="*/ 10 w 85"/>
                <a:gd name="T25" fmla="*/ 65 h 78"/>
                <a:gd name="T26" fmla="*/ 11 w 85"/>
                <a:gd name="T27" fmla="*/ 65 h 78"/>
                <a:gd name="T28" fmla="*/ 9 w 85"/>
                <a:gd name="T29" fmla="*/ 70 h 78"/>
                <a:gd name="T30" fmla="*/ 9 w 85"/>
                <a:gd name="T31" fmla="*/ 70 h 78"/>
                <a:gd name="T32" fmla="*/ 15 w 85"/>
                <a:gd name="T33" fmla="*/ 77 h 78"/>
                <a:gd name="T34" fmla="*/ 29 w 85"/>
                <a:gd name="T35" fmla="*/ 77 h 78"/>
                <a:gd name="T36" fmla="*/ 45 w 85"/>
                <a:gd name="T37" fmla="*/ 77 h 78"/>
                <a:gd name="T38" fmla="*/ 46 w 85"/>
                <a:gd name="T39" fmla="*/ 77 h 78"/>
                <a:gd name="T40" fmla="*/ 51 w 85"/>
                <a:gd name="T41" fmla="*/ 71 h 78"/>
                <a:gd name="T42" fmla="*/ 66 w 85"/>
                <a:gd name="T43" fmla="*/ 69 h 78"/>
                <a:gd name="T44" fmla="*/ 66 w 85"/>
                <a:gd name="T45" fmla="*/ 78 h 78"/>
                <a:gd name="T46" fmla="*/ 85 w 85"/>
                <a:gd name="T47" fmla="*/ 78 h 78"/>
                <a:gd name="T48" fmla="*/ 85 w 85"/>
                <a:gd name="T49" fmla="*/ 25 h 78"/>
                <a:gd name="T50" fmla="*/ 66 w 85"/>
                <a:gd name="T51" fmla="*/ 25 h 78"/>
                <a:gd name="T52" fmla="*/ 66 w 85"/>
                <a:gd name="T53" fmla="*/ 32 h 78"/>
                <a:gd name="T54" fmla="*/ 61 w 85"/>
                <a:gd name="T55" fmla="*/ 32 h 78"/>
                <a:gd name="T56" fmla="*/ 29 w 85"/>
                <a:gd name="T5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5" h="78">
                  <a:moveTo>
                    <a:pt x="29" y="0"/>
                  </a:moveTo>
                  <a:cubicBezTo>
                    <a:pt x="1" y="7"/>
                    <a:pt x="33" y="28"/>
                    <a:pt x="34" y="29"/>
                  </a:cubicBezTo>
                  <a:cubicBezTo>
                    <a:pt x="8" y="29"/>
                    <a:pt x="8" y="29"/>
                    <a:pt x="8" y="29"/>
                  </a:cubicBezTo>
                  <a:cubicBezTo>
                    <a:pt x="6" y="29"/>
                    <a:pt x="6" y="29"/>
                    <a:pt x="6" y="29"/>
                  </a:cubicBezTo>
                  <a:cubicBezTo>
                    <a:pt x="3" y="29"/>
                    <a:pt x="0" y="32"/>
                    <a:pt x="0" y="35"/>
                  </a:cubicBezTo>
                  <a:cubicBezTo>
                    <a:pt x="0" y="35"/>
                    <a:pt x="0" y="35"/>
                    <a:pt x="0" y="35"/>
                  </a:cubicBezTo>
                  <a:cubicBezTo>
                    <a:pt x="0" y="38"/>
                    <a:pt x="1" y="41"/>
                    <a:pt x="4" y="42"/>
                  </a:cubicBezTo>
                  <a:cubicBezTo>
                    <a:pt x="2" y="43"/>
                    <a:pt x="0" y="45"/>
                    <a:pt x="0" y="47"/>
                  </a:cubicBezTo>
                  <a:cubicBezTo>
                    <a:pt x="0" y="47"/>
                    <a:pt x="0" y="47"/>
                    <a:pt x="0" y="47"/>
                  </a:cubicBezTo>
                  <a:cubicBezTo>
                    <a:pt x="0" y="51"/>
                    <a:pt x="2" y="53"/>
                    <a:pt x="5" y="54"/>
                  </a:cubicBezTo>
                  <a:cubicBezTo>
                    <a:pt x="4" y="55"/>
                    <a:pt x="4" y="57"/>
                    <a:pt x="4" y="58"/>
                  </a:cubicBezTo>
                  <a:cubicBezTo>
                    <a:pt x="4" y="58"/>
                    <a:pt x="4" y="58"/>
                    <a:pt x="4" y="58"/>
                  </a:cubicBezTo>
                  <a:cubicBezTo>
                    <a:pt x="4" y="62"/>
                    <a:pt x="7" y="65"/>
                    <a:pt x="10" y="65"/>
                  </a:cubicBezTo>
                  <a:cubicBezTo>
                    <a:pt x="11" y="65"/>
                    <a:pt x="11" y="65"/>
                    <a:pt x="11" y="65"/>
                  </a:cubicBezTo>
                  <a:cubicBezTo>
                    <a:pt x="9" y="66"/>
                    <a:pt x="9" y="68"/>
                    <a:pt x="9" y="70"/>
                  </a:cubicBezTo>
                  <a:cubicBezTo>
                    <a:pt x="9" y="70"/>
                    <a:pt x="9" y="70"/>
                    <a:pt x="9" y="70"/>
                  </a:cubicBezTo>
                  <a:cubicBezTo>
                    <a:pt x="9" y="74"/>
                    <a:pt x="12" y="77"/>
                    <a:pt x="15" y="77"/>
                  </a:cubicBezTo>
                  <a:cubicBezTo>
                    <a:pt x="29" y="77"/>
                    <a:pt x="29" y="77"/>
                    <a:pt x="29" y="77"/>
                  </a:cubicBezTo>
                  <a:cubicBezTo>
                    <a:pt x="45" y="77"/>
                    <a:pt x="45" y="77"/>
                    <a:pt x="45" y="77"/>
                  </a:cubicBezTo>
                  <a:cubicBezTo>
                    <a:pt x="46" y="77"/>
                    <a:pt x="46" y="77"/>
                    <a:pt x="46" y="77"/>
                  </a:cubicBezTo>
                  <a:cubicBezTo>
                    <a:pt x="51" y="71"/>
                    <a:pt x="51" y="71"/>
                    <a:pt x="51" y="71"/>
                  </a:cubicBezTo>
                  <a:cubicBezTo>
                    <a:pt x="66" y="69"/>
                    <a:pt x="66" y="69"/>
                    <a:pt x="66" y="69"/>
                  </a:cubicBezTo>
                  <a:cubicBezTo>
                    <a:pt x="66" y="78"/>
                    <a:pt x="66" y="78"/>
                    <a:pt x="66" y="78"/>
                  </a:cubicBezTo>
                  <a:cubicBezTo>
                    <a:pt x="85" y="78"/>
                    <a:pt x="85" y="78"/>
                    <a:pt x="85" y="78"/>
                  </a:cubicBezTo>
                  <a:cubicBezTo>
                    <a:pt x="85" y="25"/>
                    <a:pt x="85" y="25"/>
                    <a:pt x="85" y="25"/>
                  </a:cubicBezTo>
                  <a:cubicBezTo>
                    <a:pt x="66" y="25"/>
                    <a:pt x="66" y="25"/>
                    <a:pt x="66" y="25"/>
                  </a:cubicBezTo>
                  <a:cubicBezTo>
                    <a:pt x="66" y="32"/>
                    <a:pt x="66" y="32"/>
                    <a:pt x="66" y="32"/>
                  </a:cubicBezTo>
                  <a:cubicBezTo>
                    <a:pt x="61" y="32"/>
                    <a:pt x="61" y="32"/>
                    <a:pt x="61" y="32"/>
                  </a:cubicBezTo>
                  <a:cubicBezTo>
                    <a:pt x="57" y="16"/>
                    <a:pt x="32" y="17"/>
                    <a:pt x="29" y="0"/>
                  </a:cubicBezTo>
                  <a:close/>
                </a:path>
              </a:pathLst>
            </a:custGeom>
            <a:solidFill>
              <a:schemeClr val="bg1"/>
            </a:solidFill>
            <a:ln>
              <a:noFill/>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endParaRPr lang="zh-CN" altLang="en-US"/>
            </a:p>
          </p:txBody>
        </p:sp>
      </p:grpSp>
      <p:grpSp>
        <p:nvGrpSpPr>
          <p:cNvPr id="35" name="组合 34"/>
          <p:cNvGrpSpPr/>
          <p:nvPr/>
        </p:nvGrpSpPr>
        <p:grpSpPr>
          <a:xfrm>
            <a:off x="3456835" y="3073133"/>
            <a:ext cx="2403725" cy="1243444"/>
            <a:chOff x="3456835" y="3073133"/>
            <a:chExt cx="2403725" cy="1243444"/>
          </a:xfrm>
        </p:grpSpPr>
        <p:sp>
          <p:nvSpPr>
            <p:cNvPr id="24" name="Rectangle 635"/>
            <p:cNvSpPr>
              <a:spLocks noChangeArrowheads="1"/>
            </p:cNvSpPr>
            <p:nvPr/>
          </p:nvSpPr>
          <p:spPr bwMode="auto">
            <a:xfrm>
              <a:off x="3527023" y="3073133"/>
              <a:ext cx="2333537" cy="498669"/>
            </a:xfrm>
            <a:prstGeom prst="rect">
              <a:avLst/>
            </a:prstGeom>
            <a:solidFill>
              <a:srgbClr val="3F3F3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7" name="TextBox 707"/>
            <p:cNvSpPr>
              <a:spLocks noChangeArrowheads="1"/>
            </p:cNvSpPr>
            <p:nvPr/>
          </p:nvSpPr>
          <p:spPr bwMode="auto">
            <a:xfrm>
              <a:off x="4650356" y="3180370"/>
              <a:ext cx="113364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1100">
                  <a:solidFill>
                    <a:srgbClr val="FFFFFF"/>
                  </a:solidFill>
                  <a:latin typeface="微软雅黑" panose="020B0503020204020204" pitchFamily="34" charset="-122"/>
                  <a:ea typeface="微软雅黑" panose="020B0503020204020204" pitchFamily="34" charset="-122"/>
                  <a:sym typeface="Arial" panose="020B0604020202020204" pitchFamily="34" charset="0"/>
                </a:rPr>
                <a:t>输入您的</a:t>
              </a:r>
              <a:r>
                <a:rPr lang="zh-CN" altLang="en-US" sz="1500" b="1">
                  <a:solidFill>
                    <a:srgbClr val="FFFFFF"/>
                  </a:solidFill>
                  <a:latin typeface="微软雅黑" panose="020B0503020204020204" pitchFamily="34" charset="-122"/>
                  <a:ea typeface="微软雅黑" panose="020B0503020204020204" pitchFamily="34" charset="-122"/>
                  <a:sym typeface="Arial" panose="020B0604020202020204" pitchFamily="34" charset="0"/>
                </a:rPr>
                <a:t>标题</a:t>
              </a:r>
              <a:endParaRPr lang="zh-CN" altLang="en-US" sz="2400" b="1">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7" name="矩形 1"/>
            <p:cNvSpPr>
              <a:spLocks noChangeArrowheads="1"/>
            </p:cNvSpPr>
            <p:nvPr/>
          </p:nvSpPr>
          <p:spPr bwMode="auto">
            <a:xfrm>
              <a:off x="3456835" y="3670246"/>
              <a:ext cx="23335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just"/>
              <a:r>
                <a:rPr lang="zh-CN" altLang="en-US" sz="900">
                  <a:solidFill>
                    <a:srgbClr val="4D4D4D"/>
                  </a:solidFill>
                  <a:latin typeface="微软雅黑" panose="020B0503020204020204" pitchFamily="34" charset="-122"/>
                  <a:ea typeface="微软雅黑" panose="020B0503020204020204" pitchFamily="34" charset="-122"/>
                  <a:sym typeface="微软雅黑" panose="020B0503020204020204" pitchFamily="34" charset="-122"/>
                </a:rPr>
                <a:t>点击此处添加文本点击此处添加文本点击此处添加文本点击此处添加文本点击此处添加文本点击此处添加文本点击此处添加文本点</a:t>
              </a:r>
              <a:endParaRPr lang="zh-CN" altLang="en-US" sz="90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 name="Freeform 190"/>
            <p:cNvSpPr>
              <a:spLocks noEditPoints="1"/>
            </p:cNvSpPr>
            <p:nvPr/>
          </p:nvSpPr>
          <p:spPr bwMode="auto">
            <a:xfrm>
              <a:off x="3635896" y="3137468"/>
              <a:ext cx="448449" cy="362576"/>
            </a:xfrm>
            <a:custGeom>
              <a:avLst/>
              <a:gdLst>
                <a:gd name="T0" fmla="*/ 86 w 109"/>
                <a:gd name="T1" fmla="*/ 88 h 88"/>
                <a:gd name="T2" fmla="*/ 84 w 109"/>
                <a:gd name="T3" fmla="*/ 44 h 88"/>
                <a:gd name="T4" fmla="*/ 80 w 109"/>
                <a:gd name="T5" fmla="*/ 71 h 88"/>
                <a:gd name="T6" fmla="*/ 109 w 109"/>
                <a:gd name="T7" fmla="*/ 0 h 88"/>
                <a:gd name="T8" fmla="*/ 92 w 109"/>
                <a:gd name="T9" fmla="*/ 33 h 88"/>
                <a:gd name="T10" fmla="*/ 80 w 109"/>
                <a:gd name="T11" fmla="*/ 25 h 88"/>
                <a:gd name="T12" fmla="*/ 67 w 109"/>
                <a:gd name="T13" fmla="*/ 68 h 88"/>
                <a:gd name="T14" fmla="*/ 37 w 109"/>
                <a:gd name="T15" fmla="*/ 73 h 88"/>
                <a:gd name="T16" fmla="*/ 19 w 109"/>
                <a:gd name="T17" fmla="*/ 63 h 88"/>
                <a:gd name="T18" fmla="*/ 0 w 109"/>
                <a:gd name="T19" fmla="*/ 56 h 88"/>
                <a:gd name="T20" fmla="*/ 25 w 109"/>
                <a:gd name="T21" fmla="*/ 48 h 88"/>
                <a:gd name="T22" fmla="*/ 30 w 109"/>
                <a:gd name="T23" fmla="*/ 57 h 88"/>
                <a:gd name="T24" fmla="*/ 44 w 109"/>
                <a:gd name="T25" fmla="*/ 29 h 88"/>
                <a:gd name="T26" fmla="*/ 66 w 109"/>
                <a:gd name="T27" fmla="*/ 50 h 88"/>
                <a:gd name="T28" fmla="*/ 68 w 109"/>
                <a:gd name="T29" fmla="*/ 18 h 88"/>
                <a:gd name="T30" fmla="*/ 78 w 109"/>
                <a:gd name="T31" fmla="*/ 12 h 88"/>
                <a:gd name="T32" fmla="*/ 90 w 109"/>
                <a:gd name="T33" fmla="*/ 1 h 88"/>
                <a:gd name="T34" fmla="*/ 22 w 109"/>
                <a:gd name="T35" fmla="*/ 88 h 88"/>
                <a:gd name="T36" fmla="*/ 29 w 109"/>
                <a:gd name="T37" fmla="*/ 80 h 88"/>
                <a:gd name="T38" fmla="*/ 22 w 109"/>
                <a:gd name="T39" fmla="*/ 79 h 88"/>
                <a:gd name="T40" fmla="*/ 11 w 109"/>
                <a:gd name="T41" fmla="*/ 88 h 88"/>
                <a:gd name="T42" fmla="*/ 17 w 109"/>
                <a:gd name="T43" fmla="*/ 71 h 88"/>
                <a:gd name="T44" fmla="*/ 11 w 109"/>
                <a:gd name="T45" fmla="*/ 73 h 88"/>
                <a:gd name="T46" fmla="*/ 34 w 109"/>
                <a:gd name="T47" fmla="*/ 88 h 88"/>
                <a:gd name="T48" fmla="*/ 40 w 109"/>
                <a:gd name="T49" fmla="*/ 79 h 88"/>
                <a:gd name="T50" fmla="*/ 34 w 109"/>
                <a:gd name="T51" fmla="*/ 80 h 88"/>
                <a:gd name="T52" fmla="*/ 45 w 109"/>
                <a:gd name="T53" fmla="*/ 88 h 88"/>
                <a:gd name="T54" fmla="*/ 52 w 109"/>
                <a:gd name="T55" fmla="*/ 63 h 88"/>
                <a:gd name="T56" fmla="*/ 45 w 109"/>
                <a:gd name="T57" fmla="*/ 69 h 88"/>
                <a:gd name="T58" fmla="*/ 57 w 109"/>
                <a:gd name="T59" fmla="*/ 88 h 88"/>
                <a:gd name="T60" fmla="*/ 63 w 109"/>
                <a:gd name="T61" fmla="*/ 73 h 88"/>
                <a:gd name="T62" fmla="*/ 57 w 109"/>
                <a:gd name="T63" fmla="*/ 88 h 88"/>
                <a:gd name="T64" fmla="*/ 75 w 109"/>
                <a:gd name="T65" fmla="*/ 88 h 88"/>
                <a:gd name="T66" fmla="*/ 68 w 109"/>
                <a:gd name="T67" fmla="*/ 75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9" h="88">
                  <a:moveTo>
                    <a:pt x="80" y="88"/>
                  </a:moveTo>
                  <a:cubicBezTo>
                    <a:pt x="86" y="88"/>
                    <a:pt x="86" y="88"/>
                    <a:pt x="86" y="88"/>
                  </a:cubicBezTo>
                  <a:cubicBezTo>
                    <a:pt x="86" y="44"/>
                    <a:pt x="86" y="44"/>
                    <a:pt x="86" y="44"/>
                  </a:cubicBezTo>
                  <a:cubicBezTo>
                    <a:pt x="84" y="44"/>
                    <a:pt x="84" y="44"/>
                    <a:pt x="84" y="44"/>
                  </a:cubicBezTo>
                  <a:cubicBezTo>
                    <a:pt x="82" y="70"/>
                    <a:pt x="82" y="70"/>
                    <a:pt x="82" y="70"/>
                  </a:cubicBezTo>
                  <a:cubicBezTo>
                    <a:pt x="80" y="71"/>
                    <a:pt x="80" y="71"/>
                    <a:pt x="80" y="71"/>
                  </a:cubicBezTo>
                  <a:cubicBezTo>
                    <a:pt x="80" y="88"/>
                    <a:pt x="80" y="88"/>
                    <a:pt x="80" y="88"/>
                  </a:cubicBezTo>
                  <a:close/>
                  <a:moveTo>
                    <a:pt x="109" y="0"/>
                  </a:moveTo>
                  <a:cubicBezTo>
                    <a:pt x="100" y="17"/>
                    <a:pt x="100" y="17"/>
                    <a:pt x="100" y="17"/>
                  </a:cubicBezTo>
                  <a:cubicBezTo>
                    <a:pt x="92" y="33"/>
                    <a:pt x="92" y="33"/>
                    <a:pt x="92" y="33"/>
                  </a:cubicBezTo>
                  <a:cubicBezTo>
                    <a:pt x="84" y="22"/>
                    <a:pt x="84" y="22"/>
                    <a:pt x="84" y="22"/>
                  </a:cubicBezTo>
                  <a:cubicBezTo>
                    <a:pt x="80" y="25"/>
                    <a:pt x="80" y="25"/>
                    <a:pt x="80" y="25"/>
                  </a:cubicBezTo>
                  <a:cubicBezTo>
                    <a:pt x="77" y="64"/>
                    <a:pt x="77" y="64"/>
                    <a:pt x="77" y="64"/>
                  </a:cubicBezTo>
                  <a:cubicBezTo>
                    <a:pt x="67" y="68"/>
                    <a:pt x="67" y="68"/>
                    <a:pt x="67" y="68"/>
                  </a:cubicBezTo>
                  <a:cubicBezTo>
                    <a:pt x="48" y="50"/>
                    <a:pt x="48" y="50"/>
                    <a:pt x="48" y="50"/>
                  </a:cubicBezTo>
                  <a:cubicBezTo>
                    <a:pt x="37" y="73"/>
                    <a:pt x="37" y="73"/>
                    <a:pt x="37" y="73"/>
                  </a:cubicBezTo>
                  <a:cubicBezTo>
                    <a:pt x="26" y="73"/>
                    <a:pt x="26" y="73"/>
                    <a:pt x="26" y="73"/>
                  </a:cubicBezTo>
                  <a:cubicBezTo>
                    <a:pt x="19" y="63"/>
                    <a:pt x="19" y="63"/>
                    <a:pt x="19" y="63"/>
                  </a:cubicBezTo>
                  <a:cubicBezTo>
                    <a:pt x="4" y="67"/>
                    <a:pt x="4" y="67"/>
                    <a:pt x="4" y="67"/>
                  </a:cubicBezTo>
                  <a:cubicBezTo>
                    <a:pt x="0" y="56"/>
                    <a:pt x="0" y="56"/>
                    <a:pt x="0" y="56"/>
                  </a:cubicBezTo>
                  <a:cubicBezTo>
                    <a:pt x="20" y="50"/>
                    <a:pt x="20" y="50"/>
                    <a:pt x="20" y="50"/>
                  </a:cubicBezTo>
                  <a:cubicBezTo>
                    <a:pt x="25" y="48"/>
                    <a:pt x="25" y="48"/>
                    <a:pt x="25" y="48"/>
                  </a:cubicBezTo>
                  <a:cubicBezTo>
                    <a:pt x="27" y="52"/>
                    <a:pt x="27" y="52"/>
                    <a:pt x="27" y="52"/>
                  </a:cubicBezTo>
                  <a:cubicBezTo>
                    <a:pt x="30" y="57"/>
                    <a:pt x="30" y="57"/>
                    <a:pt x="30" y="57"/>
                  </a:cubicBezTo>
                  <a:cubicBezTo>
                    <a:pt x="40" y="37"/>
                    <a:pt x="40" y="37"/>
                    <a:pt x="40" y="37"/>
                  </a:cubicBezTo>
                  <a:cubicBezTo>
                    <a:pt x="44" y="29"/>
                    <a:pt x="44" y="29"/>
                    <a:pt x="44" y="29"/>
                  </a:cubicBezTo>
                  <a:cubicBezTo>
                    <a:pt x="50" y="35"/>
                    <a:pt x="50" y="35"/>
                    <a:pt x="50" y="35"/>
                  </a:cubicBezTo>
                  <a:cubicBezTo>
                    <a:pt x="66" y="50"/>
                    <a:pt x="66" y="50"/>
                    <a:pt x="66" y="50"/>
                  </a:cubicBezTo>
                  <a:cubicBezTo>
                    <a:pt x="68" y="21"/>
                    <a:pt x="68" y="21"/>
                    <a:pt x="68" y="21"/>
                  </a:cubicBezTo>
                  <a:cubicBezTo>
                    <a:pt x="68" y="18"/>
                    <a:pt x="68" y="18"/>
                    <a:pt x="68" y="18"/>
                  </a:cubicBezTo>
                  <a:cubicBezTo>
                    <a:pt x="71" y="16"/>
                    <a:pt x="71" y="16"/>
                    <a:pt x="71" y="16"/>
                  </a:cubicBezTo>
                  <a:cubicBezTo>
                    <a:pt x="78" y="12"/>
                    <a:pt x="78" y="12"/>
                    <a:pt x="78" y="12"/>
                  </a:cubicBezTo>
                  <a:cubicBezTo>
                    <a:pt x="72" y="2"/>
                    <a:pt x="72" y="2"/>
                    <a:pt x="72" y="2"/>
                  </a:cubicBezTo>
                  <a:cubicBezTo>
                    <a:pt x="90" y="1"/>
                    <a:pt x="90" y="1"/>
                    <a:pt x="90" y="1"/>
                  </a:cubicBezTo>
                  <a:cubicBezTo>
                    <a:pt x="109" y="0"/>
                    <a:pt x="109" y="0"/>
                    <a:pt x="109" y="0"/>
                  </a:cubicBezTo>
                  <a:close/>
                  <a:moveTo>
                    <a:pt x="22" y="88"/>
                  </a:moveTo>
                  <a:cubicBezTo>
                    <a:pt x="24" y="88"/>
                    <a:pt x="27" y="88"/>
                    <a:pt x="29" y="88"/>
                  </a:cubicBezTo>
                  <a:cubicBezTo>
                    <a:pt x="29" y="80"/>
                    <a:pt x="29" y="80"/>
                    <a:pt x="29" y="80"/>
                  </a:cubicBezTo>
                  <a:cubicBezTo>
                    <a:pt x="23" y="81"/>
                    <a:pt x="23" y="81"/>
                    <a:pt x="23" y="81"/>
                  </a:cubicBezTo>
                  <a:cubicBezTo>
                    <a:pt x="22" y="79"/>
                    <a:pt x="22" y="79"/>
                    <a:pt x="22" y="79"/>
                  </a:cubicBezTo>
                  <a:cubicBezTo>
                    <a:pt x="22" y="88"/>
                    <a:pt x="22" y="88"/>
                    <a:pt x="22" y="88"/>
                  </a:cubicBezTo>
                  <a:close/>
                  <a:moveTo>
                    <a:pt x="11" y="88"/>
                  </a:moveTo>
                  <a:cubicBezTo>
                    <a:pt x="17" y="88"/>
                    <a:pt x="17" y="88"/>
                    <a:pt x="17" y="88"/>
                  </a:cubicBezTo>
                  <a:cubicBezTo>
                    <a:pt x="17" y="71"/>
                    <a:pt x="17" y="71"/>
                    <a:pt x="17" y="71"/>
                  </a:cubicBezTo>
                  <a:cubicBezTo>
                    <a:pt x="17" y="71"/>
                    <a:pt x="17" y="71"/>
                    <a:pt x="17" y="71"/>
                  </a:cubicBezTo>
                  <a:cubicBezTo>
                    <a:pt x="11" y="73"/>
                    <a:pt x="11" y="73"/>
                    <a:pt x="11" y="73"/>
                  </a:cubicBezTo>
                  <a:cubicBezTo>
                    <a:pt x="11" y="88"/>
                    <a:pt x="11" y="88"/>
                    <a:pt x="11" y="88"/>
                  </a:cubicBezTo>
                  <a:close/>
                  <a:moveTo>
                    <a:pt x="34" y="88"/>
                  </a:moveTo>
                  <a:cubicBezTo>
                    <a:pt x="36" y="88"/>
                    <a:pt x="38" y="88"/>
                    <a:pt x="40" y="88"/>
                  </a:cubicBezTo>
                  <a:cubicBezTo>
                    <a:pt x="40" y="79"/>
                    <a:pt x="40" y="79"/>
                    <a:pt x="40" y="79"/>
                  </a:cubicBezTo>
                  <a:cubicBezTo>
                    <a:pt x="40" y="80"/>
                    <a:pt x="40" y="80"/>
                    <a:pt x="40" y="80"/>
                  </a:cubicBezTo>
                  <a:cubicBezTo>
                    <a:pt x="34" y="80"/>
                    <a:pt x="34" y="80"/>
                    <a:pt x="34" y="80"/>
                  </a:cubicBezTo>
                  <a:cubicBezTo>
                    <a:pt x="34" y="88"/>
                    <a:pt x="34" y="88"/>
                    <a:pt x="34" y="88"/>
                  </a:cubicBezTo>
                  <a:close/>
                  <a:moveTo>
                    <a:pt x="45" y="88"/>
                  </a:moveTo>
                  <a:cubicBezTo>
                    <a:pt x="47" y="88"/>
                    <a:pt x="50" y="88"/>
                    <a:pt x="52" y="88"/>
                  </a:cubicBezTo>
                  <a:cubicBezTo>
                    <a:pt x="52" y="63"/>
                    <a:pt x="52" y="63"/>
                    <a:pt x="52" y="63"/>
                  </a:cubicBezTo>
                  <a:cubicBezTo>
                    <a:pt x="49" y="60"/>
                    <a:pt x="49" y="60"/>
                    <a:pt x="49" y="60"/>
                  </a:cubicBezTo>
                  <a:cubicBezTo>
                    <a:pt x="45" y="69"/>
                    <a:pt x="45" y="69"/>
                    <a:pt x="45" y="69"/>
                  </a:cubicBezTo>
                  <a:cubicBezTo>
                    <a:pt x="45" y="88"/>
                    <a:pt x="45" y="88"/>
                    <a:pt x="45" y="88"/>
                  </a:cubicBezTo>
                  <a:close/>
                  <a:moveTo>
                    <a:pt x="57" y="88"/>
                  </a:moveTo>
                  <a:cubicBezTo>
                    <a:pt x="59" y="88"/>
                    <a:pt x="61" y="88"/>
                    <a:pt x="63" y="88"/>
                  </a:cubicBezTo>
                  <a:cubicBezTo>
                    <a:pt x="63" y="73"/>
                    <a:pt x="63" y="73"/>
                    <a:pt x="63" y="73"/>
                  </a:cubicBezTo>
                  <a:cubicBezTo>
                    <a:pt x="57" y="67"/>
                    <a:pt x="57" y="67"/>
                    <a:pt x="57" y="67"/>
                  </a:cubicBezTo>
                  <a:cubicBezTo>
                    <a:pt x="57" y="88"/>
                    <a:pt x="57" y="88"/>
                    <a:pt x="57" y="88"/>
                  </a:cubicBezTo>
                  <a:close/>
                  <a:moveTo>
                    <a:pt x="68" y="88"/>
                  </a:moveTo>
                  <a:cubicBezTo>
                    <a:pt x="70" y="88"/>
                    <a:pt x="73" y="88"/>
                    <a:pt x="75" y="88"/>
                  </a:cubicBezTo>
                  <a:cubicBezTo>
                    <a:pt x="75" y="72"/>
                    <a:pt x="75" y="72"/>
                    <a:pt x="75" y="72"/>
                  </a:cubicBezTo>
                  <a:cubicBezTo>
                    <a:pt x="68" y="75"/>
                    <a:pt x="68" y="75"/>
                    <a:pt x="68" y="75"/>
                  </a:cubicBezTo>
                  <a:lnTo>
                    <a:pt x="68" y="88"/>
                  </a:lnTo>
                  <a:close/>
                </a:path>
              </a:pathLst>
            </a:custGeom>
            <a:solidFill>
              <a:schemeClr val="bg1"/>
            </a:solidFill>
            <a:ln>
              <a:noFill/>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endParaRPr lang="zh-CN" altLang="en-US"/>
            </a:p>
          </p:txBody>
        </p:sp>
      </p:grpSp>
      <p:pic>
        <p:nvPicPr>
          <p:cNvPr id="38" name="图片 3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2398" y="151425"/>
            <a:ext cx="876093" cy="617939"/>
          </a:xfrm>
          <a:prstGeom prst="rect">
            <a:avLst/>
          </a:prstGeom>
        </p:spPr>
      </p:pic>
      <p:sp>
        <p:nvSpPr>
          <p:cNvPr id="39" name="TextBox 38"/>
          <p:cNvSpPr txBox="1"/>
          <p:nvPr/>
        </p:nvSpPr>
        <p:spPr>
          <a:xfrm>
            <a:off x="1222263" y="339502"/>
            <a:ext cx="2492990" cy="369332"/>
          </a:xfrm>
          <a:prstGeom prst="rect">
            <a:avLst/>
          </a:prstGeom>
          <a:noFill/>
        </p:spPr>
        <p:txBody>
          <a:bodyPr wrap="none" rtlCol="0">
            <a:spAutoFit/>
          </a:bodyPr>
          <a:lstStyle/>
          <a:p>
            <a:r>
              <a:rPr lang="zh-CN" altLang="en-US" b="1" dirty="0">
                <a:solidFill>
                  <a:schemeClr val="bg1">
                    <a:lumMod val="95000"/>
                  </a:schemeClr>
                </a:solidFill>
                <a:latin typeface="微软雅黑" panose="020B0503020204020204" pitchFamily="34" charset="-122"/>
                <a:ea typeface="微软雅黑" panose="020B0503020204020204" pitchFamily="34" charset="-122"/>
              </a:rPr>
              <a:t>点击此处输入你的内容</a:t>
            </a:r>
            <a:endParaRPr lang="zh-CN" altLang="en-US" b="1"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1750" fill="hold"/>
                                        <p:tgtEl>
                                          <p:spTgt spid="31"/>
                                        </p:tgtEl>
                                        <p:attrNameLst>
                                          <p:attrName>ppt_x</p:attrName>
                                        </p:attrNameLst>
                                      </p:cBhvr>
                                      <p:tavLst>
                                        <p:tav tm="0">
                                          <p:val>
                                            <p:strVal val="1+#ppt_w/2"/>
                                          </p:val>
                                        </p:tav>
                                        <p:tav tm="100000">
                                          <p:val>
                                            <p:strVal val="#ppt_x"/>
                                          </p:val>
                                        </p:tav>
                                      </p:tavLst>
                                    </p:anim>
                                    <p:anim calcmode="lin" valueType="num">
                                      <p:cBhvr additive="base">
                                        <p:cTn id="8" dur="1750" fill="hold"/>
                                        <p:tgtEl>
                                          <p:spTgt spid="3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1750" fill="hold"/>
                                        <p:tgtEl>
                                          <p:spTgt spid="32"/>
                                        </p:tgtEl>
                                        <p:attrNameLst>
                                          <p:attrName>ppt_x</p:attrName>
                                        </p:attrNameLst>
                                      </p:cBhvr>
                                      <p:tavLst>
                                        <p:tav tm="0">
                                          <p:val>
                                            <p:strVal val="1+#ppt_w/2"/>
                                          </p:val>
                                        </p:tav>
                                        <p:tav tm="100000">
                                          <p:val>
                                            <p:strVal val="#ppt_x"/>
                                          </p:val>
                                        </p:tav>
                                      </p:tavLst>
                                    </p:anim>
                                    <p:anim calcmode="lin" valueType="num">
                                      <p:cBhvr additive="base">
                                        <p:cTn id="12" dur="1750" fill="hold"/>
                                        <p:tgtEl>
                                          <p:spTgt spid="32"/>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anim calcmode="lin" valueType="num">
                                      <p:cBhvr additive="base">
                                        <p:cTn id="15" dur="1750" fill="hold"/>
                                        <p:tgtEl>
                                          <p:spTgt spid="33"/>
                                        </p:tgtEl>
                                        <p:attrNameLst>
                                          <p:attrName>ppt_x</p:attrName>
                                        </p:attrNameLst>
                                      </p:cBhvr>
                                      <p:tavLst>
                                        <p:tav tm="0">
                                          <p:val>
                                            <p:strVal val="1+#ppt_w/2"/>
                                          </p:val>
                                        </p:tav>
                                        <p:tav tm="100000">
                                          <p:val>
                                            <p:strVal val="#ppt_x"/>
                                          </p:val>
                                        </p:tav>
                                      </p:tavLst>
                                    </p:anim>
                                    <p:anim calcmode="lin" valueType="num">
                                      <p:cBhvr additive="base">
                                        <p:cTn id="16" dur="1750" fill="hold"/>
                                        <p:tgtEl>
                                          <p:spTgt spid="33"/>
                                        </p:tgtEl>
                                        <p:attrNameLst>
                                          <p:attrName>ppt_y</p:attrName>
                                        </p:attrNameLst>
                                      </p:cBhvr>
                                      <p:tavLst>
                                        <p:tav tm="0">
                                          <p:val>
                                            <p:strVal val="#ppt_y"/>
                                          </p:val>
                                        </p:tav>
                                        <p:tav tm="100000">
                                          <p:val>
                                            <p:strVal val="#ppt_y"/>
                                          </p:val>
                                        </p:tav>
                                      </p:tavLst>
                                    </p:anim>
                                  </p:childTnLst>
                                </p:cTn>
                              </p:par>
                            </p:childTnLst>
                          </p:cTn>
                        </p:par>
                        <p:par>
                          <p:cTn id="17" fill="hold">
                            <p:stCondLst>
                              <p:cond delay="2000"/>
                            </p:stCondLst>
                            <p:childTnLst>
                              <p:par>
                                <p:cTn id="18" presetID="2" presetClass="entr" presetSubtype="2" fill="hold" nodeType="afterEffect">
                                  <p:stCondLst>
                                    <p:cond delay="0"/>
                                  </p:stCondLst>
                                  <p:childTnLst>
                                    <p:set>
                                      <p:cBhvr>
                                        <p:cTn id="19" dur="1" fill="hold">
                                          <p:stCondLst>
                                            <p:cond delay="0"/>
                                          </p:stCondLst>
                                        </p:cTn>
                                        <p:tgtEl>
                                          <p:spTgt spid="34"/>
                                        </p:tgtEl>
                                        <p:attrNameLst>
                                          <p:attrName>style.visibility</p:attrName>
                                        </p:attrNameLst>
                                      </p:cBhvr>
                                      <p:to>
                                        <p:strVal val="visible"/>
                                      </p:to>
                                    </p:set>
                                    <p:anim calcmode="lin" valueType="num">
                                      <p:cBhvr additive="base">
                                        <p:cTn id="20" dur="1750" fill="hold"/>
                                        <p:tgtEl>
                                          <p:spTgt spid="34"/>
                                        </p:tgtEl>
                                        <p:attrNameLst>
                                          <p:attrName>ppt_x</p:attrName>
                                        </p:attrNameLst>
                                      </p:cBhvr>
                                      <p:tavLst>
                                        <p:tav tm="0">
                                          <p:val>
                                            <p:strVal val="1+#ppt_w/2"/>
                                          </p:val>
                                        </p:tav>
                                        <p:tav tm="100000">
                                          <p:val>
                                            <p:strVal val="#ppt_x"/>
                                          </p:val>
                                        </p:tav>
                                      </p:tavLst>
                                    </p:anim>
                                    <p:anim calcmode="lin" valueType="num">
                                      <p:cBhvr additive="base">
                                        <p:cTn id="21" dur="1750" fill="hold"/>
                                        <p:tgtEl>
                                          <p:spTgt spid="34"/>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0"/>
                                  </p:stCondLst>
                                  <p:childTnLst>
                                    <p:set>
                                      <p:cBhvr>
                                        <p:cTn id="23" dur="1" fill="hold">
                                          <p:stCondLst>
                                            <p:cond delay="0"/>
                                          </p:stCondLst>
                                        </p:cTn>
                                        <p:tgtEl>
                                          <p:spTgt spid="35"/>
                                        </p:tgtEl>
                                        <p:attrNameLst>
                                          <p:attrName>style.visibility</p:attrName>
                                        </p:attrNameLst>
                                      </p:cBhvr>
                                      <p:to>
                                        <p:strVal val="visible"/>
                                      </p:to>
                                    </p:set>
                                    <p:anim calcmode="lin" valueType="num">
                                      <p:cBhvr additive="base">
                                        <p:cTn id="24" dur="1750" fill="hold"/>
                                        <p:tgtEl>
                                          <p:spTgt spid="35"/>
                                        </p:tgtEl>
                                        <p:attrNameLst>
                                          <p:attrName>ppt_x</p:attrName>
                                        </p:attrNameLst>
                                      </p:cBhvr>
                                      <p:tavLst>
                                        <p:tav tm="0">
                                          <p:val>
                                            <p:strVal val="1+#ppt_w/2"/>
                                          </p:val>
                                        </p:tav>
                                        <p:tav tm="100000">
                                          <p:val>
                                            <p:strVal val="#ppt_x"/>
                                          </p:val>
                                        </p:tav>
                                      </p:tavLst>
                                    </p:anim>
                                    <p:anim calcmode="lin" valueType="num">
                                      <p:cBhvr additive="base">
                                        <p:cTn id="25" dur="1750" fill="hold"/>
                                        <p:tgtEl>
                                          <p:spTgt spid="35"/>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36"/>
                                        </p:tgtEl>
                                        <p:attrNameLst>
                                          <p:attrName>style.visibility</p:attrName>
                                        </p:attrNameLst>
                                      </p:cBhvr>
                                      <p:to>
                                        <p:strVal val="visible"/>
                                      </p:to>
                                    </p:set>
                                    <p:anim calcmode="lin" valueType="num">
                                      <p:cBhvr additive="base">
                                        <p:cTn id="28" dur="1750" fill="hold"/>
                                        <p:tgtEl>
                                          <p:spTgt spid="36"/>
                                        </p:tgtEl>
                                        <p:attrNameLst>
                                          <p:attrName>ppt_x</p:attrName>
                                        </p:attrNameLst>
                                      </p:cBhvr>
                                      <p:tavLst>
                                        <p:tav tm="0">
                                          <p:val>
                                            <p:strVal val="1+#ppt_w/2"/>
                                          </p:val>
                                        </p:tav>
                                        <p:tav tm="100000">
                                          <p:val>
                                            <p:strVal val="#ppt_x"/>
                                          </p:val>
                                        </p:tav>
                                      </p:tavLst>
                                    </p:anim>
                                    <p:anim calcmode="lin" valueType="num">
                                      <p:cBhvr additive="base">
                                        <p:cTn id="29" dur="175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
          <p:cNvGrpSpPr/>
          <p:nvPr/>
        </p:nvGrpSpPr>
        <p:grpSpPr bwMode="auto">
          <a:xfrm>
            <a:off x="1335519" y="1917018"/>
            <a:ext cx="1323589" cy="619008"/>
            <a:chOff x="0" y="0"/>
            <a:chExt cx="1191" cy="557"/>
          </a:xfrm>
        </p:grpSpPr>
        <p:sp>
          <p:nvSpPr>
            <p:cNvPr id="33" name="Freeform 2"/>
            <p:cNvSpPr/>
            <p:nvPr/>
          </p:nvSpPr>
          <p:spPr bwMode="auto">
            <a:xfrm>
              <a:off x="1" y="0"/>
              <a:ext cx="1191" cy="438"/>
            </a:xfrm>
            <a:custGeom>
              <a:avLst/>
              <a:gdLst>
                <a:gd name="T0" fmla="*/ 0 w 5251"/>
                <a:gd name="T1" fmla="*/ 540 h 1931"/>
                <a:gd name="T2" fmla="*/ 1475 w 5251"/>
                <a:gd name="T3" fmla="*/ 0 h 1931"/>
                <a:gd name="T4" fmla="*/ 5250 w 5251"/>
                <a:gd name="T5" fmla="*/ 1040 h 1931"/>
                <a:gd name="T6" fmla="*/ 2970 w 5251"/>
                <a:gd name="T7" fmla="*/ 1930 h 1931"/>
                <a:gd name="T8" fmla="*/ 0 w 5251"/>
                <a:gd name="T9" fmla="*/ 540 h 1931"/>
                <a:gd name="T10" fmla="*/ 0 w 5251"/>
                <a:gd name="T11" fmla="*/ 0 h 1931"/>
                <a:gd name="T12" fmla="*/ 5251 w 5251"/>
                <a:gd name="T13" fmla="*/ 1931 h 1931"/>
              </a:gdLst>
              <a:ahLst/>
              <a:cxnLst>
                <a:cxn ang="0">
                  <a:pos x="T0" y="T1"/>
                </a:cxn>
                <a:cxn ang="0">
                  <a:pos x="T2" y="T3"/>
                </a:cxn>
                <a:cxn ang="0">
                  <a:pos x="T4" y="T5"/>
                </a:cxn>
                <a:cxn ang="0">
                  <a:pos x="T6" y="T7"/>
                </a:cxn>
                <a:cxn ang="0">
                  <a:pos x="T8" y="T9"/>
                </a:cxn>
              </a:cxnLst>
              <a:rect l="T10" t="T11" r="T12" b="T13"/>
              <a:pathLst>
                <a:path w="5251" h="1931">
                  <a:moveTo>
                    <a:pt x="0" y="540"/>
                  </a:moveTo>
                  <a:lnTo>
                    <a:pt x="1475" y="0"/>
                  </a:lnTo>
                  <a:lnTo>
                    <a:pt x="5250" y="1040"/>
                  </a:lnTo>
                  <a:lnTo>
                    <a:pt x="2970" y="1930"/>
                  </a:lnTo>
                  <a:lnTo>
                    <a:pt x="0" y="540"/>
                  </a:lnTo>
                </a:path>
              </a:pathLst>
            </a:custGeom>
            <a:gradFill rotWithShape="0">
              <a:gsLst>
                <a:gs pos="0">
                  <a:srgbClr val="FF0201"/>
                </a:gs>
                <a:gs pos="100000">
                  <a:srgbClr val="FF8888"/>
                </a:gs>
              </a:gsLst>
              <a:lin ang="0" scaled="1"/>
            </a:gradFill>
            <a:ln w="36000" cmpd="sng">
              <a:solidFill>
                <a:srgbClr val="FF0201"/>
              </a:solidFill>
              <a:bevel/>
            </a:ln>
          </p:spPr>
          <p:txBody>
            <a:bodyPr wrap="none" anchor="ctr"/>
            <a:lstStyle/>
            <a:p>
              <a:endParaRPr lang="zh-CN" altLang="en-US" sz="1400"/>
            </a:p>
          </p:txBody>
        </p:sp>
        <p:sp>
          <p:nvSpPr>
            <p:cNvPr id="34" name="Freeform 3"/>
            <p:cNvSpPr/>
            <p:nvPr/>
          </p:nvSpPr>
          <p:spPr bwMode="auto">
            <a:xfrm>
              <a:off x="0" y="121"/>
              <a:ext cx="675" cy="437"/>
            </a:xfrm>
            <a:custGeom>
              <a:avLst/>
              <a:gdLst>
                <a:gd name="T0" fmla="*/ 0 w 2976"/>
                <a:gd name="T1" fmla="*/ 519 h 1925"/>
                <a:gd name="T2" fmla="*/ 1 w 2976"/>
                <a:gd name="T3" fmla="*/ 0 h 1925"/>
                <a:gd name="T4" fmla="*/ 2975 w 2976"/>
                <a:gd name="T5" fmla="*/ 1394 h 1925"/>
                <a:gd name="T6" fmla="*/ 2975 w 2976"/>
                <a:gd name="T7" fmla="*/ 1924 h 1925"/>
                <a:gd name="T8" fmla="*/ 0 w 2976"/>
                <a:gd name="T9" fmla="*/ 519 h 1925"/>
                <a:gd name="T10" fmla="*/ 0 w 2976"/>
                <a:gd name="T11" fmla="*/ 0 h 1925"/>
                <a:gd name="T12" fmla="*/ 2976 w 2976"/>
                <a:gd name="T13" fmla="*/ 1925 h 1925"/>
              </a:gdLst>
              <a:ahLst/>
              <a:cxnLst>
                <a:cxn ang="0">
                  <a:pos x="T0" y="T1"/>
                </a:cxn>
                <a:cxn ang="0">
                  <a:pos x="T2" y="T3"/>
                </a:cxn>
                <a:cxn ang="0">
                  <a:pos x="T4" y="T5"/>
                </a:cxn>
                <a:cxn ang="0">
                  <a:pos x="T6" y="T7"/>
                </a:cxn>
                <a:cxn ang="0">
                  <a:pos x="T8" y="T9"/>
                </a:cxn>
              </a:cxnLst>
              <a:rect l="T10" t="T11" r="T12" b="T13"/>
              <a:pathLst>
                <a:path w="2976" h="1925">
                  <a:moveTo>
                    <a:pt x="0" y="519"/>
                  </a:moveTo>
                  <a:lnTo>
                    <a:pt x="1" y="0"/>
                  </a:lnTo>
                  <a:lnTo>
                    <a:pt x="2975" y="1394"/>
                  </a:lnTo>
                  <a:lnTo>
                    <a:pt x="2975" y="1924"/>
                  </a:lnTo>
                  <a:lnTo>
                    <a:pt x="0" y="519"/>
                  </a:lnTo>
                </a:path>
              </a:pathLst>
            </a:custGeom>
            <a:gradFill rotWithShape="0">
              <a:gsLst>
                <a:gs pos="0">
                  <a:srgbClr val="FF0201"/>
                </a:gs>
                <a:gs pos="100000">
                  <a:srgbClr val="FF8888"/>
                </a:gs>
              </a:gsLst>
              <a:lin ang="0" scaled="1"/>
            </a:gradFill>
            <a:ln w="36000" cmpd="sng">
              <a:solidFill>
                <a:srgbClr val="FF0201"/>
              </a:solidFill>
              <a:bevel/>
            </a:ln>
          </p:spPr>
          <p:txBody>
            <a:bodyPr wrap="none" anchor="ctr"/>
            <a:lstStyle/>
            <a:p>
              <a:endParaRPr lang="zh-CN" altLang="en-US" sz="1400"/>
            </a:p>
          </p:txBody>
        </p:sp>
        <p:sp>
          <p:nvSpPr>
            <p:cNvPr id="35" name="Freeform 4"/>
            <p:cNvSpPr/>
            <p:nvPr/>
          </p:nvSpPr>
          <p:spPr bwMode="auto">
            <a:xfrm>
              <a:off x="673" y="236"/>
              <a:ext cx="516" cy="322"/>
            </a:xfrm>
            <a:custGeom>
              <a:avLst/>
              <a:gdLst>
                <a:gd name="T0" fmla="*/ 0 w 2276"/>
                <a:gd name="T1" fmla="*/ 1420 h 1421"/>
                <a:gd name="T2" fmla="*/ 0 w 2276"/>
                <a:gd name="T3" fmla="*/ 890 h 1421"/>
                <a:gd name="T4" fmla="*/ 2275 w 2276"/>
                <a:gd name="T5" fmla="*/ 0 h 1421"/>
                <a:gd name="T6" fmla="*/ 2275 w 2276"/>
                <a:gd name="T7" fmla="*/ 465 h 1421"/>
                <a:gd name="T8" fmla="*/ 0 w 2276"/>
                <a:gd name="T9" fmla="*/ 1420 h 1421"/>
                <a:gd name="T10" fmla="*/ 0 w 2276"/>
                <a:gd name="T11" fmla="*/ 0 h 1421"/>
                <a:gd name="T12" fmla="*/ 2276 w 2276"/>
                <a:gd name="T13" fmla="*/ 1421 h 1421"/>
              </a:gdLst>
              <a:ahLst/>
              <a:cxnLst>
                <a:cxn ang="0">
                  <a:pos x="T0" y="T1"/>
                </a:cxn>
                <a:cxn ang="0">
                  <a:pos x="T2" y="T3"/>
                </a:cxn>
                <a:cxn ang="0">
                  <a:pos x="T4" y="T5"/>
                </a:cxn>
                <a:cxn ang="0">
                  <a:pos x="T6" y="T7"/>
                </a:cxn>
                <a:cxn ang="0">
                  <a:pos x="T8" y="T9"/>
                </a:cxn>
              </a:cxnLst>
              <a:rect l="T10" t="T11" r="T12" b="T13"/>
              <a:pathLst>
                <a:path w="2276" h="1421">
                  <a:moveTo>
                    <a:pt x="0" y="1420"/>
                  </a:moveTo>
                  <a:lnTo>
                    <a:pt x="0" y="890"/>
                  </a:lnTo>
                  <a:lnTo>
                    <a:pt x="2275" y="0"/>
                  </a:lnTo>
                  <a:lnTo>
                    <a:pt x="2275" y="465"/>
                  </a:lnTo>
                  <a:lnTo>
                    <a:pt x="0" y="1420"/>
                  </a:lnTo>
                </a:path>
              </a:pathLst>
            </a:custGeom>
            <a:gradFill rotWithShape="0">
              <a:gsLst>
                <a:gs pos="0">
                  <a:srgbClr val="FF0201"/>
                </a:gs>
                <a:gs pos="100000">
                  <a:srgbClr val="FF8888"/>
                </a:gs>
              </a:gsLst>
              <a:lin ang="0" scaled="1"/>
            </a:gradFill>
            <a:ln w="36000" cmpd="sng">
              <a:solidFill>
                <a:srgbClr val="FF0201"/>
              </a:solidFill>
              <a:bevel/>
            </a:ln>
          </p:spPr>
          <p:txBody>
            <a:bodyPr wrap="none" anchor="ctr"/>
            <a:lstStyle/>
            <a:p>
              <a:endParaRPr lang="zh-CN" altLang="en-US" sz="1400"/>
            </a:p>
          </p:txBody>
        </p:sp>
      </p:grpSp>
      <p:grpSp>
        <p:nvGrpSpPr>
          <p:cNvPr id="4" name="Group 5"/>
          <p:cNvGrpSpPr/>
          <p:nvPr/>
        </p:nvGrpSpPr>
        <p:grpSpPr bwMode="auto">
          <a:xfrm>
            <a:off x="3762656" y="2861646"/>
            <a:ext cx="1972604" cy="1025754"/>
            <a:chOff x="0" y="0"/>
            <a:chExt cx="1775" cy="923"/>
          </a:xfrm>
        </p:grpSpPr>
        <p:sp>
          <p:nvSpPr>
            <p:cNvPr id="30" name="Freeform 6"/>
            <p:cNvSpPr/>
            <p:nvPr/>
          </p:nvSpPr>
          <p:spPr bwMode="auto">
            <a:xfrm>
              <a:off x="878" y="308"/>
              <a:ext cx="898" cy="615"/>
            </a:xfrm>
            <a:custGeom>
              <a:avLst/>
              <a:gdLst>
                <a:gd name="T0" fmla="*/ 1 w 3962"/>
                <a:gd name="T1" fmla="*/ 2710 h 2711"/>
                <a:gd name="T2" fmla="*/ 0 w 3962"/>
                <a:gd name="T3" fmla="*/ 2095 h 2711"/>
                <a:gd name="T4" fmla="*/ 3961 w 3962"/>
                <a:gd name="T5" fmla="*/ 0 h 2711"/>
                <a:gd name="T6" fmla="*/ 3941 w 3962"/>
                <a:gd name="T7" fmla="*/ 630 h 2711"/>
                <a:gd name="T8" fmla="*/ 1 w 3962"/>
                <a:gd name="T9" fmla="*/ 2710 h 2711"/>
                <a:gd name="T10" fmla="*/ 0 w 3962"/>
                <a:gd name="T11" fmla="*/ 0 h 2711"/>
                <a:gd name="T12" fmla="*/ 3962 w 3962"/>
                <a:gd name="T13" fmla="*/ 2711 h 2711"/>
              </a:gdLst>
              <a:ahLst/>
              <a:cxnLst>
                <a:cxn ang="0">
                  <a:pos x="T0" y="T1"/>
                </a:cxn>
                <a:cxn ang="0">
                  <a:pos x="T2" y="T3"/>
                </a:cxn>
                <a:cxn ang="0">
                  <a:pos x="T4" y="T5"/>
                </a:cxn>
                <a:cxn ang="0">
                  <a:pos x="T6" y="T7"/>
                </a:cxn>
                <a:cxn ang="0">
                  <a:pos x="T8" y="T9"/>
                </a:cxn>
              </a:cxnLst>
              <a:rect l="T10" t="T11" r="T12" b="T13"/>
              <a:pathLst>
                <a:path w="3962" h="2711">
                  <a:moveTo>
                    <a:pt x="1" y="2710"/>
                  </a:moveTo>
                  <a:lnTo>
                    <a:pt x="0" y="2095"/>
                  </a:lnTo>
                  <a:lnTo>
                    <a:pt x="3961" y="0"/>
                  </a:lnTo>
                  <a:lnTo>
                    <a:pt x="3941" y="630"/>
                  </a:lnTo>
                  <a:lnTo>
                    <a:pt x="1" y="2710"/>
                  </a:lnTo>
                </a:path>
              </a:pathLst>
            </a:custGeom>
            <a:gradFill rotWithShape="0">
              <a:gsLst>
                <a:gs pos="0">
                  <a:srgbClr val="FF0201"/>
                </a:gs>
                <a:gs pos="100000">
                  <a:srgbClr val="FF8888"/>
                </a:gs>
              </a:gsLst>
              <a:lin ang="0" scaled="1"/>
            </a:gradFill>
            <a:ln w="36000" cmpd="sng">
              <a:solidFill>
                <a:srgbClr val="FF0201"/>
              </a:solidFill>
              <a:bevel/>
            </a:ln>
          </p:spPr>
          <p:txBody>
            <a:bodyPr wrap="none" anchor="ctr"/>
            <a:lstStyle/>
            <a:p>
              <a:endParaRPr lang="zh-CN" altLang="en-US" sz="1400"/>
            </a:p>
          </p:txBody>
        </p:sp>
        <p:sp>
          <p:nvSpPr>
            <p:cNvPr id="31" name="Freeform 7"/>
            <p:cNvSpPr/>
            <p:nvPr/>
          </p:nvSpPr>
          <p:spPr bwMode="auto">
            <a:xfrm>
              <a:off x="0" y="0"/>
              <a:ext cx="1774" cy="783"/>
            </a:xfrm>
            <a:custGeom>
              <a:avLst/>
              <a:gdLst>
                <a:gd name="T0" fmla="*/ 0 w 7821"/>
                <a:gd name="T1" fmla="*/ 1565 h 3451"/>
                <a:gd name="T2" fmla="*/ 3665 w 7821"/>
                <a:gd name="T3" fmla="*/ 0 h 3451"/>
                <a:gd name="T4" fmla="*/ 7820 w 7821"/>
                <a:gd name="T5" fmla="*/ 1355 h 3451"/>
                <a:gd name="T6" fmla="*/ 3880 w 7821"/>
                <a:gd name="T7" fmla="*/ 3450 h 3451"/>
                <a:gd name="T8" fmla="*/ 0 w 7821"/>
                <a:gd name="T9" fmla="*/ 1565 h 3451"/>
                <a:gd name="T10" fmla="*/ 0 w 7821"/>
                <a:gd name="T11" fmla="*/ 0 h 3451"/>
                <a:gd name="T12" fmla="*/ 7821 w 7821"/>
                <a:gd name="T13" fmla="*/ 3451 h 3451"/>
              </a:gdLst>
              <a:ahLst/>
              <a:cxnLst>
                <a:cxn ang="0">
                  <a:pos x="T0" y="T1"/>
                </a:cxn>
                <a:cxn ang="0">
                  <a:pos x="T2" y="T3"/>
                </a:cxn>
                <a:cxn ang="0">
                  <a:pos x="T4" y="T5"/>
                </a:cxn>
                <a:cxn ang="0">
                  <a:pos x="T6" y="T7"/>
                </a:cxn>
                <a:cxn ang="0">
                  <a:pos x="T8" y="T9"/>
                </a:cxn>
              </a:cxnLst>
              <a:rect l="T10" t="T11" r="T12" b="T13"/>
              <a:pathLst>
                <a:path w="7821" h="3451">
                  <a:moveTo>
                    <a:pt x="0" y="1565"/>
                  </a:moveTo>
                  <a:lnTo>
                    <a:pt x="3665" y="0"/>
                  </a:lnTo>
                  <a:lnTo>
                    <a:pt x="7820" y="1355"/>
                  </a:lnTo>
                  <a:lnTo>
                    <a:pt x="3880" y="3450"/>
                  </a:lnTo>
                  <a:lnTo>
                    <a:pt x="0" y="1565"/>
                  </a:lnTo>
                </a:path>
              </a:pathLst>
            </a:custGeom>
            <a:gradFill rotWithShape="0">
              <a:gsLst>
                <a:gs pos="0">
                  <a:srgbClr val="FF0201"/>
                </a:gs>
                <a:gs pos="100000">
                  <a:srgbClr val="FF8888"/>
                </a:gs>
              </a:gsLst>
              <a:lin ang="0" scaled="1"/>
            </a:gradFill>
            <a:ln w="36000" cmpd="sng">
              <a:solidFill>
                <a:srgbClr val="FF0201"/>
              </a:solidFill>
              <a:bevel/>
            </a:ln>
          </p:spPr>
          <p:txBody>
            <a:bodyPr wrap="none" anchor="ctr"/>
            <a:lstStyle/>
            <a:p>
              <a:endParaRPr lang="zh-CN" altLang="en-US" sz="1400"/>
            </a:p>
          </p:txBody>
        </p:sp>
        <p:sp>
          <p:nvSpPr>
            <p:cNvPr id="32" name="Freeform 8"/>
            <p:cNvSpPr/>
            <p:nvPr/>
          </p:nvSpPr>
          <p:spPr bwMode="auto">
            <a:xfrm>
              <a:off x="2" y="357"/>
              <a:ext cx="878" cy="567"/>
            </a:xfrm>
            <a:custGeom>
              <a:avLst/>
              <a:gdLst>
                <a:gd name="T0" fmla="*/ 0 w 3871"/>
                <a:gd name="T1" fmla="*/ 545 h 2501"/>
                <a:gd name="T2" fmla="*/ 0 w 3871"/>
                <a:gd name="T3" fmla="*/ 0 h 2501"/>
                <a:gd name="T4" fmla="*/ 3870 w 3871"/>
                <a:gd name="T5" fmla="*/ 1880 h 2501"/>
                <a:gd name="T6" fmla="*/ 3870 w 3871"/>
                <a:gd name="T7" fmla="*/ 2500 h 2501"/>
                <a:gd name="T8" fmla="*/ 0 w 3871"/>
                <a:gd name="T9" fmla="*/ 545 h 2501"/>
                <a:gd name="T10" fmla="*/ 0 w 3871"/>
                <a:gd name="T11" fmla="*/ 0 h 2501"/>
                <a:gd name="T12" fmla="*/ 3871 w 3871"/>
                <a:gd name="T13" fmla="*/ 2501 h 2501"/>
              </a:gdLst>
              <a:ahLst/>
              <a:cxnLst>
                <a:cxn ang="0">
                  <a:pos x="T0" y="T1"/>
                </a:cxn>
                <a:cxn ang="0">
                  <a:pos x="T2" y="T3"/>
                </a:cxn>
                <a:cxn ang="0">
                  <a:pos x="T4" y="T5"/>
                </a:cxn>
                <a:cxn ang="0">
                  <a:pos x="T6" y="T7"/>
                </a:cxn>
                <a:cxn ang="0">
                  <a:pos x="T8" y="T9"/>
                </a:cxn>
              </a:cxnLst>
              <a:rect l="T10" t="T11" r="T12" b="T13"/>
              <a:pathLst>
                <a:path w="3871" h="2501">
                  <a:moveTo>
                    <a:pt x="0" y="545"/>
                  </a:moveTo>
                  <a:lnTo>
                    <a:pt x="0" y="0"/>
                  </a:lnTo>
                  <a:lnTo>
                    <a:pt x="3870" y="1880"/>
                  </a:lnTo>
                  <a:lnTo>
                    <a:pt x="3870" y="2500"/>
                  </a:lnTo>
                  <a:lnTo>
                    <a:pt x="0" y="545"/>
                  </a:lnTo>
                </a:path>
              </a:pathLst>
            </a:custGeom>
            <a:gradFill rotWithShape="0">
              <a:gsLst>
                <a:gs pos="0">
                  <a:srgbClr val="FF0201"/>
                </a:gs>
                <a:gs pos="100000">
                  <a:srgbClr val="FF8888"/>
                </a:gs>
              </a:gsLst>
              <a:lin ang="0" scaled="1"/>
            </a:gradFill>
            <a:ln w="36000" cmpd="sng">
              <a:solidFill>
                <a:srgbClr val="FF0201"/>
              </a:solidFill>
              <a:bevel/>
            </a:ln>
          </p:spPr>
          <p:txBody>
            <a:bodyPr wrap="none" anchor="ctr"/>
            <a:lstStyle/>
            <a:p>
              <a:endParaRPr lang="zh-CN" altLang="en-US" sz="1400"/>
            </a:p>
          </p:txBody>
        </p:sp>
      </p:grpSp>
      <p:grpSp>
        <p:nvGrpSpPr>
          <p:cNvPr id="5" name="Group 9"/>
          <p:cNvGrpSpPr/>
          <p:nvPr/>
        </p:nvGrpSpPr>
        <p:grpSpPr bwMode="auto">
          <a:xfrm>
            <a:off x="2112336" y="2200406"/>
            <a:ext cx="1414719" cy="697913"/>
            <a:chOff x="0" y="0"/>
            <a:chExt cx="1273" cy="628"/>
          </a:xfrm>
        </p:grpSpPr>
        <p:sp>
          <p:nvSpPr>
            <p:cNvPr id="27" name="Freeform 10"/>
            <p:cNvSpPr/>
            <p:nvPr/>
          </p:nvSpPr>
          <p:spPr bwMode="auto">
            <a:xfrm>
              <a:off x="0" y="0"/>
              <a:ext cx="1275" cy="507"/>
            </a:xfrm>
            <a:custGeom>
              <a:avLst/>
              <a:gdLst>
                <a:gd name="T0" fmla="*/ 0 w 5621"/>
                <a:gd name="T1" fmla="*/ 910 h 2236"/>
                <a:gd name="T2" fmla="*/ 2255 w 5621"/>
                <a:gd name="T3" fmla="*/ 0 h 2236"/>
                <a:gd name="T4" fmla="*/ 5620 w 5621"/>
                <a:gd name="T5" fmla="*/ 1000 h 2236"/>
                <a:gd name="T6" fmla="*/ 2905 w 5621"/>
                <a:gd name="T7" fmla="*/ 2235 h 2236"/>
                <a:gd name="T8" fmla="*/ 0 w 5621"/>
                <a:gd name="T9" fmla="*/ 910 h 2236"/>
                <a:gd name="T10" fmla="*/ 0 w 5621"/>
                <a:gd name="T11" fmla="*/ 0 h 2236"/>
                <a:gd name="T12" fmla="*/ 5621 w 5621"/>
                <a:gd name="T13" fmla="*/ 2236 h 2236"/>
              </a:gdLst>
              <a:ahLst/>
              <a:cxnLst>
                <a:cxn ang="0">
                  <a:pos x="T0" y="T1"/>
                </a:cxn>
                <a:cxn ang="0">
                  <a:pos x="T2" y="T3"/>
                </a:cxn>
                <a:cxn ang="0">
                  <a:pos x="T4" y="T5"/>
                </a:cxn>
                <a:cxn ang="0">
                  <a:pos x="T6" y="T7"/>
                </a:cxn>
                <a:cxn ang="0">
                  <a:pos x="T8" y="T9"/>
                </a:cxn>
              </a:cxnLst>
              <a:rect l="T10" t="T11" r="T12" b="T13"/>
              <a:pathLst>
                <a:path w="5621" h="2236">
                  <a:moveTo>
                    <a:pt x="0" y="910"/>
                  </a:moveTo>
                  <a:lnTo>
                    <a:pt x="2255" y="0"/>
                  </a:lnTo>
                  <a:lnTo>
                    <a:pt x="5620" y="1000"/>
                  </a:lnTo>
                  <a:lnTo>
                    <a:pt x="2905" y="2235"/>
                  </a:lnTo>
                  <a:lnTo>
                    <a:pt x="0" y="910"/>
                  </a:lnTo>
                </a:path>
              </a:pathLst>
            </a:custGeom>
            <a:gradFill rotWithShape="0">
              <a:gsLst>
                <a:gs pos="0">
                  <a:srgbClr val="FF0201"/>
                </a:gs>
                <a:gs pos="100000">
                  <a:srgbClr val="FF8888"/>
                </a:gs>
              </a:gsLst>
              <a:lin ang="0" scaled="1"/>
            </a:gradFill>
            <a:ln w="36000" cmpd="sng">
              <a:solidFill>
                <a:srgbClr val="FF0201"/>
              </a:solidFill>
              <a:bevel/>
            </a:ln>
          </p:spPr>
          <p:txBody>
            <a:bodyPr wrap="none" anchor="ctr"/>
            <a:lstStyle/>
            <a:p>
              <a:endParaRPr lang="zh-CN" altLang="en-US" sz="1400"/>
            </a:p>
          </p:txBody>
        </p:sp>
        <p:sp>
          <p:nvSpPr>
            <p:cNvPr id="28" name="Freeform 11"/>
            <p:cNvSpPr/>
            <p:nvPr/>
          </p:nvSpPr>
          <p:spPr bwMode="auto">
            <a:xfrm>
              <a:off x="0" y="206"/>
              <a:ext cx="661" cy="423"/>
            </a:xfrm>
            <a:custGeom>
              <a:avLst/>
              <a:gdLst>
                <a:gd name="T0" fmla="*/ 0 w 2916"/>
                <a:gd name="T1" fmla="*/ 505 h 1866"/>
                <a:gd name="T2" fmla="*/ 0 w 2916"/>
                <a:gd name="T3" fmla="*/ 0 h 1866"/>
                <a:gd name="T4" fmla="*/ 2910 w 2916"/>
                <a:gd name="T5" fmla="*/ 1325 h 1866"/>
                <a:gd name="T6" fmla="*/ 2915 w 2916"/>
                <a:gd name="T7" fmla="*/ 1865 h 1866"/>
                <a:gd name="T8" fmla="*/ 0 w 2916"/>
                <a:gd name="T9" fmla="*/ 505 h 1866"/>
                <a:gd name="T10" fmla="*/ 0 w 2916"/>
                <a:gd name="T11" fmla="*/ 0 h 1866"/>
                <a:gd name="T12" fmla="*/ 2916 w 2916"/>
                <a:gd name="T13" fmla="*/ 1866 h 1866"/>
              </a:gdLst>
              <a:ahLst/>
              <a:cxnLst>
                <a:cxn ang="0">
                  <a:pos x="T0" y="T1"/>
                </a:cxn>
                <a:cxn ang="0">
                  <a:pos x="T2" y="T3"/>
                </a:cxn>
                <a:cxn ang="0">
                  <a:pos x="T4" y="T5"/>
                </a:cxn>
                <a:cxn ang="0">
                  <a:pos x="T6" y="T7"/>
                </a:cxn>
                <a:cxn ang="0">
                  <a:pos x="T8" y="T9"/>
                </a:cxn>
              </a:cxnLst>
              <a:rect l="T10" t="T11" r="T12" b="T13"/>
              <a:pathLst>
                <a:path w="2916" h="1866">
                  <a:moveTo>
                    <a:pt x="0" y="505"/>
                  </a:moveTo>
                  <a:lnTo>
                    <a:pt x="0" y="0"/>
                  </a:lnTo>
                  <a:lnTo>
                    <a:pt x="2910" y="1325"/>
                  </a:lnTo>
                  <a:lnTo>
                    <a:pt x="2915" y="1865"/>
                  </a:lnTo>
                  <a:lnTo>
                    <a:pt x="0" y="505"/>
                  </a:lnTo>
                </a:path>
              </a:pathLst>
            </a:custGeom>
            <a:gradFill rotWithShape="0">
              <a:gsLst>
                <a:gs pos="0">
                  <a:srgbClr val="FF0201"/>
                </a:gs>
                <a:gs pos="100000">
                  <a:srgbClr val="FF8888"/>
                </a:gs>
              </a:gsLst>
              <a:lin ang="0" scaled="1"/>
            </a:gradFill>
            <a:ln w="36000" cmpd="sng">
              <a:solidFill>
                <a:srgbClr val="FF0201"/>
              </a:solidFill>
              <a:bevel/>
            </a:ln>
          </p:spPr>
          <p:txBody>
            <a:bodyPr wrap="none" anchor="ctr"/>
            <a:lstStyle/>
            <a:p>
              <a:endParaRPr lang="zh-CN" altLang="en-US" sz="1400"/>
            </a:p>
          </p:txBody>
        </p:sp>
        <p:sp>
          <p:nvSpPr>
            <p:cNvPr id="29" name="Freeform 12"/>
            <p:cNvSpPr/>
            <p:nvPr/>
          </p:nvSpPr>
          <p:spPr bwMode="auto">
            <a:xfrm>
              <a:off x="659" y="227"/>
              <a:ext cx="615" cy="402"/>
            </a:xfrm>
            <a:custGeom>
              <a:avLst/>
              <a:gdLst>
                <a:gd name="T0" fmla="*/ 10 w 2711"/>
                <a:gd name="T1" fmla="*/ 1770 h 1771"/>
                <a:gd name="T2" fmla="*/ 0 w 2711"/>
                <a:gd name="T3" fmla="*/ 1235 h 1771"/>
                <a:gd name="T4" fmla="*/ 2710 w 2711"/>
                <a:gd name="T5" fmla="*/ 0 h 1771"/>
                <a:gd name="T6" fmla="*/ 2705 w 2711"/>
                <a:gd name="T7" fmla="*/ 465 h 1771"/>
                <a:gd name="T8" fmla="*/ 10 w 2711"/>
                <a:gd name="T9" fmla="*/ 1770 h 1771"/>
                <a:gd name="T10" fmla="*/ 0 w 2711"/>
                <a:gd name="T11" fmla="*/ 0 h 1771"/>
                <a:gd name="T12" fmla="*/ 2711 w 2711"/>
                <a:gd name="T13" fmla="*/ 1771 h 1771"/>
              </a:gdLst>
              <a:ahLst/>
              <a:cxnLst>
                <a:cxn ang="0">
                  <a:pos x="T0" y="T1"/>
                </a:cxn>
                <a:cxn ang="0">
                  <a:pos x="T2" y="T3"/>
                </a:cxn>
                <a:cxn ang="0">
                  <a:pos x="T4" y="T5"/>
                </a:cxn>
                <a:cxn ang="0">
                  <a:pos x="T6" y="T7"/>
                </a:cxn>
                <a:cxn ang="0">
                  <a:pos x="T8" y="T9"/>
                </a:cxn>
              </a:cxnLst>
              <a:rect l="T10" t="T11" r="T12" b="T13"/>
              <a:pathLst>
                <a:path w="2711" h="1771">
                  <a:moveTo>
                    <a:pt x="10" y="1770"/>
                  </a:moveTo>
                  <a:lnTo>
                    <a:pt x="0" y="1235"/>
                  </a:lnTo>
                  <a:lnTo>
                    <a:pt x="2710" y="0"/>
                  </a:lnTo>
                  <a:lnTo>
                    <a:pt x="2705" y="465"/>
                  </a:lnTo>
                  <a:lnTo>
                    <a:pt x="10" y="1770"/>
                  </a:lnTo>
                </a:path>
              </a:pathLst>
            </a:custGeom>
            <a:gradFill rotWithShape="0">
              <a:gsLst>
                <a:gs pos="0">
                  <a:srgbClr val="FF0201"/>
                </a:gs>
                <a:gs pos="100000">
                  <a:srgbClr val="FF8888"/>
                </a:gs>
              </a:gsLst>
              <a:lin ang="0" scaled="1"/>
            </a:gradFill>
            <a:ln w="36000" cmpd="sng">
              <a:solidFill>
                <a:srgbClr val="FF0201"/>
              </a:solidFill>
              <a:bevel/>
            </a:ln>
          </p:spPr>
          <p:txBody>
            <a:bodyPr wrap="none" anchor="ctr"/>
            <a:lstStyle/>
            <a:p>
              <a:endParaRPr lang="zh-CN" altLang="en-US" sz="1400"/>
            </a:p>
          </p:txBody>
        </p:sp>
      </p:grpSp>
      <p:grpSp>
        <p:nvGrpSpPr>
          <p:cNvPr id="6" name="Group 13"/>
          <p:cNvGrpSpPr/>
          <p:nvPr/>
        </p:nvGrpSpPr>
        <p:grpSpPr bwMode="auto">
          <a:xfrm>
            <a:off x="2896932" y="2287090"/>
            <a:ext cx="1649208" cy="811268"/>
            <a:chOff x="0" y="0"/>
            <a:chExt cx="1484" cy="730"/>
          </a:xfrm>
        </p:grpSpPr>
        <p:sp>
          <p:nvSpPr>
            <p:cNvPr id="24" name="Freeform 14"/>
            <p:cNvSpPr/>
            <p:nvPr/>
          </p:nvSpPr>
          <p:spPr bwMode="auto">
            <a:xfrm>
              <a:off x="0" y="0"/>
              <a:ext cx="1486" cy="600"/>
            </a:xfrm>
            <a:custGeom>
              <a:avLst/>
              <a:gdLst>
                <a:gd name="T0" fmla="*/ 0 w 6551"/>
                <a:gd name="T1" fmla="*/ 1170 h 2646"/>
                <a:gd name="T2" fmla="*/ 3170 w 6551"/>
                <a:gd name="T3" fmla="*/ 0 h 2646"/>
                <a:gd name="T4" fmla="*/ 6550 w 6551"/>
                <a:gd name="T5" fmla="*/ 1130 h 2646"/>
                <a:gd name="T6" fmla="*/ 3040 w 6551"/>
                <a:gd name="T7" fmla="*/ 2645 h 2646"/>
                <a:gd name="T8" fmla="*/ 0 w 6551"/>
                <a:gd name="T9" fmla="*/ 1170 h 2646"/>
                <a:gd name="T10" fmla="*/ 0 w 6551"/>
                <a:gd name="T11" fmla="*/ 0 h 2646"/>
                <a:gd name="T12" fmla="*/ 6551 w 6551"/>
                <a:gd name="T13" fmla="*/ 2646 h 2646"/>
              </a:gdLst>
              <a:ahLst/>
              <a:cxnLst>
                <a:cxn ang="0">
                  <a:pos x="T0" y="T1"/>
                </a:cxn>
                <a:cxn ang="0">
                  <a:pos x="T2" y="T3"/>
                </a:cxn>
                <a:cxn ang="0">
                  <a:pos x="T4" y="T5"/>
                </a:cxn>
                <a:cxn ang="0">
                  <a:pos x="T6" y="T7"/>
                </a:cxn>
                <a:cxn ang="0">
                  <a:pos x="T8" y="T9"/>
                </a:cxn>
              </a:cxnLst>
              <a:rect l="T10" t="T11" r="T12" b="T13"/>
              <a:pathLst>
                <a:path w="6551" h="2646">
                  <a:moveTo>
                    <a:pt x="0" y="1170"/>
                  </a:moveTo>
                  <a:lnTo>
                    <a:pt x="3170" y="0"/>
                  </a:lnTo>
                  <a:lnTo>
                    <a:pt x="6550" y="1130"/>
                  </a:lnTo>
                  <a:lnTo>
                    <a:pt x="3040" y="2645"/>
                  </a:lnTo>
                  <a:lnTo>
                    <a:pt x="0" y="1170"/>
                  </a:lnTo>
                </a:path>
              </a:pathLst>
            </a:custGeom>
            <a:gradFill rotWithShape="0">
              <a:gsLst>
                <a:gs pos="0">
                  <a:srgbClr val="FF5C19"/>
                </a:gs>
                <a:gs pos="100000">
                  <a:srgbClr val="FCDB06"/>
                </a:gs>
              </a:gsLst>
              <a:lin ang="5400000" scaled="1"/>
            </a:gradFill>
            <a:ln w="36000" cmpd="sng">
              <a:solidFill>
                <a:srgbClr val="FF5C19"/>
              </a:solidFill>
              <a:bevel/>
            </a:ln>
          </p:spPr>
          <p:txBody>
            <a:bodyPr wrap="none" anchor="ctr"/>
            <a:lstStyle/>
            <a:p>
              <a:endParaRPr lang="zh-CN" altLang="en-US" sz="1400"/>
            </a:p>
          </p:txBody>
        </p:sp>
        <p:sp>
          <p:nvSpPr>
            <p:cNvPr id="25" name="Freeform 15"/>
            <p:cNvSpPr/>
            <p:nvPr/>
          </p:nvSpPr>
          <p:spPr bwMode="auto">
            <a:xfrm>
              <a:off x="688" y="256"/>
              <a:ext cx="798" cy="475"/>
            </a:xfrm>
            <a:custGeom>
              <a:avLst/>
              <a:gdLst>
                <a:gd name="T0" fmla="*/ 0 w 3517"/>
                <a:gd name="T1" fmla="*/ 2095 h 2096"/>
                <a:gd name="T2" fmla="*/ 1 w 3517"/>
                <a:gd name="T3" fmla="*/ 1505 h 2096"/>
                <a:gd name="T4" fmla="*/ 3516 w 3517"/>
                <a:gd name="T5" fmla="*/ 0 h 2096"/>
                <a:gd name="T6" fmla="*/ 3515 w 3517"/>
                <a:gd name="T7" fmla="*/ 515 h 2096"/>
                <a:gd name="T8" fmla="*/ 0 w 3517"/>
                <a:gd name="T9" fmla="*/ 2095 h 2096"/>
                <a:gd name="T10" fmla="*/ 0 w 3517"/>
                <a:gd name="T11" fmla="*/ 0 h 2096"/>
                <a:gd name="T12" fmla="*/ 3517 w 3517"/>
                <a:gd name="T13" fmla="*/ 2096 h 2096"/>
              </a:gdLst>
              <a:ahLst/>
              <a:cxnLst>
                <a:cxn ang="0">
                  <a:pos x="T0" y="T1"/>
                </a:cxn>
                <a:cxn ang="0">
                  <a:pos x="T2" y="T3"/>
                </a:cxn>
                <a:cxn ang="0">
                  <a:pos x="T4" y="T5"/>
                </a:cxn>
                <a:cxn ang="0">
                  <a:pos x="T6" y="T7"/>
                </a:cxn>
                <a:cxn ang="0">
                  <a:pos x="T8" y="T9"/>
                </a:cxn>
              </a:cxnLst>
              <a:rect l="T10" t="T11" r="T12" b="T13"/>
              <a:pathLst>
                <a:path w="3517" h="2096">
                  <a:moveTo>
                    <a:pt x="0" y="2095"/>
                  </a:moveTo>
                  <a:lnTo>
                    <a:pt x="1" y="1505"/>
                  </a:lnTo>
                  <a:lnTo>
                    <a:pt x="3516" y="0"/>
                  </a:lnTo>
                  <a:lnTo>
                    <a:pt x="3515" y="515"/>
                  </a:lnTo>
                  <a:lnTo>
                    <a:pt x="0" y="2095"/>
                  </a:lnTo>
                </a:path>
              </a:pathLst>
            </a:custGeom>
            <a:gradFill rotWithShape="0">
              <a:gsLst>
                <a:gs pos="0">
                  <a:srgbClr val="FF5C19"/>
                </a:gs>
                <a:gs pos="100000">
                  <a:srgbClr val="FCDB06"/>
                </a:gs>
              </a:gsLst>
              <a:lin ang="5400000" scaled="1"/>
            </a:gradFill>
            <a:ln w="36000" cmpd="sng">
              <a:solidFill>
                <a:srgbClr val="FF5C19"/>
              </a:solidFill>
              <a:bevel/>
            </a:ln>
          </p:spPr>
          <p:txBody>
            <a:bodyPr wrap="none" anchor="ctr"/>
            <a:lstStyle/>
            <a:p>
              <a:endParaRPr lang="zh-CN" altLang="en-US" sz="1400"/>
            </a:p>
          </p:txBody>
        </p:sp>
        <p:sp>
          <p:nvSpPr>
            <p:cNvPr id="26" name="Freeform 16"/>
            <p:cNvSpPr/>
            <p:nvPr/>
          </p:nvSpPr>
          <p:spPr bwMode="auto">
            <a:xfrm>
              <a:off x="0" y="265"/>
              <a:ext cx="687" cy="466"/>
            </a:xfrm>
            <a:custGeom>
              <a:avLst/>
              <a:gdLst>
                <a:gd name="T0" fmla="*/ 0 w 3031"/>
                <a:gd name="T1" fmla="*/ 545 h 2056"/>
                <a:gd name="T2" fmla="*/ 0 w 3031"/>
                <a:gd name="T3" fmla="*/ 0 h 2056"/>
                <a:gd name="T4" fmla="*/ 3030 w 3031"/>
                <a:gd name="T5" fmla="*/ 1475 h 2056"/>
                <a:gd name="T6" fmla="*/ 3030 w 3031"/>
                <a:gd name="T7" fmla="*/ 2055 h 2056"/>
                <a:gd name="T8" fmla="*/ 0 w 3031"/>
                <a:gd name="T9" fmla="*/ 545 h 2056"/>
                <a:gd name="T10" fmla="*/ 0 w 3031"/>
                <a:gd name="T11" fmla="*/ 0 h 2056"/>
                <a:gd name="T12" fmla="*/ 3031 w 3031"/>
                <a:gd name="T13" fmla="*/ 2056 h 2056"/>
              </a:gdLst>
              <a:ahLst/>
              <a:cxnLst>
                <a:cxn ang="0">
                  <a:pos x="T0" y="T1"/>
                </a:cxn>
                <a:cxn ang="0">
                  <a:pos x="T2" y="T3"/>
                </a:cxn>
                <a:cxn ang="0">
                  <a:pos x="T4" y="T5"/>
                </a:cxn>
                <a:cxn ang="0">
                  <a:pos x="T6" y="T7"/>
                </a:cxn>
                <a:cxn ang="0">
                  <a:pos x="T8" y="T9"/>
                </a:cxn>
              </a:cxnLst>
              <a:rect l="T10" t="T11" r="T12" b="T13"/>
              <a:pathLst>
                <a:path w="3031" h="2056">
                  <a:moveTo>
                    <a:pt x="0" y="545"/>
                  </a:moveTo>
                  <a:lnTo>
                    <a:pt x="0" y="0"/>
                  </a:lnTo>
                  <a:lnTo>
                    <a:pt x="3030" y="1475"/>
                  </a:lnTo>
                  <a:lnTo>
                    <a:pt x="3030" y="2055"/>
                  </a:lnTo>
                  <a:lnTo>
                    <a:pt x="0" y="545"/>
                  </a:lnTo>
                </a:path>
              </a:pathLst>
            </a:custGeom>
            <a:gradFill rotWithShape="0">
              <a:gsLst>
                <a:gs pos="0">
                  <a:srgbClr val="FF5C19"/>
                </a:gs>
                <a:gs pos="100000">
                  <a:srgbClr val="FCDB06"/>
                </a:gs>
              </a:gsLst>
              <a:lin ang="5400000" scaled="1"/>
            </a:gradFill>
            <a:ln w="36000" cmpd="sng">
              <a:solidFill>
                <a:srgbClr val="FF5C19"/>
              </a:solidFill>
              <a:bevel/>
            </a:ln>
          </p:spPr>
          <p:txBody>
            <a:bodyPr wrap="none" anchor="ctr"/>
            <a:lstStyle/>
            <a:p>
              <a:endParaRPr lang="zh-CN" altLang="en-US" sz="1400"/>
            </a:p>
          </p:txBody>
        </p:sp>
      </p:grpSp>
      <p:grpSp>
        <p:nvGrpSpPr>
          <p:cNvPr id="7" name="Group 17"/>
          <p:cNvGrpSpPr/>
          <p:nvPr/>
        </p:nvGrpSpPr>
        <p:grpSpPr bwMode="auto">
          <a:xfrm>
            <a:off x="3872676" y="2906099"/>
            <a:ext cx="3812961" cy="1867028"/>
            <a:chOff x="0" y="0"/>
            <a:chExt cx="3431" cy="1680"/>
          </a:xfrm>
        </p:grpSpPr>
        <p:sp>
          <p:nvSpPr>
            <p:cNvPr id="21" name="Freeform 18"/>
            <p:cNvSpPr/>
            <p:nvPr/>
          </p:nvSpPr>
          <p:spPr bwMode="auto">
            <a:xfrm>
              <a:off x="807" y="778"/>
              <a:ext cx="187" cy="234"/>
            </a:xfrm>
            <a:custGeom>
              <a:avLst/>
              <a:gdLst>
                <a:gd name="T0" fmla="*/ 0 w 825"/>
                <a:gd name="T1" fmla="*/ 620 h 1031"/>
                <a:gd name="T2" fmla="*/ 4 w 825"/>
                <a:gd name="T3" fmla="*/ 0 h 1031"/>
                <a:gd name="T4" fmla="*/ 824 w 825"/>
                <a:gd name="T5" fmla="*/ 450 h 1031"/>
                <a:gd name="T6" fmla="*/ 824 w 825"/>
                <a:gd name="T7" fmla="*/ 1030 h 1031"/>
                <a:gd name="T8" fmla="*/ 0 w 825"/>
                <a:gd name="T9" fmla="*/ 620 h 1031"/>
                <a:gd name="T10" fmla="*/ 0 w 825"/>
                <a:gd name="T11" fmla="*/ 0 h 1031"/>
                <a:gd name="T12" fmla="*/ 825 w 825"/>
                <a:gd name="T13" fmla="*/ 1031 h 1031"/>
              </a:gdLst>
              <a:ahLst/>
              <a:cxnLst>
                <a:cxn ang="0">
                  <a:pos x="T0" y="T1"/>
                </a:cxn>
                <a:cxn ang="0">
                  <a:pos x="T2" y="T3"/>
                </a:cxn>
                <a:cxn ang="0">
                  <a:pos x="T4" y="T5"/>
                </a:cxn>
                <a:cxn ang="0">
                  <a:pos x="T6" y="T7"/>
                </a:cxn>
                <a:cxn ang="0">
                  <a:pos x="T8" y="T9"/>
                </a:cxn>
              </a:cxnLst>
              <a:rect l="T10" t="T11" r="T12" b="T13"/>
              <a:pathLst>
                <a:path w="825" h="1031">
                  <a:moveTo>
                    <a:pt x="0" y="620"/>
                  </a:moveTo>
                  <a:lnTo>
                    <a:pt x="4" y="0"/>
                  </a:lnTo>
                  <a:lnTo>
                    <a:pt x="824" y="450"/>
                  </a:lnTo>
                  <a:lnTo>
                    <a:pt x="824" y="1030"/>
                  </a:lnTo>
                  <a:lnTo>
                    <a:pt x="0" y="620"/>
                  </a:lnTo>
                </a:path>
              </a:pathLst>
            </a:custGeom>
            <a:gradFill rotWithShape="0">
              <a:gsLst>
                <a:gs pos="0">
                  <a:srgbClr val="FF0201"/>
                </a:gs>
                <a:gs pos="100000">
                  <a:srgbClr val="FF8888"/>
                </a:gs>
              </a:gsLst>
              <a:lin ang="0" scaled="1"/>
            </a:gradFill>
            <a:ln w="36000" cmpd="sng">
              <a:solidFill>
                <a:srgbClr val="FF0201"/>
              </a:solidFill>
              <a:bevel/>
            </a:ln>
          </p:spPr>
          <p:txBody>
            <a:bodyPr wrap="none" anchor="ctr"/>
            <a:lstStyle/>
            <a:p>
              <a:endParaRPr lang="zh-CN" altLang="en-US" sz="1400"/>
            </a:p>
          </p:txBody>
        </p:sp>
        <p:sp>
          <p:nvSpPr>
            <p:cNvPr id="22" name="Freeform 19"/>
            <p:cNvSpPr/>
            <p:nvPr/>
          </p:nvSpPr>
          <p:spPr bwMode="auto">
            <a:xfrm>
              <a:off x="0" y="0"/>
              <a:ext cx="3433" cy="1416"/>
            </a:xfrm>
            <a:custGeom>
              <a:avLst/>
              <a:gdLst>
                <a:gd name="T0" fmla="*/ 11581 w 15137"/>
                <a:gd name="T1" fmla="*/ 0 h 6246"/>
                <a:gd name="T2" fmla="*/ 15136 w 15137"/>
                <a:gd name="T3" fmla="*/ 6245 h 6246"/>
                <a:gd name="T4" fmla="*/ 0 w 15137"/>
                <a:gd name="T5" fmla="*/ 6243 h 6246"/>
                <a:gd name="T6" fmla="*/ 4381 w 15137"/>
                <a:gd name="T7" fmla="*/ 3860 h 6246"/>
                <a:gd name="T8" fmla="*/ 3556 w 15137"/>
                <a:gd name="T9" fmla="*/ 3425 h 6246"/>
                <a:gd name="T10" fmla="*/ 7721 w 15137"/>
                <a:gd name="T11" fmla="*/ 1170 h 6246"/>
                <a:gd name="T12" fmla="*/ 8631 w 15137"/>
                <a:gd name="T13" fmla="*/ 1560 h 6246"/>
                <a:gd name="T14" fmla="*/ 11581 w 15137"/>
                <a:gd name="T15" fmla="*/ 0 h 6246"/>
                <a:gd name="T16" fmla="*/ 0 w 15137"/>
                <a:gd name="T17" fmla="*/ 0 h 6246"/>
                <a:gd name="T18" fmla="*/ 15137 w 15137"/>
                <a:gd name="T19" fmla="*/ 6246 h 6246"/>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15137" h="6246">
                  <a:moveTo>
                    <a:pt x="11581" y="0"/>
                  </a:moveTo>
                  <a:lnTo>
                    <a:pt x="15136" y="6245"/>
                  </a:lnTo>
                  <a:lnTo>
                    <a:pt x="0" y="6243"/>
                  </a:lnTo>
                  <a:lnTo>
                    <a:pt x="4381" y="3860"/>
                  </a:lnTo>
                  <a:lnTo>
                    <a:pt x="3556" y="3425"/>
                  </a:lnTo>
                  <a:lnTo>
                    <a:pt x="7721" y="1170"/>
                  </a:lnTo>
                  <a:lnTo>
                    <a:pt x="8631" y="1560"/>
                  </a:lnTo>
                  <a:lnTo>
                    <a:pt x="11581" y="0"/>
                  </a:lnTo>
                </a:path>
              </a:pathLst>
            </a:custGeom>
            <a:gradFill rotWithShape="0">
              <a:gsLst>
                <a:gs pos="0">
                  <a:srgbClr val="FF0201"/>
                </a:gs>
                <a:gs pos="100000">
                  <a:srgbClr val="FF8888"/>
                </a:gs>
              </a:gsLst>
              <a:lin ang="0" scaled="1"/>
            </a:gradFill>
            <a:ln w="36000" cmpd="sng">
              <a:solidFill>
                <a:srgbClr val="FF0201"/>
              </a:solidFill>
              <a:bevel/>
            </a:ln>
          </p:spPr>
          <p:txBody>
            <a:bodyPr wrap="none" anchor="ctr"/>
            <a:lstStyle/>
            <a:p>
              <a:endParaRPr lang="zh-CN" altLang="en-US" sz="1400"/>
            </a:p>
          </p:txBody>
        </p:sp>
        <p:sp>
          <p:nvSpPr>
            <p:cNvPr id="23" name="Rectangle 20"/>
            <p:cNvSpPr>
              <a:spLocks noChangeArrowheads="1"/>
            </p:cNvSpPr>
            <p:nvPr/>
          </p:nvSpPr>
          <p:spPr bwMode="auto">
            <a:xfrm>
              <a:off x="6" y="1417"/>
              <a:ext cx="3423" cy="264"/>
            </a:xfrm>
            <a:prstGeom prst="rect">
              <a:avLst/>
            </a:prstGeom>
            <a:gradFill rotWithShape="0">
              <a:gsLst>
                <a:gs pos="0">
                  <a:srgbClr val="FF0201"/>
                </a:gs>
                <a:gs pos="100000">
                  <a:srgbClr val="FF8888"/>
                </a:gs>
              </a:gsLst>
              <a:lin ang="0" scaled="1"/>
            </a:gradFill>
            <a:ln w="36000" cmpd="sng">
              <a:solidFill>
                <a:srgbClr val="FF0201"/>
              </a:solidFill>
              <a:bevel/>
            </a:ln>
          </p:spPr>
          <p:txBody>
            <a:bodyPr wrap="none" anchor="ctr"/>
            <a:lstStyle/>
            <a:p>
              <a:endParaRPr lang="zh-CN" altLang="en-US" sz="1400">
                <a:ea typeface="宋体" panose="02010600030101010101" pitchFamily="2" charset="-122"/>
              </a:endParaRPr>
            </a:p>
          </p:txBody>
        </p:sp>
      </p:grpSp>
      <p:grpSp>
        <p:nvGrpSpPr>
          <p:cNvPr id="36" name="组合 35"/>
          <p:cNvGrpSpPr/>
          <p:nvPr/>
        </p:nvGrpSpPr>
        <p:grpSpPr>
          <a:xfrm>
            <a:off x="1996757" y="1330656"/>
            <a:ext cx="2070379" cy="585251"/>
            <a:chOff x="1996757" y="1330656"/>
            <a:chExt cx="2070379" cy="585251"/>
          </a:xfrm>
        </p:grpSpPr>
        <p:sp>
          <p:nvSpPr>
            <p:cNvPr id="8" name="Text Box 21"/>
            <p:cNvSpPr txBox="1">
              <a:spLocks noChangeArrowheads="1"/>
            </p:cNvSpPr>
            <p:nvPr/>
          </p:nvSpPr>
          <p:spPr bwMode="auto">
            <a:xfrm>
              <a:off x="2449088" y="1330656"/>
              <a:ext cx="1618048" cy="307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56340" rIns="90000" bIns="45000" anchor="ctr" anchorCtr="1">
              <a:spAutoFit/>
            </a:bodyPr>
            <a:lstStyle>
              <a:lvl1pPr eaLnBrk="0">
                <a:tabLst>
                  <a:tab pos="723900" algn="l"/>
                  <a:tab pos="1447800" algn="l"/>
                </a:tabLst>
                <a:defRPr>
                  <a:solidFill>
                    <a:schemeClr val="tx1"/>
                  </a:solidFill>
                  <a:latin typeface="Arial" panose="020B0604020202020204" pitchFamily="34" charset="0"/>
                  <a:ea typeface="方正宋体" charset="0"/>
                  <a:cs typeface="方正宋体" charset="0"/>
                </a:defRPr>
              </a:lvl1pPr>
              <a:lvl2pPr eaLnBrk="0">
                <a:tabLst>
                  <a:tab pos="723900" algn="l"/>
                  <a:tab pos="1447800" algn="l"/>
                </a:tabLst>
                <a:defRPr>
                  <a:solidFill>
                    <a:schemeClr val="tx1"/>
                  </a:solidFill>
                  <a:latin typeface="Arial" panose="020B0604020202020204" pitchFamily="34" charset="0"/>
                  <a:ea typeface="方正宋体" charset="0"/>
                  <a:cs typeface="方正宋体" charset="0"/>
                </a:defRPr>
              </a:lvl2pPr>
              <a:lvl3pPr eaLnBrk="0">
                <a:tabLst>
                  <a:tab pos="723900" algn="l"/>
                  <a:tab pos="1447800" algn="l"/>
                </a:tabLst>
                <a:defRPr>
                  <a:solidFill>
                    <a:schemeClr val="tx1"/>
                  </a:solidFill>
                  <a:latin typeface="Arial" panose="020B0604020202020204" pitchFamily="34" charset="0"/>
                  <a:ea typeface="方正宋体" charset="0"/>
                  <a:cs typeface="方正宋体" charset="0"/>
                </a:defRPr>
              </a:lvl3pPr>
              <a:lvl4pPr eaLnBrk="0">
                <a:tabLst>
                  <a:tab pos="723900" algn="l"/>
                  <a:tab pos="1447800" algn="l"/>
                </a:tabLst>
                <a:defRPr>
                  <a:solidFill>
                    <a:schemeClr val="tx1"/>
                  </a:solidFill>
                  <a:latin typeface="Arial" panose="020B0604020202020204" pitchFamily="34" charset="0"/>
                  <a:ea typeface="方正宋体" charset="0"/>
                  <a:cs typeface="方正宋体" charset="0"/>
                </a:defRPr>
              </a:lvl4pPr>
              <a:lvl5pPr eaLnBrk="0">
                <a:tabLst>
                  <a:tab pos="723900" algn="l"/>
                  <a:tab pos="1447800" algn="l"/>
                </a:tabLst>
                <a:defRPr>
                  <a:solidFill>
                    <a:schemeClr val="tx1"/>
                  </a:solidFill>
                  <a:latin typeface="Arial" panose="020B0604020202020204" pitchFamily="34" charset="0"/>
                  <a:ea typeface="方正宋体" charset="0"/>
                  <a:cs typeface="方正宋体" charset="0"/>
                </a:defRPr>
              </a:lvl5pPr>
              <a:lvl6pPr marL="2514600" indent="-228600" defTabSz="449580" eaLnBrk="0" fontAlgn="base" hangingPunct="0">
                <a:lnSpc>
                  <a:spcPct val="93000"/>
                </a:lnSpc>
                <a:spcBef>
                  <a:spcPct val="0"/>
                </a:spcBef>
                <a:spcAft>
                  <a:spcPct val="0"/>
                </a:spcAft>
                <a:buSzPct val="100000"/>
                <a:buFont typeface="Times New Roman" panose="02020603050405020304" pitchFamily="18" charset="0"/>
                <a:tabLst>
                  <a:tab pos="723900" algn="l"/>
                  <a:tab pos="1447800" algn="l"/>
                </a:tabLst>
                <a:defRPr>
                  <a:solidFill>
                    <a:schemeClr val="tx1"/>
                  </a:solidFill>
                  <a:latin typeface="Arial" panose="020B0604020202020204" pitchFamily="34" charset="0"/>
                  <a:ea typeface="方正宋体" charset="0"/>
                  <a:cs typeface="方正宋体" charset="0"/>
                </a:defRPr>
              </a:lvl6pPr>
              <a:lvl7pPr marL="2971800" indent="-228600" defTabSz="449580" eaLnBrk="0" fontAlgn="base" hangingPunct="0">
                <a:lnSpc>
                  <a:spcPct val="93000"/>
                </a:lnSpc>
                <a:spcBef>
                  <a:spcPct val="0"/>
                </a:spcBef>
                <a:spcAft>
                  <a:spcPct val="0"/>
                </a:spcAft>
                <a:buSzPct val="100000"/>
                <a:buFont typeface="Times New Roman" panose="02020603050405020304" pitchFamily="18" charset="0"/>
                <a:tabLst>
                  <a:tab pos="723900" algn="l"/>
                  <a:tab pos="1447800" algn="l"/>
                </a:tabLst>
                <a:defRPr>
                  <a:solidFill>
                    <a:schemeClr val="tx1"/>
                  </a:solidFill>
                  <a:latin typeface="Arial" panose="020B0604020202020204" pitchFamily="34" charset="0"/>
                  <a:ea typeface="方正宋体" charset="0"/>
                  <a:cs typeface="方正宋体" charset="0"/>
                </a:defRPr>
              </a:lvl7pPr>
              <a:lvl8pPr marL="3429000" indent="-228600" defTabSz="449580" eaLnBrk="0" fontAlgn="base" hangingPunct="0">
                <a:lnSpc>
                  <a:spcPct val="93000"/>
                </a:lnSpc>
                <a:spcBef>
                  <a:spcPct val="0"/>
                </a:spcBef>
                <a:spcAft>
                  <a:spcPct val="0"/>
                </a:spcAft>
                <a:buSzPct val="100000"/>
                <a:buFont typeface="Times New Roman" panose="02020603050405020304" pitchFamily="18" charset="0"/>
                <a:tabLst>
                  <a:tab pos="723900" algn="l"/>
                  <a:tab pos="1447800" algn="l"/>
                </a:tabLst>
                <a:defRPr>
                  <a:solidFill>
                    <a:schemeClr val="tx1"/>
                  </a:solidFill>
                  <a:latin typeface="Arial" panose="020B0604020202020204" pitchFamily="34" charset="0"/>
                  <a:ea typeface="方正宋体" charset="0"/>
                  <a:cs typeface="方正宋体" charset="0"/>
                </a:defRPr>
              </a:lvl8pPr>
              <a:lvl9pPr marL="3886200" indent="-228600" defTabSz="449580" eaLnBrk="0" fontAlgn="base" hangingPunct="0">
                <a:lnSpc>
                  <a:spcPct val="93000"/>
                </a:lnSpc>
                <a:spcBef>
                  <a:spcPct val="0"/>
                </a:spcBef>
                <a:spcAft>
                  <a:spcPct val="0"/>
                </a:spcAft>
                <a:buSzPct val="100000"/>
                <a:buFont typeface="Times New Roman" panose="02020603050405020304" pitchFamily="18" charset="0"/>
                <a:tabLst>
                  <a:tab pos="723900" algn="l"/>
                  <a:tab pos="1447800" algn="l"/>
                </a:tabLst>
                <a:defRPr>
                  <a:solidFill>
                    <a:schemeClr val="tx1"/>
                  </a:solidFill>
                  <a:latin typeface="Arial" panose="020B0604020202020204" pitchFamily="34" charset="0"/>
                  <a:ea typeface="方正宋体" charset="0"/>
                  <a:cs typeface="方正宋体" charset="0"/>
                </a:defRPr>
              </a:lvl9pPr>
            </a:lstStyle>
            <a:p>
              <a:pPr algn="ctr" eaLnBrk="1">
                <a:lnSpc>
                  <a:spcPct val="95000"/>
                </a:lnSpc>
              </a:pPr>
              <a:r>
                <a:rPr lang="en-US" sz="1400">
                  <a:solidFill>
                    <a:srgbClr val="000000"/>
                  </a:solidFill>
                  <a:latin typeface="仿宋_GB2312" panose="02010609030101010101" pitchFamily="1" charset="-122"/>
                  <a:ea typeface="仿宋_GB2312" panose="02010609030101010101" pitchFamily="1" charset="-122"/>
                </a:rPr>
                <a:t>单击此处添加文字</a:t>
              </a:r>
              <a:endParaRPr lang="en-US" sz="1400">
                <a:solidFill>
                  <a:srgbClr val="000000"/>
                </a:solidFill>
                <a:latin typeface="仿宋_GB2312" panose="02010609030101010101" pitchFamily="1" charset="-122"/>
                <a:ea typeface="仿宋_GB2312" panose="02010609030101010101" pitchFamily="1" charset="-122"/>
              </a:endParaRPr>
            </a:p>
          </p:txBody>
        </p:sp>
        <p:cxnSp>
          <p:nvCxnSpPr>
            <p:cNvPr id="12" name="AutoShape 25"/>
            <p:cNvCxnSpPr>
              <a:cxnSpLocks noChangeShapeType="1"/>
              <a:endCxn id="8" idx="1"/>
            </p:cNvCxnSpPr>
            <p:nvPr/>
          </p:nvCxnSpPr>
          <p:spPr bwMode="auto">
            <a:xfrm flipV="1">
              <a:off x="1996757" y="1484157"/>
              <a:ext cx="452331" cy="431750"/>
            </a:xfrm>
            <a:prstGeom prst="straightConnector1">
              <a:avLst/>
            </a:prstGeom>
            <a:noFill/>
            <a:ln w="9525" cmpd="sng">
              <a:solidFill>
                <a:srgbClr val="000000"/>
              </a:solidFill>
              <a:round/>
            </a:ln>
            <a:extLst>
              <a:ext uri="{909E8E84-426E-40DD-AFC4-6F175D3DCCD1}">
                <a14:hiddenFill xmlns:a14="http://schemas.microsoft.com/office/drawing/2010/main">
                  <a:noFill/>
                </a14:hiddenFill>
              </a:ext>
            </a:extLst>
          </p:spPr>
        </p:cxnSp>
      </p:grpSp>
      <p:grpSp>
        <p:nvGrpSpPr>
          <p:cNvPr id="42" name="组合 41"/>
          <p:cNvGrpSpPr/>
          <p:nvPr/>
        </p:nvGrpSpPr>
        <p:grpSpPr>
          <a:xfrm>
            <a:off x="323528" y="2796077"/>
            <a:ext cx="2292238" cy="391880"/>
            <a:chOff x="323528" y="2796077"/>
            <a:chExt cx="2292238" cy="391880"/>
          </a:xfrm>
        </p:grpSpPr>
        <p:sp>
          <p:nvSpPr>
            <p:cNvPr id="11" name="Text Box 24"/>
            <p:cNvSpPr txBox="1">
              <a:spLocks noChangeArrowheads="1"/>
            </p:cNvSpPr>
            <p:nvPr/>
          </p:nvSpPr>
          <p:spPr bwMode="auto">
            <a:xfrm>
              <a:off x="323528" y="2880956"/>
              <a:ext cx="1738799" cy="307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56340" rIns="90000" bIns="45000" anchor="ctr" anchorCtr="1">
              <a:spAutoFit/>
            </a:bodyPr>
            <a:lstStyle>
              <a:lvl1pPr eaLnBrk="0">
                <a:tabLst>
                  <a:tab pos="723900" algn="l"/>
                </a:tabLst>
                <a:defRPr>
                  <a:solidFill>
                    <a:schemeClr val="tx1"/>
                  </a:solidFill>
                  <a:latin typeface="Arial" panose="020B0604020202020204" pitchFamily="34" charset="0"/>
                  <a:ea typeface="方正宋体" charset="0"/>
                  <a:cs typeface="方正宋体" charset="0"/>
                </a:defRPr>
              </a:lvl1pPr>
              <a:lvl2pPr eaLnBrk="0">
                <a:tabLst>
                  <a:tab pos="723900" algn="l"/>
                </a:tabLst>
                <a:defRPr>
                  <a:solidFill>
                    <a:schemeClr val="tx1"/>
                  </a:solidFill>
                  <a:latin typeface="Arial" panose="020B0604020202020204" pitchFamily="34" charset="0"/>
                  <a:ea typeface="方正宋体" charset="0"/>
                  <a:cs typeface="方正宋体" charset="0"/>
                </a:defRPr>
              </a:lvl2pPr>
              <a:lvl3pPr eaLnBrk="0">
                <a:tabLst>
                  <a:tab pos="723900" algn="l"/>
                </a:tabLst>
                <a:defRPr>
                  <a:solidFill>
                    <a:schemeClr val="tx1"/>
                  </a:solidFill>
                  <a:latin typeface="Arial" panose="020B0604020202020204" pitchFamily="34" charset="0"/>
                  <a:ea typeface="方正宋体" charset="0"/>
                  <a:cs typeface="方正宋体" charset="0"/>
                </a:defRPr>
              </a:lvl3pPr>
              <a:lvl4pPr eaLnBrk="0">
                <a:tabLst>
                  <a:tab pos="723900" algn="l"/>
                </a:tabLst>
                <a:defRPr>
                  <a:solidFill>
                    <a:schemeClr val="tx1"/>
                  </a:solidFill>
                  <a:latin typeface="Arial" panose="020B0604020202020204" pitchFamily="34" charset="0"/>
                  <a:ea typeface="方正宋体" charset="0"/>
                  <a:cs typeface="方正宋体" charset="0"/>
                </a:defRPr>
              </a:lvl4pPr>
              <a:lvl5pPr eaLnBrk="0">
                <a:tabLst>
                  <a:tab pos="723900" algn="l"/>
                </a:tabLst>
                <a:defRPr>
                  <a:solidFill>
                    <a:schemeClr val="tx1"/>
                  </a:solidFill>
                  <a:latin typeface="Arial" panose="020B0604020202020204" pitchFamily="34" charset="0"/>
                  <a:ea typeface="方正宋体" charset="0"/>
                  <a:cs typeface="方正宋体" charset="0"/>
                </a:defRPr>
              </a:lvl5pPr>
              <a:lvl6pPr marL="2514600" indent="-228600" defTabSz="449580" eaLnBrk="0" fontAlgn="base" hangingPunct="0">
                <a:lnSpc>
                  <a:spcPct val="93000"/>
                </a:lnSpc>
                <a:spcBef>
                  <a:spcPct val="0"/>
                </a:spcBef>
                <a:spcAft>
                  <a:spcPct val="0"/>
                </a:spcAft>
                <a:buSzPct val="100000"/>
                <a:buFont typeface="Times New Roman" panose="02020603050405020304" pitchFamily="18" charset="0"/>
                <a:tabLst>
                  <a:tab pos="723900" algn="l"/>
                </a:tabLst>
                <a:defRPr>
                  <a:solidFill>
                    <a:schemeClr val="tx1"/>
                  </a:solidFill>
                  <a:latin typeface="Arial" panose="020B0604020202020204" pitchFamily="34" charset="0"/>
                  <a:ea typeface="方正宋体" charset="0"/>
                  <a:cs typeface="方正宋体" charset="0"/>
                </a:defRPr>
              </a:lvl6pPr>
              <a:lvl7pPr marL="2971800" indent="-228600" defTabSz="449580" eaLnBrk="0" fontAlgn="base" hangingPunct="0">
                <a:lnSpc>
                  <a:spcPct val="93000"/>
                </a:lnSpc>
                <a:spcBef>
                  <a:spcPct val="0"/>
                </a:spcBef>
                <a:spcAft>
                  <a:spcPct val="0"/>
                </a:spcAft>
                <a:buSzPct val="100000"/>
                <a:buFont typeface="Times New Roman" panose="02020603050405020304" pitchFamily="18" charset="0"/>
                <a:tabLst>
                  <a:tab pos="723900" algn="l"/>
                </a:tabLst>
                <a:defRPr>
                  <a:solidFill>
                    <a:schemeClr val="tx1"/>
                  </a:solidFill>
                  <a:latin typeface="Arial" panose="020B0604020202020204" pitchFamily="34" charset="0"/>
                  <a:ea typeface="方正宋体" charset="0"/>
                  <a:cs typeface="方正宋体" charset="0"/>
                </a:defRPr>
              </a:lvl7pPr>
              <a:lvl8pPr marL="3429000" indent="-228600" defTabSz="449580" eaLnBrk="0" fontAlgn="base" hangingPunct="0">
                <a:lnSpc>
                  <a:spcPct val="93000"/>
                </a:lnSpc>
                <a:spcBef>
                  <a:spcPct val="0"/>
                </a:spcBef>
                <a:spcAft>
                  <a:spcPct val="0"/>
                </a:spcAft>
                <a:buSzPct val="100000"/>
                <a:buFont typeface="Times New Roman" panose="02020603050405020304" pitchFamily="18" charset="0"/>
                <a:tabLst>
                  <a:tab pos="723900" algn="l"/>
                </a:tabLst>
                <a:defRPr>
                  <a:solidFill>
                    <a:schemeClr val="tx1"/>
                  </a:solidFill>
                  <a:latin typeface="Arial" panose="020B0604020202020204" pitchFamily="34" charset="0"/>
                  <a:ea typeface="方正宋体" charset="0"/>
                  <a:cs typeface="方正宋体" charset="0"/>
                </a:defRPr>
              </a:lvl8pPr>
              <a:lvl9pPr marL="3886200" indent="-228600" defTabSz="449580" eaLnBrk="0" fontAlgn="base" hangingPunct="0">
                <a:lnSpc>
                  <a:spcPct val="93000"/>
                </a:lnSpc>
                <a:spcBef>
                  <a:spcPct val="0"/>
                </a:spcBef>
                <a:spcAft>
                  <a:spcPct val="0"/>
                </a:spcAft>
                <a:buSzPct val="100000"/>
                <a:buFont typeface="Times New Roman" panose="02020603050405020304" pitchFamily="18" charset="0"/>
                <a:tabLst>
                  <a:tab pos="723900" algn="l"/>
                </a:tabLst>
                <a:defRPr>
                  <a:solidFill>
                    <a:schemeClr val="tx1"/>
                  </a:solidFill>
                  <a:latin typeface="Arial" panose="020B0604020202020204" pitchFamily="34" charset="0"/>
                  <a:ea typeface="方正宋体" charset="0"/>
                  <a:cs typeface="方正宋体" charset="0"/>
                </a:defRPr>
              </a:lvl9pPr>
            </a:lstStyle>
            <a:p>
              <a:pPr algn="ctr" eaLnBrk="1">
                <a:lnSpc>
                  <a:spcPct val="95000"/>
                </a:lnSpc>
              </a:pPr>
              <a:r>
                <a:rPr lang="en-US" sz="1400" dirty="0" err="1">
                  <a:solidFill>
                    <a:srgbClr val="000000"/>
                  </a:solidFill>
                  <a:latin typeface="仿宋_GB2312" panose="02010609030101010101" pitchFamily="1" charset="-122"/>
                  <a:ea typeface="仿宋_GB2312" panose="02010609030101010101" pitchFamily="1" charset="-122"/>
                </a:rPr>
                <a:t>单击此处添加文字</a:t>
              </a:r>
              <a:endParaRPr lang="en-US" sz="1400" dirty="0">
                <a:solidFill>
                  <a:srgbClr val="000000"/>
                </a:solidFill>
                <a:latin typeface="仿宋_GB2312" panose="02010609030101010101" pitchFamily="1" charset="-122"/>
                <a:ea typeface="仿宋_GB2312" panose="02010609030101010101" pitchFamily="1" charset="-122"/>
              </a:endParaRPr>
            </a:p>
          </p:txBody>
        </p:sp>
        <p:cxnSp>
          <p:nvCxnSpPr>
            <p:cNvPr id="13" name="AutoShape 26"/>
            <p:cNvCxnSpPr>
              <a:cxnSpLocks noChangeShapeType="1"/>
              <a:stCxn id="11" idx="3"/>
            </p:cNvCxnSpPr>
            <p:nvPr/>
          </p:nvCxnSpPr>
          <p:spPr bwMode="auto">
            <a:xfrm flipV="1">
              <a:off x="2062327" y="2796077"/>
              <a:ext cx="553439" cy="238380"/>
            </a:xfrm>
            <a:prstGeom prst="straightConnector1">
              <a:avLst/>
            </a:prstGeom>
            <a:noFill/>
            <a:ln w="9525" cmpd="sng">
              <a:solidFill>
                <a:srgbClr val="000000"/>
              </a:solidFill>
              <a:round/>
            </a:ln>
            <a:extLst>
              <a:ext uri="{909E8E84-426E-40DD-AFC4-6F175D3DCCD1}">
                <a14:hiddenFill xmlns:a14="http://schemas.microsoft.com/office/drawing/2010/main">
                  <a:noFill/>
                </a14:hiddenFill>
              </a:ext>
            </a:extLst>
          </p:spPr>
        </p:cxnSp>
      </p:grpSp>
      <p:grpSp>
        <p:nvGrpSpPr>
          <p:cNvPr id="43" name="组合 42"/>
          <p:cNvGrpSpPr/>
          <p:nvPr/>
        </p:nvGrpSpPr>
        <p:grpSpPr>
          <a:xfrm>
            <a:off x="3982699" y="1586261"/>
            <a:ext cx="2241522" cy="785289"/>
            <a:chOff x="3982699" y="1586261"/>
            <a:chExt cx="2241522" cy="785289"/>
          </a:xfrm>
        </p:grpSpPr>
        <p:sp>
          <p:nvSpPr>
            <p:cNvPr id="9" name="Text Box 22"/>
            <p:cNvSpPr txBox="1">
              <a:spLocks noChangeArrowheads="1"/>
            </p:cNvSpPr>
            <p:nvPr/>
          </p:nvSpPr>
          <p:spPr bwMode="auto">
            <a:xfrm>
              <a:off x="4606173" y="1586261"/>
              <a:ext cx="1618048" cy="307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56340" rIns="90000" bIns="45000" anchor="ctr" anchorCtr="1">
              <a:spAutoFit/>
            </a:bodyPr>
            <a:lstStyle>
              <a:lvl1pPr eaLnBrk="0">
                <a:tabLst>
                  <a:tab pos="723900" algn="l"/>
                  <a:tab pos="1447800" algn="l"/>
                </a:tabLst>
                <a:defRPr>
                  <a:solidFill>
                    <a:schemeClr val="tx1"/>
                  </a:solidFill>
                  <a:latin typeface="Arial" panose="020B0604020202020204" pitchFamily="34" charset="0"/>
                  <a:ea typeface="方正宋体" charset="0"/>
                  <a:cs typeface="方正宋体" charset="0"/>
                </a:defRPr>
              </a:lvl1pPr>
              <a:lvl2pPr eaLnBrk="0">
                <a:tabLst>
                  <a:tab pos="723900" algn="l"/>
                  <a:tab pos="1447800" algn="l"/>
                </a:tabLst>
                <a:defRPr>
                  <a:solidFill>
                    <a:schemeClr val="tx1"/>
                  </a:solidFill>
                  <a:latin typeface="Arial" panose="020B0604020202020204" pitchFamily="34" charset="0"/>
                  <a:ea typeface="方正宋体" charset="0"/>
                  <a:cs typeface="方正宋体" charset="0"/>
                </a:defRPr>
              </a:lvl2pPr>
              <a:lvl3pPr eaLnBrk="0">
                <a:tabLst>
                  <a:tab pos="723900" algn="l"/>
                  <a:tab pos="1447800" algn="l"/>
                </a:tabLst>
                <a:defRPr>
                  <a:solidFill>
                    <a:schemeClr val="tx1"/>
                  </a:solidFill>
                  <a:latin typeface="Arial" panose="020B0604020202020204" pitchFamily="34" charset="0"/>
                  <a:ea typeface="方正宋体" charset="0"/>
                  <a:cs typeface="方正宋体" charset="0"/>
                </a:defRPr>
              </a:lvl3pPr>
              <a:lvl4pPr eaLnBrk="0">
                <a:tabLst>
                  <a:tab pos="723900" algn="l"/>
                  <a:tab pos="1447800" algn="l"/>
                </a:tabLst>
                <a:defRPr>
                  <a:solidFill>
                    <a:schemeClr val="tx1"/>
                  </a:solidFill>
                  <a:latin typeface="Arial" panose="020B0604020202020204" pitchFamily="34" charset="0"/>
                  <a:ea typeface="方正宋体" charset="0"/>
                  <a:cs typeface="方正宋体" charset="0"/>
                </a:defRPr>
              </a:lvl4pPr>
              <a:lvl5pPr eaLnBrk="0">
                <a:tabLst>
                  <a:tab pos="723900" algn="l"/>
                  <a:tab pos="1447800" algn="l"/>
                </a:tabLst>
                <a:defRPr>
                  <a:solidFill>
                    <a:schemeClr val="tx1"/>
                  </a:solidFill>
                  <a:latin typeface="Arial" panose="020B0604020202020204" pitchFamily="34" charset="0"/>
                  <a:ea typeface="方正宋体" charset="0"/>
                  <a:cs typeface="方正宋体" charset="0"/>
                </a:defRPr>
              </a:lvl5pPr>
              <a:lvl6pPr marL="2514600" indent="-228600" defTabSz="449580" eaLnBrk="0" fontAlgn="base" hangingPunct="0">
                <a:lnSpc>
                  <a:spcPct val="93000"/>
                </a:lnSpc>
                <a:spcBef>
                  <a:spcPct val="0"/>
                </a:spcBef>
                <a:spcAft>
                  <a:spcPct val="0"/>
                </a:spcAft>
                <a:buSzPct val="100000"/>
                <a:buFont typeface="Times New Roman" panose="02020603050405020304" pitchFamily="18" charset="0"/>
                <a:tabLst>
                  <a:tab pos="723900" algn="l"/>
                  <a:tab pos="1447800" algn="l"/>
                </a:tabLst>
                <a:defRPr>
                  <a:solidFill>
                    <a:schemeClr val="tx1"/>
                  </a:solidFill>
                  <a:latin typeface="Arial" panose="020B0604020202020204" pitchFamily="34" charset="0"/>
                  <a:ea typeface="方正宋体" charset="0"/>
                  <a:cs typeface="方正宋体" charset="0"/>
                </a:defRPr>
              </a:lvl6pPr>
              <a:lvl7pPr marL="2971800" indent="-228600" defTabSz="449580" eaLnBrk="0" fontAlgn="base" hangingPunct="0">
                <a:lnSpc>
                  <a:spcPct val="93000"/>
                </a:lnSpc>
                <a:spcBef>
                  <a:spcPct val="0"/>
                </a:spcBef>
                <a:spcAft>
                  <a:spcPct val="0"/>
                </a:spcAft>
                <a:buSzPct val="100000"/>
                <a:buFont typeface="Times New Roman" panose="02020603050405020304" pitchFamily="18" charset="0"/>
                <a:tabLst>
                  <a:tab pos="723900" algn="l"/>
                  <a:tab pos="1447800" algn="l"/>
                </a:tabLst>
                <a:defRPr>
                  <a:solidFill>
                    <a:schemeClr val="tx1"/>
                  </a:solidFill>
                  <a:latin typeface="Arial" panose="020B0604020202020204" pitchFamily="34" charset="0"/>
                  <a:ea typeface="方正宋体" charset="0"/>
                  <a:cs typeface="方正宋体" charset="0"/>
                </a:defRPr>
              </a:lvl7pPr>
              <a:lvl8pPr marL="3429000" indent="-228600" defTabSz="449580" eaLnBrk="0" fontAlgn="base" hangingPunct="0">
                <a:lnSpc>
                  <a:spcPct val="93000"/>
                </a:lnSpc>
                <a:spcBef>
                  <a:spcPct val="0"/>
                </a:spcBef>
                <a:spcAft>
                  <a:spcPct val="0"/>
                </a:spcAft>
                <a:buSzPct val="100000"/>
                <a:buFont typeface="Times New Roman" panose="02020603050405020304" pitchFamily="18" charset="0"/>
                <a:tabLst>
                  <a:tab pos="723900" algn="l"/>
                  <a:tab pos="1447800" algn="l"/>
                </a:tabLst>
                <a:defRPr>
                  <a:solidFill>
                    <a:schemeClr val="tx1"/>
                  </a:solidFill>
                  <a:latin typeface="Arial" panose="020B0604020202020204" pitchFamily="34" charset="0"/>
                  <a:ea typeface="方正宋体" charset="0"/>
                  <a:cs typeface="方正宋体" charset="0"/>
                </a:defRPr>
              </a:lvl8pPr>
              <a:lvl9pPr marL="3886200" indent="-228600" defTabSz="449580" eaLnBrk="0" fontAlgn="base" hangingPunct="0">
                <a:lnSpc>
                  <a:spcPct val="93000"/>
                </a:lnSpc>
                <a:spcBef>
                  <a:spcPct val="0"/>
                </a:spcBef>
                <a:spcAft>
                  <a:spcPct val="0"/>
                </a:spcAft>
                <a:buSzPct val="100000"/>
                <a:buFont typeface="Times New Roman" panose="02020603050405020304" pitchFamily="18" charset="0"/>
                <a:tabLst>
                  <a:tab pos="723900" algn="l"/>
                  <a:tab pos="1447800" algn="l"/>
                </a:tabLst>
                <a:defRPr>
                  <a:solidFill>
                    <a:schemeClr val="tx1"/>
                  </a:solidFill>
                  <a:latin typeface="Arial" panose="020B0604020202020204" pitchFamily="34" charset="0"/>
                  <a:ea typeface="方正宋体" charset="0"/>
                  <a:cs typeface="方正宋体" charset="0"/>
                </a:defRPr>
              </a:lvl9pPr>
            </a:lstStyle>
            <a:p>
              <a:pPr algn="ctr" eaLnBrk="1">
                <a:lnSpc>
                  <a:spcPct val="95000"/>
                </a:lnSpc>
              </a:pPr>
              <a:r>
                <a:rPr lang="en-US" sz="1400">
                  <a:solidFill>
                    <a:srgbClr val="000000"/>
                  </a:solidFill>
                  <a:latin typeface="仿宋_GB2312" panose="02010609030101010101" pitchFamily="1" charset="-122"/>
                  <a:ea typeface="仿宋_GB2312" panose="02010609030101010101" pitchFamily="1" charset="-122"/>
                </a:rPr>
                <a:t>单击此处添加文字</a:t>
              </a:r>
              <a:endParaRPr lang="en-US" sz="1400">
                <a:solidFill>
                  <a:srgbClr val="000000"/>
                </a:solidFill>
                <a:latin typeface="仿宋_GB2312" panose="02010609030101010101" pitchFamily="1" charset="-122"/>
                <a:ea typeface="仿宋_GB2312" panose="02010609030101010101" pitchFamily="1" charset="-122"/>
              </a:endParaRPr>
            </a:p>
          </p:txBody>
        </p:sp>
        <p:cxnSp>
          <p:nvCxnSpPr>
            <p:cNvPr id="14" name="AutoShape 27"/>
            <p:cNvCxnSpPr>
              <a:cxnSpLocks noChangeShapeType="1"/>
              <a:stCxn id="9" idx="1"/>
            </p:cNvCxnSpPr>
            <p:nvPr/>
          </p:nvCxnSpPr>
          <p:spPr bwMode="auto">
            <a:xfrm flipH="1">
              <a:off x="3982699" y="1739762"/>
              <a:ext cx="623474" cy="631788"/>
            </a:xfrm>
            <a:prstGeom prst="straightConnector1">
              <a:avLst/>
            </a:prstGeom>
            <a:noFill/>
            <a:ln w="9525" cmpd="sng">
              <a:solidFill>
                <a:srgbClr val="000000"/>
              </a:solidFill>
              <a:round/>
            </a:ln>
            <a:extLst>
              <a:ext uri="{909E8E84-426E-40DD-AFC4-6F175D3DCCD1}">
                <a14:hiddenFill xmlns:a14="http://schemas.microsoft.com/office/drawing/2010/main">
                  <a:noFill/>
                </a14:hiddenFill>
              </a:ext>
            </a:extLst>
          </p:spPr>
        </p:cxnSp>
      </p:grpSp>
      <p:grpSp>
        <p:nvGrpSpPr>
          <p:cNvPr id="44" name="组合 43"/>
          <p:cNvGrpSpPr/>
          <p:nvPr/>
        </p:nvGrpSpPr>
        <p:grpSpPr>
          <a:xfrm>
            <a:off x="5435202" y="2246389"/>
            <a:ext cx="2330428" cy="857526"/>
            <a:chOff x="5435202" y="2246389"/>
            <a:chExt cx="2330428" cy="857526"/>
          </a:xfrm>
        </p:grpSpPr>
        <p:sp>
          <p:nvSpPr>
            <p:cNvPr id="10" name="Text Box 23"/>
            <p:cNvSpPr txBox="1">
              <a:spLocks noChangeArrowheads="1"/>
            </p:cNvSpPr>
            <p:nvPr/>
          </p:nvSpPr>
          <p:spPr bwMode="auto">
            <a:xfrm>
              <a:off x="6147582" y="2246389"/>
              <a:ext cx="1618048" cy="307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56340" rIns="90000" bIns="45000" anchor="ctr" anchorCtr="1">
              <a:spAutoFit/>
            </a:bodyPr>
            <a:lstStyle>
              <a:lvl1pPr eaLnBrk="0">
                <a:tabLst>
                  <a:tab pos="723900" algn="l"/>
                  <a:tab pos="1447800" algn="l"/>
                </a:tabLst>
                <a:defRPr>
                  <a:solidFill>
                    <a:schemeClr val="tx1"/>
                  </a:solidFill>
                  <a:latin typeface="Arial" panose="020B0604020202020204" pitchFamily="34" charset="0"/>
                  <a:ea typeface="方正宋体" charset="0"/>
                  <a:cs typeface="方正宋体" charset="0"/>
                </a:defRPr>
              </a:lvl1pPr>
              <a:lvl2pPr eaLnBrk="0">
                <a:tabLst>
                  <a:tab pos="723900" algn="l"/>
                  <a:tab pos="1447800" algn="l"/>
                </a:tabLst>
                <a:defRPr>
                  <a:solidFill>
                    <a:schemeClr val="tx1"/>
                  </a:solidFill>
                  <a:latin typeface="Arial" panose="020B0604020202020204" pitchFamily="34" charset="0"/>
                  <a:ea typeface="方正宋体" charset="0"/>
                  <a:cs typeface="方正宋体" charset="0"/>
                </a:defRPr>
              </a:lvl2pPr>
              <a:lvl3pPr eaLnBrk="0">
                <a:tabLst>
                  <a:tab pos="723900" algn="l"/>
                  <a:tab pos="1447800" algn="l"/>
                </a:tabLst>
                <a:defRPr>
                  <a:solidFill>
                    <a:schemeClr val="tx1"/>
                  </a:solidFill>
                  <a:latin typeface="Arial" panose="020B0604020202020204" pitchFamily="34" charset="0"/>
                  <a:ea typeface="方正宋体" charset="0"/>
                  <a:cs typeface="方正宋体" charset="0"/>
                </a:defRPr>
              </a:lvl3pPr>
              <a:lvl4pPr eaLnBrk="0">
                <a:tabLst>
                  <a:tab pos="723900" algn="l"/>
                  <a:tab pos="1447800" algn="l"/>
                </a:tabLst>
                <a:defRPr>
                  <a:solidFill>
                    <a:schemeClr val="tx1"/>
                  </a:solidFill>
                  <a:latin typeface="Arial" panose="020B0604020202020204" pitchFamily="34" charset="0"/>
                  <a:ea typeface="方正宋体" charset="0"/>
                  <a:cs typeface="方正宋体" charset="0"/>
                </a:defRPr>
              </a:lvl4pPr>
              <a:lvl5pPr eaLnBrk="0">
                <a:tabLst>
                  <a:tab pos="723900" algn="l"/>
                  <a:tab pos="1447800" algn="l"/>
                </a:tabLst>
                <a:defRPr>
                  <a:solidFill>
                    <a:schemeClr val="tx1"/>
                  </a:solidFill>
                  <a:latin typeface="Arial" panose="020B0604020202020204" pitchFamily="34" charset="0"/>
                  <a:ea typeface="方正宋体" charset="0"/>
                  <a:cs typeface="方正宋体" charset="0"/>
                </a:defRPr>
              </a:lvl5pPr>
              <a:lvl6pPr marL="2514600" indent="-228600" defTabSz="449580" eaLnBrk="0" fontAlgn="base" hangingPunct="0">
                <a:lnSpc>
                  <a:spcPct val="93000"/>
                </a:lnSpc>
                <a:spcBef>
                  <a:spcPct val="0"/>
                </a:spcBef>
                <a:spcAft>
                  <a:spcPct val="0"/>
                </a:spcAft>
                <a:buSzPct val="100000"/>
                <a:buFont typeface="Times New Roman" panose="02020603050405020304" pitchFamily="18" charset="0"/>
                <a:tabLst>
                  <a:tab pos="723900" algn="l"/>
                  <a:tab pos="1447800" algn="l"/>
                </a:tabLst>
                <a:defRPr>
                  <a:solidFill>
                    <a:schemeClr val="tx1"/>
                  </a:solidFill>
                  <a:latin typeface="Arial" panose="020B0604020202020204" pitchFamily="34" charset="0"/>
                  <a:ea typeface="方正宋体" charset="0"/>
                  <a:cs typeface="方正宋体" charset="0"/>
                </a:defRPr>
              </a:lvl6pPr>
              <a:lvl7pPr marL="2971800" indent="-228600" defTabSz="449580" eaLnBrk="0" fontAlgn="base" hangingPunct="0">
                <a:lnSpc>
                  <a:spcPct val="93000"/>
                </a:lnSpc>
                <a:spcBef>
                  <a:spcPct val="0"/>
                </a:spcBef>
                <a:spcAft>
                  <a:spcPct val="0"/>
                </a:spcAft>
                <a:buSzPct val="100000"/>
                <a:buFont typeface="Times New Roman" panose="02020603050405020304" pitchFamily="18" charset="0"/>
                <a:tabLst>
                  <a:tab pos="723900" algn="l"/>
                  <a:tab pos="1447800" algn="l"/>
                </a:tabLst>
                <a:defRPr>
                  <a:solidFill>
                    <a:schemeClr val="tx1"/>
                  </a:solidFill>
                  <a:latin typeface="Arial" panose="020B0604020202020204" pitchFamily="34" charset="0"/>
                  <a:ea typeface="方正宋体" charset="0"/>
                  <a:cs typeface="方正宋体" charset="0"/>
                </a:defRPr>
              </a:lvl7pPr>
              <a:lvl8pPr marL="3429000" indent="-228600" defTabSz="449580" eaLnBrk="0" fontAlgn="base" hangingPunct="0">
                <a:lnSpc>
                  <a:spcPct val="93000"/>
                </a:lnSpc>
                <a:spcBef>
                  <a:spcPct val="0"/>
                </a:spcBef>
                <a:spcAft>
                  <a:spcPct val="0"/>
                </a:spcAft>
                <a:buSzPct val="100000"/>
                <a:buFont typeface="Times New Roman" panose="02020603050405020304" pitchFamily="18" charset="0"/>
                <a:tabLst>
                  <a:tab pos="723900" algn="l"/>
                  <a:tab pos="1447800" algn="l"/>
                </a:tabLst>
                <a:defRPr>
                  <a:solidFill>
                    <a:schemeClr val="tx1"/>
                  </a:solidFill>
                  <a:latin typeface="Arial" panose="020B0604020202020204" pitchFamily="34" charset="0"/>
                  <a:ea typeface="方正宋体" charset="0"/>
                  <a:cs typeface="方正宋体" charset="0"/>
                </a:defRPr>
              </a:lvl8pPr>
              <a:lvl9pPr marL="3886200" indent="-228600" defTabSz="449580" eaLnBrk="0" fontAlgn="base" hangingPunct="0">
                <a:lnSpc>
                  <a:spcPct val="93000"/>
                </a:lnSpc>
                <a:spcBef>
                  <a:spcPct val="0"/>
                </a:spcBef>
                <a:spcAft>
                  <a:spcPct val="0"/>
                </a:spcAft>
                <a:buSzPct val="100000"/>
                <a:buFont typeface="Times New Roman" panose="02020603050405020304" pitchFamily="18" charset="0"/>
                <a:tabLst>
                  <a:tab pos="723900" algn="l"/>
                  <a:tab pos="1447800" algn="l"/>
                </a:tabLst>
                <a:defRPr>
                  <a:solidFill>
                    <a:schemeClr val="tx1"/>
                  </a:solidFill>
                  <a:latin typeface="Arial" panose="020B0604020202020204" pitchFamily="34" charset="0"/>
                  <a:ea typeface="方正宋体" charset="0"/>
                  <a:cs typeface="方正宋体" charset="0"/>
                </a:defRPr>
              </a:lvl9pPr>
            </a:lstStyle>
            <a:p>
              <a:pPr algn="ctr" eaLnBrk="1">
                <a:lnSpc>
                  <a:spcPct val="95000"/>
                </a:lnSpc>
              </a:pPr>
              <a:r>
                <a:rPr lang="en-US" sz="1400">
                  <a:solidFill>
                    <a:srgbClr val="000000"/>
                  </a:solidFill>
                  <a:latin typeface="仿宋_GB2312" panose="02010609030101010101" pitchFamily="1" charset="-122"/>
                  <a:ea typeface="仿宋_GB2312" panose="02010609030101010101" pitchFamily="1" charset="-122"/>
                </a:rPr>
                <a:t>单击此处添加文字</a:t>
              </a:r>
              <a:endParaRPr lang="en-US" sz="1400">
                <a:solidFill>
                  <a:srgbClr val="000000"/>
                </a:solidFill>
                <a:latin typeface="仿宋_GB2312" panose="02010609030101010101" pitchFamily="1" charset="-122"/>
                <a:ea typeface="仿宋_GB2312" panose="02010609030101010101" pitchFamily="1" charset="-122"/>
              </a:endParaRPr>
            </a:p>
          </p:txBody>
        </p:sp>
        <p:cxnSp>
          <p:nvCxnSpPr>
            <p:cNvPr id="15" name="AutoShape 28"/>
            <p:cNvCxnSpPr>
              <a:cxnSpLocks noChangeShapeType="1"/>
              <a:stCxn id="10" idx="1"/>
            </p:cNvCxnSpPr>
            <p:nvPr/>
          </p:nvCxnSpPr>
          <p:spPr bwMode="auto">
            <a:xfrm flipH="1">
              <a:off x="5435202" y="2399890"/>
              <a:ext cx="712380" cy="704025"/>
            </a:xfrm>
            <a:prstGeom prst="straightConnector1">
              <a:avLst/>
            </a:prstGeom>
            <a:noFill/>
            <a:ln w="9525" cmpd="sng">
              <a:solidFill>
                <a:srgbClr val="000000"/>
              </a:solidFill>
              <a:round/>
            </a:ln>
            <a:extLst>
              <a:ext uri="{909E8E84-426E-40DD-AFC4-6F175D3DCCD1}">
                <a14:hiddenFill xmlns:a14="http://schemas.microsoft.com/office/drawing/2010/main">
                  <a:noFill/>
                </a14:hiddenFill>
              </a:ext>
            </a:extLst>
          </p:spPr>
        </p:cxnSp>
      </p:grpSp>
      <p:grpSp>
        <p:nvGrpSpPr>
          <p:cNvPr id="45" name="组合 44"/>
          <p:cNvGrpSpPr/>
          <p:nvPr/>
        </p:nvGrpSpPr>
        <p:grpSpPr>
          <a:xfrm>
            <a:off x="1403649" y="3889622"/>
            <a:ext cx="3430326" cy="694161"/>
            <a:chOff x="1403649" y="3889622"/>
            <a:chExt cx="3430326" cy="694161"/>
          </a:xfrm>
        </p:grpSpPr>
        <p:cxnSp>
          <p:nvCxnSpPr>
            <p:cNvPr id="16" name="AutoShape 29"/>
            <p:cNvCxnSpPr>
              <a:cxnSpLocks noChangeShapeType="1"/>
              <a:endCxn id="17" idx="3"/>
            </p:cNvCxnSpPr>
            <p:nvPr/>
          </p:nvCxnSpPr>
          <p:spPr bwMode="auto">
            <a:xfrm flipH="1">
              <a:off x="3322571" y="3889622"/>
              <a:ext cx="1511404" cy="540661"/>
            </a:xfrm>
            <a:prstGeom prst="straightConnector1">
              <a:avLst/>
            </a:prstGeom>
            <a:noFill/>
            <a:ln w="9525" cmpd="sng">
              <a:solidFill>
                <a:srgbClr val="000000"/>
              </a:solidFill>
              <a:round/>
            </a:ln>
            <a:extLst>
              <a:ext uri="{909E8E84-426E-40DD-AFC4-6F175D3DCCD1}">
                <a14:hiddenFill xmlns:a14="http://schemas.microsoft.com/office/drawing/2010/main">
                  <a:noFill/>
                </a14:hiddenFill>
              </a:ext>
            </a:extLst>
          </p:spPr>
        </p:cxnSp>
        <p:sp>
          <p:nvSpPr>
            <p:cNvPr id="17" name="Text Box 30"/>
            <p:cNvSpPr txBox="1">
              <a:spLocks noChangeArrowheads="1"/>
            </p:cNvSpPr>
            <p:nvPr/>
          </p:nvSpPr>
          <p:spPr bwMode="auto">
            <a:xfrm>
              <a:off x="1403649" y="4276782"/>
              <a:ext cx="1918922" cy="307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56340" rIns="90000" bIns="45000" anchor="ctr" anchorCtr="1">
              <a:spAutoFit/>
            </a:bodyPr>
            <a:lstStyle>
              <a:lvl1pPr eaLnBrk="0">
                <a:tabLst>
                  <a:tab pos="723900" algn="l"/>
                  <a:tab pos="1447800" algn="l"/>
                </a:tabLst>
                <a:defRPr>
                  <a:solidFill>
                    <a:schemeClr val="tx1"/>
                  </a:solidFill>
                  <a:latin typeface="Arial" panose="020B0604020202020204" pitchFamily="34" charset="0"/>
                  <a:ea typeface="方正宋体" charset="0"/>
                  <a:cs typeface="方正宋体" charset="0"/>
                </a:defRPr>
              </a:lvl1pPr>
              <a:lvl2pPr eaLnBrk="0">
                <a:tabLst>
                  <a:tab pos="723900" algn="l"/>
                  <a:tab pos="1447800" algn="l"/>
                </a:tabLst>
                <a:defRPr>
                  <a:solidFill>
                    <a:schemeClr val="tx1"/>
                  </a:solidFill>
                  <a:latin typeface="Arial" panose="020B0604020202020204" pitchFamily="34" charset="0"/>
                  <a:ea typeface="方正宋体" charset="0"/>
                  <a:cs typeface="方正宋体" charset="0"/>
                </a:defRPr>
              </a:lvl2pPr>
              <a:lvl3pPr eaLnBrk="0">
                <a:tabLst>
                  <a:tab pos="723900" algn="l"/>
                  <a:tab pos="1447800" algn="l"/>
                </a:tabLst>
                <a:defRPr>
                  <a:solidFill>
                    <a:schemeClr val="tx1"/>
                  </a:solidFill>
                  <a:latin typeface="Arial" panose="020B0604020202020204" pitchFamily="34" charset="0"/>
                  <a:ea typeface="方正宋体" charset="0"/>
                  <a:cs typeface="方正宋体" charset="0"/>
                </a:defRPr>
              </a:lvl3pPr>
              <a:lvl4pPr eaLnBrk="0">
                <a:tabLst>
                  <a:tab pos="723900" algn="l"/>
                  <a:tab pos="1447800" algn="l"/>
                </a:tabLst>
                <a:defRPr>
                  <a:solidFill>
                    <a:schemeClr val="tx1"/>
                  </a:solidFill>
                  <a:latin typeface="Arial" panose="020B0604020202020204" pitchFamily="34" charset="0"/>
                  <a:ea typeface="方正宋体" charset="0"/>
                  <a:cs typeface="方正宋体" charset="0"/>
                </a:defRPr>
              </a:lvl4pPr>
              <a:lvl5pPr eaLnBrk="0">
                <a:tabLst>
                  <a:tab pos="723900" algn="l"/>
                  <a:tab pos="1447800" algn="l"/>
                </a:tabLst>
                <a:defRPr>
                  <a:solidFill>
                    <a:schemeClr val="tx1"/>
                  </a:solidFill>
                  <a:latin typeface="Arial" panose="020B0604020202020204" pitchFamily="34" charset="0"/>
                  <a:ea typeface="方正宋体" charset="0"/>
                  <a:cs typeface="方正宋体" charset="0"/>
                </a:defRPr>
              </a:lvl5pPr>
              <a:lvl6pPr marL="2514600" indent="-228600" defTabSz="449580" eaLnBrk="0" fontAlgn="base" hangingPunct="0">
                <a:lnSpc>
                  <a:spcPct val="93000"/>
                </a:lnSpc>
                <a:spcBef>
                  <a:spcPct val="0"/>
                </a:spcBef>
                <a:spcAft>
                  <a:spcPct val="0"/>
                </a:spcAft>
                <a:buSzPct val="100000"/>
                <a:buFont typeface="Times New Roman" panose="02020603050405020304" pitchFamily="18" charset="0"/>
                <a:tabLst>
                  <a:tab pos="723900" algn="l"/>
                  <a:tab pos="1447800" algn="l"/>
                </a:tabLst>
                <a:defRPr>
                  <a:solidFill>
                    <a:schemeClr val="tx1"/>
                  </a:solidFill>
                  <a:latin typeface="Arial" panose="020B0604020202020204" pitchFamily="34" charset="0"/>
                  <a:ea typeface="方正宋体" charset="0"/>
                  <a:cs typeface="方正宋体" charset="0"/>
                </a:defRPr>
              </a:lvl6pPr>
              <a:lvl7pPr marL="2971800" indent="-228600" defTabSz="449580" eaLnBrk="0" fontAlgn="base" hangingPunct="0">
                <a:lnSpc>
                  <a:spcPct val="93000"/>
                </a:lnSpc>
                <a:spcBef>
                  <a:spcPct val="0"/>
                </a:spcBef>
                <a:spcAft>
                  <a:spcPct val="0"/>
                </a:spcAft>
                <a:buSzPct val="100000"/>
                <a:buFont typeface="Times New Roman" panose="02020603050405020304" pitchFamily="18" charset="0"/>
                <a:tabLst>
                  <a:tab pos="723900" algn="l"/>
                  <a:tab pos="1447800" algn="l"/>
                </a:tabLst>
                <a:defRPr>
                  <a:solidFill>
                    <a:schemeClr val="tx1"/>
                  </a:solidFill>
                  <a:latin typeface="Arial" panose="020B0604020202020204" pitchFamily="34" charset="0"/>
                  <a:ea typeface="方正宋体" charset="0"/>
                  <a:cs typeface="方正宋体" charset="0"/>
                </a:defRPr>
              </a:lvl7pPr>
              <a:lvl8pPr marL="3429000" indent="-228600" defTabSz="449580" eaLnBrk="0" fontAlgn="base" hangingPunct="0">
                <a:lnSpc>
                  <a:spcPct val="93000"/>
                </a:lnSpc>
                <a:spcBef>
                  <a:spcPct val="0"/>
                </a:spcBef>
                <a:spcAft>
                  <a:spcPct val="0"/>
                </a:spcAft>
                <a:buSzPct val="100000"/>
                <a:buFont typeface="Times New Roman" panose="02020603050405020304" pitchFamily="18" charset="0"/>
                <a:tabLst>
                  <a:tab pos="723900" algn="l"/>
                  <a:tab pos="1447800" algn="l"/>
                </a:tabLst>
                <a:defRPr>
                  <a:solidFill>
                    <a:schemeClr val="tx1"/>
                  </a:solidFill>
                  <a:latin typeface="Arial" panose="020B0604020202020204" pitchFamily="34" charset="0"/>
                  <a:ea typeface="方正宋体" charset="0"/>
                  <a:cs typeface="方正宋体" charset="0"/>
                </a:defRPr>
              </a:lvl8pPr>
              <a:lvl9pPr marL="3886200" indent="-228600" defTabSz="449580" eaLnBrk="0" fontAlgn="base" hangingPunct="0">
                <a:lnSpc>
                  <a:spcPct val="93000"/>
                </a:lnSpc>
                <a:spcBef>
                  <a:spcPct val="0"/>
                </a:spcBef>
                <a:spcAft>
                  <a:spcPct val="0"/>
                </a:spcAft>
                <a:buSzPct val="100000"/>
                <a:buFont typeface="Times New Roman" panose="02020603050405020304" pitchFamily="18" charset="0"/>
                <a:tabLst>
                  <a:tab pos="723900" algn="l"/>
                  <a:tab pos="1447800" algn="l"/>
                </a:tabLst>
                <a:defRPr>
                  <a:solidFill>
                    <a:schemeClr val="tx1"/>
                  </a:solidFill>
                  <a:latin typeface="Arial" panose="020B0604020202020204" pitchFamily="34" charset="0"/>
                  <a:ea typeface="方正宋体" charset="0"/>
                  <a:cs typeface="方正宋体" charset="0"/>
                </a:defRPr>
              </a:lvl9pPr>
            </a:lstStyle>
            <a:p>
              <a:pPr algn="ctr" eaLnBrk="1">
                <a:lnSpc>
                  <a:spcPct val="95000"/>
                </a:lnSpc>
              </a:pPr>
              <a:r>
                <a:rPr lang="en-US" sz="1400" dirty="0" err="1">
                  <a:solidFill>
                    <a:srgbClr val="000000"/>
                  </a:solidFill>
                  <a:latin typeface="仿宋_GB2312" panose="02010609030101010101" pitchFamily="1" charset="-122"/>
                  <a:ea typeface="仿宋_GB2312" panose="02010609030101010101" pitchFamily="1" charset="-122"/>
                </a:rPr>
                <a:t>单击此处添加文字</a:t>
              </a:r>
              <a:endParaRPr lang="en-US" sz="1400" dirty="0">
                <a:solidFill>
                  <a:srgbClr val="000000"/>
                </a:solidFill>
                <a:latin typeface="仿宋_GB2312" panose="02010609030101010101" pitchFamily="1" charset="-122"/>
                <a:ea typeface="仿宋_GB2312" panose="02010609030101010101" pitchFamily="1" charset="-122"/>
              </a:endParaRPr>
            </a:p>
          </p:txBody>
        </p:sp>
      </p:grpSp>
      <p:grpSp>
        <p:nvGrpSpPr>
          <p:cNvPr id="18" name="Group 31"/>
          <p:cNvGrpSpPr/>
          <p:nvPr/>
        </p:nvGrpSpPr>
        <p:grpSpPr bwMode="auto">
          <a:xfrm>
            <a:off x="3301455" y="1671415"/>
            <a:ext cx="557886" cy="1112438"/>
            <a:chOff x="0" y="0"/>
            <a:chExt cx="502" cy="1001"/>
          </a:xfrm>
        </p:grpSpPr>
        <p:sp>
          <p:nvSpPr>
            <p:cNvPr id="19" name="WordArt 32"/>
            <p:cNvSpPr>
              <a:spLocks noChangeArrowheads="1" noChangeShapeType="1" noTextEdit="1"/>
            </p:cNvSpPr>
            <p:nvPr/>
          </p:nvSpPr>
          <p:spPr bwMode="auto">
            <a:xfrm>
              <a:off x="22" y="0"/>
              <a:ext cx="482" cy="831"/>
            </a:xfrm>
            <a:prstGeom prst="rect">
              <a:avLst/>
            </a:prstGeom>
          </p:spPr>
          <p:txBody>
            <a:bodyPr wrap="none" fromWordArt="1">
              <a:prstTxWarp prst="textPlain">
                <a:avLst>
                  <a:gd name="adj" fmla="val 50000"/>
                </a:avLst>
              </a:prstTxWarp>
            </a:bodyPr>
            <a:lstStyle/>
            <a:p>
              <a:pPr algn="ctr"/>
              <a:r>
                <a:rPr lang="en-US" altLang="zh-CN" sz="2800" kern="10" dirty="0">
                  <a:ln w="36000" cmpd="sng">
                    <a:solidFill>
                      <a:srgbClr val="970609"/>
                    </a:solidFill>
                    <a:round/>
                  </a:ln>
                  <a:gradFill rotWithShape="1">
                    <a:gsLst>
                      <a:gs pos="0">
                        <a:srgbClr val="970609"/>
                      </a:gs>
                      <a:gs pos="100000">
                        <a:srgbClr val="F60101"/>
                      </a:gs>
                    </a:gsLst>
                    <a:lin ang="5400000" scaled="1"/>
                  </a:gradFill>
                  <a:latin typeface="Arial Black" panose="020B0A04020102020204"/>
                </a:rPr>
                <a:t>1</a:t>
              </a:r>
              <a:endParaRPr lang="zh-CN" altLang="en-US" sz="2800" kern="10" dirty="0">
                <a:ln w="36000" cmpd="sng">
                  <a:solidFill>
                    <a:srgbClr val="970609"/>
                  </a:solidFill>
                  <a:round/>
                </a:ln>
                <a:gradFill rotWithShape="1">
                  <a:gsLst>
                    <a:gs pos="0">
                      <a:srgbClr val="970609"/>
                    </a:gs>
                    <a:gs pos="100000">
                      <a:srgbClr val="F60101"/>
                    </a:gs>
                  </a:gsLst>
                  <a:lin ang="5400000" scaled="1"/>
                </a:gradFill>
                <a:latin typeface="Arial Black" panose="020B0A04020102020204"/>
              </a:endParaRPr>
            </a:p>
          </p:txBody>
        </p:sp>
        <p:sp>
          <p:nvSpPr>
            <p:cNvPr id="20" name="WordArt 33"/>
            <p:cNvSpPr>
              <a:spLocks noChangeArrowheads="1" noChangeShapeType="1" noTextEdit="1"/>
            </p:cNvSpPr>
            <p:nvPr/>
          </p:nvSpPr>
          <p:spPr bwMode="auto">
            <a:xfrm rot="10800000" flipH="1">
              <a:off x="0" y="817"/>
              <a:ext cx="482" cy="186"/>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pPr algn="ctr"/>
              <a:r>
                <a:rPr lang="en-US" altLang="zh-CN" sz="2800">
                  <a:gradFill rotWithShape="1">
                    <a:gsLst>
                      <a:gs pos="0">
                        <a:srgbClr val="970609"/>
                      </a:gs>
                      <a:gs pos="100000">
                        <a:srgbClr val="F60101">
                          <a:alpha val="20000"/>
                        </a:srgbClr>
                      </a:gs>
                    </a:gsLst>
                    <a:lin ang="18900000" scaled="1"/>
                  </a:gradFill>
                  <a:latin typeface="Arial Black" panose="020B0A04020102020204"/>
                </a:rPr>
                <a:t>1</a:t>
              </a:r>
              <a:endParaRPr lang="zh-CN" altLang="en-US" sz="2800">
                <a:gradFill rotWithShape="1">
                  <a:gsLst>
                    <a:gs pos="0">
                      <a:srgbClr val="970609"/>
                    </a:gs>
                    <a:gs pos="100000">
                      <a:srgbClr val="F60101">
                        <a:alpha val="20000"/>
                      </a:srgbClr>
                    </a:gs>
                  </a:gsLst>
                  <a:lin ang="18900000" scaled="1"/>
                </a:gradFill>
                <a:latin typeface="Arial Black" panose="020B0A04020102020204"/>
              </a:endParaRPr>
            </a:p>
          </p:txBody>
        </p:sp>
      </p:grp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52398" y="151425"/>
            <a:ext cx="876093" cy="617939"/>
          </a:xfrm>
          <a:prstGeom prst="rect">
            <a:avLst/>
          </a:prstGeom>
        </p:spPr>
      </p:pic>
      <p:sp>
        <p:nvSpPr>
          <p:cNvPr id="46" name="TextBox 45"/>
          <p:cNvSpPr txBox="1"/>
          <p:nvPr/>
        </p:nvSpPr>
        <p:spPr>
          <a:xfrm>
            <a:off x="1222263" y="339502"/>
            <a:ext cx="2492990" cy="369332"/>
          </a:xfrm>
          <a:prstGeom prst="rect">
            <a:avLst/>
          </a:prstGeom>
          <a:noFill/>
        </p:spPr>
        <p:txBody>
          <a:bodyPr wrap="none" rtlCol="0">
            <a:spAutoFit/>
          </a:bodyPr>
          <a:lstStyle/>
          <a:p>
            <a:r>
              <a:rPr lang="zh-CN" altLang="en-US" b="1" dirty="0">
                <a:solidFill>
                  <a:schemeClr val="bg1">
                    <a:lumMod val="95000"/>
                  </a:schemeClr>
                </a:solidFill>
                <a:latin typeface="微软雅黑" panose="020B0503020204020204" pitchFamily="34" charset="-122"/>
                <a:ea typeface="微软雅黑" panose="020B0503020204020204" pitchFamily="34" charset="-122"/>
              </a:rPr>
              <a:t>点击此处输入你的内容</a:t>
            </a:r>
            <a:endParaRPr lang="zh-CN" altLang="en-US" b="1"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250"/>
                                        <p:tgtEl>
                                          <p:spTgt spid="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250"/>
                                        <p:tgtEl>
                                          <p:spTgt spid="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250"/>
                                        <p:tgtEl>
                                          <p:spTgt spid="6"/>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250"/>
                                        <p:tgtEl>
                                          <p:spTgt spid="5"/>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left)">
                                      <p:cBhvr>
                                        <p:cTn id="23" dur="250"/>
                                        <p:tgtEl>
                                          <p:spTgt spid="3"/>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wipe(left)">
                                      <p:cBhvr>
                                        <p:cTn id="27" dur="500"/>
                                        <p:tgtEl>
                                          <p:spTgt spid="36"/>
                                        </p:tgtEl>
                                      </p:cBhvr>
                                    </p:animEffect>
                                  </p:childTnLst>
                                </p:cTn>
                              </p:par>
                            </p:childTnLst>
                          </p:cTn>
                        </p:par>
                        <p:par>
                          <p:cTn id="28" fill="hold">
                            <p:stCondLst>
                              <p:cond delay="3000"/>
                            </p:stCondLst>
                            <p:childTnLst>
                              <p:par>
                                <p:cTn id="29" presetID="22" presetClass="entr" presetSubtype="2" fill="hold" nodeType="after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wipe(right)">
                                      <p:cBhvr>
                                        <p:cTn id="31" dur="500"/>
                                        <p:tgtEl>
                                          <p:spTgt spid="42"/>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43"/>
                                        </p:tgtEl>
                                        <p:attrNameLst>
                                          <p:attrName>style.visibility</p:attrName>
                                        </p:attrNameLst>
                                      </p:cBhvr>
                                      <p:to>
                                        <p:strVal val="visible"/>
                                      </p:to>
                                    </p:set>
                                    <p:animEffect transition="in" filter="wipe(left)">
                                      <p:cBhvr>
                                        <p:cTn id="35" dur="500"/>
                                        <p:tgtEl>
                                          <p:spTgt spid="43"/>
                                        </p:tgtEl>
                                      </p:cBhvr>
                                    </p:animEffect>
                                  </p:childTnLst>
                                </p:cTn>
                              </p:par>
                            </p:childTnLst>
                          </p:cTn>
                        </p:par>
                        <p:par>
                          <p:cTn id="36" fill="hold">
                            <p:stCondLst>
                              <p:cond delay="4000"/>
                            </p:stCondLst>
                            <p:childTnLst>
                              <p:par>
                                <p:cTn id="37" presetID="22" presetClass="entr" presetSubtype="2" fill="hold" nodeType="after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wipe(right)">
                                      <p:cBhvr>
                                        <p:cTn id="39" dur="500"/>
                                        <p:tgtEl>
                                          <p:spTgt spid="45"/>
                                        </p:tgtEl>
                                      </p:cBhvr>
                                    </p:animEffect>
                                  </p:childTnLst>
                                </p:cTn>
                              </p:par>
                            </p:childTnLst>
                          </p:cTn>
                        </p:par>
                        <p:par>
                          <p:cTn id="40" fill="hold">
                            <p:stCondLst>
                              <p:cond delay="4500"/>
                            </p:stCondLst>
                            <p:childTnLst>
                              <p:par>
                                <p:cTn id="41" presetID="22" presetClass="entr" presetSubtype="8" fill="hold" nodeType="afterEffect">
                                  <p:stCondLst>
                                    <p:cond delay="0"/>
                                  </p:stCondLst>
                                  <p:childTnLst>
                                    <p:set>
                                      <p:cBhvr>
                                        <p:cTn id="42" dur="1" fill="hold">
                                          <p:stCondLst>
                                            <p:cond delay="0"/>
                                          </p:stCondLst>
                                        </p:cTn>
                                        <p:tgtEl>
                                          <p:spTgt spid="44"/>
                                        </p:tgtEl>
                                        <p:attrNameLst>
                                          <p:attrName>style.visibility</p:attrName>
                                        </p:attrNameLst>
                                      </p:cBhvr>
                                      <p:to>
                                        <p:strVal val="visible"/>
                                      </p:to>
                                    </p:set>
                                    <p:animEffect transition="in" filter="wipe(left)">
                                      <p:cBhvr>
                                        <p:cTn id="43" dur="500"/>
                                        <p:tgtEl>
                                          <p:spTgt spid="44"/>
                                        </p:tgtEl>
                                      </p:cBhvr>
                                    </p:animEffect>
                                  </p:childTnLst>
                                </p:cTn>
                              </p:par>
                            </p:childTnLst>
                          </p:cTn>
                        </p:par>
                        <p:par>
                          <p:cTn id="44" fill="hold">
                            <p:stCondLst>
                              <p:cond delay="5000"/>
                            </p:stCondLst>
                            <p:childTnLst>
                              <p:par>
                                <p:cTn id="45" presetID="42" presetClass="entr" presetSubtype="0" fill="hold" nodeType="after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1000"/>
                                        <p:tgtEl>
                                          <p:spTgt spid="18"/>
                                        </p:tgtEl>
                                      </p:cBhvr>
                                    </p:animEffect>
                                    <p:anim calcmode="lin" valueType="num">
                                      <p:cBhvr>
                                        <p:cTn id="48" dur="1000" fill="hold"/>
                                        <p:tgtEl>
                                          <p:spTgt spid="18"/>
                                        </p:tgtEl>
                                        <p:attrNameLst>
                                          <p:attrName>ppt_x</p:attrName>
                                        </p:attrNameLst>
                                      </p:cBhvr>
                                      <p:tavLst>
                                        <p:tav tm="0">
                                          <p:val>
                                            <p:strVal val="#ppt_x"/>
                                          </p:val>
                                        </p:tav>
                                        <p:tav tm="100000">
                                          <p:val>
                                            <p:strVal val="#ppt_x"/>
                                          </p:val>
                                        </p:tav>
                                      </p:tavLst>
                                    </p:anim>
                                    <p:anim calcmode="lin" valueType="num">
                                      <p:cBhvr>
                                        <p:cTn id="4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947218" y="1203598"/>
            <a:ext cx="1582737" cy="1584325"/>
          </a:xfrm>
          <a:prstGeom prst="roundRect">
            <a:avLst>
              <a:gd name="adj" fmla="val 4161"/>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Ins="216000" bIns="0" anchor="ctr"/>
          <a:lstStyle/>
          <a:p>
            <a:pPr algn="ctr" eaLnBrk="1" fontAlgn="auto" hangingPunct="1">
              <a:spcBef>
                <a:spcPts val="600"/>
              </a:spcBef>
              <a:spcAft>
                <a:spcPts val="0"/>
              </a:spcAft>
              <a:defRPr/>
            </a:pPr>
            <a:r>
              <a:rPr lang="zh-CN" altLang="en-US" sz="2400" b="1" dirty="0">
                <a:solidFill>
                  <a:srgbClr val="FFFFFF"/>
                </a:solidFill>
                <a:latin typeface="宋体" panose="02010600030101010101" pitchFamily="2" charset="-122"/>
                <a:ea typeface="宋体" panose="02010600030101010101" pitchFamily="2" charset="-122"/>
              </a:rPr>
              <a:t>最后</a:t>
            </a:r>
            <a:endParaRPr lang="en-US" altLang="zh-CN" sz="2400" b="1" dirty="0">
              <a:solidFill>
                <a:srgbClr val="FFFFFF"/>
              </a:solidFill>
              <a:latin typeface="宋体" panose="02010600030101010101" pitchFamily="2" charset="-122"/>
              <a:ea typeface="宋体" panose="02010600030101010101" pitchFamily="2" charset="-122"/>
            </a:endParaRPr>
          </a:p>
          <a:p>
            <a:pPr algn="ctr" eaLnBrk="1" fontAlgn="auto" hangingPunct="1">
              <a:spcBef>
                <a:spcPts val="1200"/>
              </a:spcBef>
              <a:spcAft>
                <a:spcPts val="0"/>
              </a:spcAft>
              <a:defRPr/>
            </a:pPr>
            <a:r>
              <a:rPr lang="zh-CN" altLang="en-US" sz="1400" b="1" dirty="0">
                <a:solidFill>
                  <a:srgbClr val="FFFFFF"/>
                </a:solidFill>
                <a:latin typeface="宋体" panose="02010600030101010101" pitchFamily="2" charset="-122"/>
                <a:ea typeface="宋体" panose="02010600030101010101" pitchFamily="2" charset="-122"/>
              </a:rPr>
              <a:t>说说未来一年里的工作计划</a:t>
            </a:r>
            <a:endParaRPr lang="zh-CN" altLang="en-US" sz="1400" b="1" dirty="0">
              <a:solidFill>
                <a:srgbClr val="FFFFFF"/>
              </a:solidFill>
              <a:latin typeface="宋体" panose="02010600030101010101" pitchFamily="2" charset="-122"/>
              <a:ea typeface="宋体" panose="02010600030101010101" pitchFamily="2" charset="-122"/>
            </a:endParaRPr>
          </a:p>
        </p:txBody>
      </p:sp>
      <p:sp>
        <p:nvSpPr>
          <p:cNvPr id="3" name="任意多边形 2"/>
          <p:cNvSpPr/>
          <p:nvPr/>
        </p:nvSpPr>
        <p:spPr>
          <a:xfrm>
            <a:off x="3271193" y="1203598"/>
            <a:ext cx="1900237" cy="1584325"/>
          </a:xfrm>
          <a:custGeom>
            <a:avLst/>
            <a:gdLst>
              <a:gd name="connsiteX0" fmla="*/ 373730 w 1899608"/>
              <a:gd name="connsiteY0" fmla="*/ 0 h 1584176"/>
              <a:gd name="connsiteX1" fmla="*/ 1841310 w 1899608"/>
              <a:gd name="connsiteY1" fmla="*/ 0 h 1584176"/>
              <a:gd name="connsiteX2" fmla="*/ 1899608 w 1899608"/>
              <a:gd name="connsiteY2" fmla="*/ 58298 h 1584176"/>
              <a:gd name="connsiteX3" fmla="*/ 1899608 w 1899608"/>
              <a:gd name="connsiteY3" fmla="*/ 1525878 h 1584176"/>
              <a:gd name="connsiteX4" fmla="*/ 1841310 w 1899608"/>
              <a:gd name="connsiteY4" fmla="*/ 1584176 h 1584176"/>
              <a:gd name="connsiteX5" fmla="*/ 373730 w 1899608"/>
              <a:gd name="connsiteY5" fmla="*/ 1584176 h 1584176"/>
              <a:gd name="connsiteX6" fmla="*/ 315432 w 1899608"/>
              <a:gd name="connsiteY6" fmla="*/ 1525878 h 1584176"/>
              <a:gd name="connsiteX7" fmla="*/ 315432 w 1899608"/>
              <a:gd name="connsiteY7" fmla="*/ 934219 h 1584176"/>
              <a:gd name="connsiteX8" fmla="*/ 257551 w 1899608"/>
              <a:gd name="connsiteY8" fmla="*/ 934219 h 1584176"/>
              <a:gd name="connsiteX9" fmla="*/ 257551 w 1899608"/>
              <a:gd name="connsiteY9" fmla="*/ 1076350 h 1584176"/>
              <a:gd name="connsiteX10" fmla="*/ 0 w 1899608"/>
              <a:gd name="connsiteY10" fmla="*/ 792089 h 1584176"/>
              <a:gd name="connsiteX11" fmla="*/ 257551 w 1899608"/>
              <a:gd name="connsiteY11" fmla="*/ 507827 h 1584176"/>
              <a:gd name="connsiteX12" fmla="*/ 257551 w 1899608"/>
              <a:gd name="connsiteY12" fmla="*/ 649958 h 1584176"/>
              <a:gd name="connsiteX13" fmla="*/ 315432 w 1899608"/>
              <a:gd name="connsiteY13" fmla="*/ 649958 h 1584176"/>
              <a:gd name="connsiteX14" fmla="*/ 315432 w 1899608"/>
              <a:gd name="connsiteY14" fmla="*/ 58298 h 1584176"/>
              <a:gd name="connsiteX15" fmla="*/ 373730 w 1899608"/>
              <a:gd name="connsiteY15" fmla="*/ 0 h 1584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99608" h="1584176">
                <a:moveTo>
                  <a:pt x="373730" y="0"/>
                </a:moveTo>
                <a:lnTo>
                  <a:pt x="1841310" y="0"/>
                </a:lnTo>
                <a:cubicBezTo>
                  <a:pt x="1873507" y="0"/>
                  <a:pt x="1899608" y="26101"/>
                  <a:pt x="1899608" y="58298"/>
                </a:cubicBezTo>
                <a:lnTo>
                  <a:pt x="1899608" y="1525878"/>
                </a:lnTo>
                <a:cubicBezTo>
                  <a:pt x="1899608" y="1558075"/>
                  <a:pt x="1873507" y="1584176"/>
                  <a:pt x="1841310" y="1584176"/>
                </a:cubicBezTo>
                <a:lnTo>
                  <a:pt x="373730" y="1584176"/>
                </a:lnTo>
                <a:cubicBezTo>
                  <a:pt x="341533" y="1584176"/>
                  <a:pt x="315432" y="1558075"/>
                  <a:pt x="315432" y="1525878"/>
                </a:cubicBezTo>
                <a:lnTo>
                  <a:pt x="315432" y="934219"/>
                </a:lnTo>
                <a:lnTo>
                  <a:pt x="257551" y="934219"/>
                </a:lnTo>
                <a:lnTo>
                  <a:pt x="257551" y="1076350"/>
                </a:lnTo>
                <a:lnTo>
                  <a:pt x="0" y="792089"/>
                </a:lnTo>
                <a:lnTo>
                  <a:pt x="257551" y="507827"/>
                </a:lnTo>
                <a:lnTo>
                  <a:pt x="257551" y="649958"/>
                </a:lnTo>
                <a:lnTo>
                  <a:pt x="315432" y="649958"/>
                </a:lnTo>
                <a:lnTo>
                  <a:pt x="315432" y="58298"/>
                </a:lnTo>
                <a:cubicBezTo>
                  <a:pt x="315432" y="26101"/>
                  <a:pt x="341533" y="0"/>
                  <a:pt x="373730" y="0"/>
                </a:cubicBezTo>
                <a:close/>
              </a:path>
            </a:pathLst>
          </a:custGeom>
          <a:solidFill>
            <a:srgbClr val="FF8337"/>
          </a:solidFill>
          <a:ln>
            <a:noFill/>
          </a:ln>
        </p:spPr>
        <p:style>
          <a:lnRef idx="2">
            <a:schemeClr val="accent1">
              <a:shade val="50000"/>
            </a:schemeClr>
          </a:lnRef>
          <a:fillRef idx="1">
            <a:schemeClr val="accent1"/>
          </a:fillRef>
          <a:effectRef idx="0">
            <a:schemeClr val="accent1"/>
          </a:effectRef>
          <a:fontRef idx="minor">
            <a:schemeClr val="lt1"/>
          </a:fontRef>
        </p:style>
        <p:txBody>
          <a:bodyPr lIns="468000" tIns="216000" rIns="108000" bIns="0" anchor="ctr"/>
          <a:lstStyle/>
          <a:p>
            <a:pPr algn="ctr" eaLnBrk="1" fontAlgn="auto" hangingPunct="1">
              <a:spcBef>
                <a:spcPts val="600"/>
              </a:spcBef>
              <a:spcAft>
                <a:spcPts val="0"/>
              </a:spcAft>
              <a:defRPr/>
            </a:pPr>
            <a:r>
              <a:rPr lang="zh-CN" altLang="en-US" sz="2400" b="1" dirty="0">
                <a:solidFill>
                  <a:srgbClr val="FFFFFF"/>
                </a:solidFill>
                <a:latin typeface="宋体" panose="02010600030101010101" pitchFamily="2" charset="-122"/>
                <a:ea typeface="宋体" panose="02010600030101010101" pitchFamily="2" charset="-122"/>
              </a:rPr>
              <a:t>第三</a:t>
            </a:r>
            <a:endParaRPr lang="en-US" altLang="zh-CN" sz="2400" b="1" dirty="0">
              <a:solidFill>
                <a:srgbClr val="FFFFFF"/>
              </a:solidFill>
              <a:latin typeface="宋体" panose="02010600030101010101" pitchFamily="2" charset="-122"/>
              <a:ea typeface="宋体" panose="02010600030101010101" pitchFamily="2" charset="-122"/>
            </a:endParaRPr>
          </a:p>
          <a:p>
            <a:pPr algn="ctr" eaLnBrk="1" fontAlgn="auto" hangingPunct="1">
              <a:spcBef>
                <a:spcPts val="600"/>
              </a:spcBef>
              <a:spcAft>
                <a:spcPts val="0"/>
              </a:spcAft>
              <a:defRPr/>
            </a:pPr>
            <a:r>
              <a:rPr lang="zh-CN" altLang="en-US" sz="1400" b="1" dirty="0">
                <a:solidFill>
                  <a:srgbClr val="FFFFFF"/>
                </a:solidFill>
                <a:latin typeface="宋体" panose="02010600030101010101" pitchFamily="2" charset="-122"/>
                <a:ea typeface="宋体" panose="02010600030101010101" pitchFamily="2" charset="-122"/>
              </a:rPr>
              <a:t>总结几点工作中存在的问题</a:t>
            </a:r>
            <a:endParaRPr lang="en-US" altLang="zh-CN" sz="1400" b="1" dirty="0">
              <a:solidFill>
                <a:srgbClr val="FFFFFF"/>
              </a:solidFill>
              <a:latin typeface="宋体" panose="02010600030101010101" pitchFamily="2" charset="-122"/>
              <a:ea typeface="宋体" panose="02010600030101010101" pitchFamily="2" charset="-122"/>
            </a:endParaRPr>
          </a:p>
          <a:p>
            <a:pPr algn="ctr" eaLnBrk="1" fontAlgn="auto" hangingPunct="1">
              <a:spcBef>
                <a:spcPts val="600"/>
              </a:spcBef>
              <a:spcAft>
                <a:spcPts val="0"/>
              </a:spcAft>
              <a:defRPr/>
            </a:pPr>
            <a:endParaRPr lang="zh-CN" altLang="en-US" sz="1600" b="1" dirty="0">
              <a:solidFill>
                <a:srgbClr val="FFFFFF"/>
              </a:solidFill>
              <a:latin typeface="宋体" panose="02010600030101010101" pitchFamily="2" charset="-122"/>
              <a:ea typeface="宋体" panose="02010600030101010101" pitchFamily="2" charset="-122"/>
            </a:endParaRPr>
          </a:p>
        </p:txBody>
      </p:sp>
      <p:sp>
        <p:nvSpPr>
          <p:cNvPr id="4" name="任意多边形 3"/>
          <p:cNvSpPr/>
          <p:nvPr/>
        </p:nvSpPr>
        <p:spPr>
          <a:xfrm>
            <a:off x="3587105" y="2530748"/>
            <a:ext cx="1584325" cy="1900238"/>
          </a:xfrm>
          <a:custGeom>
            <a:avLst/>
            <a:gdLst>
              <a:gd name="connsiteX0" fmla="*/ 792088 w 1584176"/>
              <a:gd name="connsiteY0" fmla="*/ 0 h 1900961"/>
              <a:gd name="connsiteX1" fmla="*/ 1076350 w 1584176"/>
              <a:gd name="connsiteY1" fmla="*/ 257551 h 1900961"/>
              <a:gd name="connsiteX2" fmla="*/ 934219 w 1584176"/>
              <a:gd name="connsiteY2" fmla="*/ 257551 h 1900961"/>
              <a:gd name="connsiteX3" fmla="*/ 934219 w 1584176"/>
              <a:gd name="connsiteY3" fmla="*/ 316785 h 1900961"/>
              <a:gd name="connsiteX4" fmla="*/ 1541118 w 1584176"/>
              <a:gd name="connsiteY4" fmla="*/ 316785 h 1900961"/>
              <a:gd name="connsiteX5" fmla="*/ 1584176 w 1584176"/>
              <a:gd name="connsiteY5" fmla="*/ 359843 h 1900961"/>
              <a:gd name="connsiteX6" fmla="*/ 1584176 w 1584176"/>
              <a:gd name="connsiteY6" fmla="*/ 1857903 h 1900961"/>
              <a:gd name="connsiteX7" fmla="*/ 1541118 w 1584176"/>
              <a:gd name="connsiteY7" fmla="*/ 1900961 h 1900961"/>
              <a:gd name="connsiteX8" fmla="*/ 43058 w 1584176"/>
              <a:gd name="connsiteY8" fmla="*/ 1900961 h 1900961"/>
              <a:gd name="connsiteX9" fmla="*/ 0 w 1584176"/>
              <a:gd name="connsiteY9" fmla="*/ 1857903 h 1900961"/>
              <a:gd name="connsiteX10" fmla="*/ 0 w 1584176"/>
              <a:gd name="connsiteY10" fmla="*/ 359843 h 1900961"/>
              <a:gd name="connsiteX11" fmla="*/ 43058 w 1584176"/>
              <a:gd name="connsiteY11" fmla="*/ 316785 h 1900961"/>
              <a:gd name="connsiteX12" fmla="*/ 649958 w 1584176"/>
              <a:gd name="connsiteY12" fmla="*/ 316785 h 1900961"/>
              <a:gd name="connsiteX13" fmla="*/ 649958 w 1584176"/>
              <a:gd name="connsiteY13" fmla="*/ 257551 h 1900961"/>
              <a:gd name="connsiteX14" fmla="*/ 507827 w 1584176"/>
              <a:gd name="connsiteY14" fmla="*/ 257551 h 190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84176" h="1900961">
                <a:moveTo>
                  <a:pt x="792088" y="0"/>
                </a:moveTo>
                <a:lnTo>
                  <a:pt x="1076350" y="257551"/>
                </a:lnTo>
                <a:lnTo>
                  <a:pt x="934219" y="257551"/>
                </a:lnTo>
                <a:lnTo>
                  <a:pt x="934219" y="316785"/>
                </a:lnTo>
                <a:lnTo>
                  <a:pt x="1541118" y="316785"/>
                </a:lnTo>
                <a:cubicBezTo>
                  <a:pt x="1564898" y="316785"/>
                  <a:pt x="1584176" y="336063"/>
                  <a:pt x="1584176" y="359843"/>
                </a:cubicBezTo>
                <a:lnTo>
                  <a:pt x="1584176" y="1857903"/>
                </a:lnTo>
                <a:cubicBezTo>
                  <a:pt x="1584176" y="1881683"/>
                  <a:pt x="1564898" y="1900961"/>
                  <a:pt x="1541118" y="1900961"/>
                </a:cubicBezTo>
                <a:lnTo>
                  <a:pt x="43058" y="1900961"/>
                </a:lnTo>
                <a:cubicBezTo>
                  <a:pt x="19278" y="1900961"/>
                  <a:pt x="0" y="1881683"/>
                  <a:pt x="0" y="1857903"/>
                </a:cubicBezTo>
                <a:lnTo>
                  <a:pt x="0" y="359843"/>
                </a:lnTo>
                <a:cubicBezTo>
                  <a:pt x="0" y="336063"/>
                  <a:pt x="19278" y="316785"/>
                  <a:pt x="43058" y="316785"/>
                </a:cubicBezTo>
                <a:lnTo>
                  <a:pt x="649958" y="316785"/>
                </a:lnTo>
                <a:lnTo>
                  <a:pt x="649958" y="257551"/>
                </a:lnTo>
                <a:lnTo>
                  <a:pt x="507827" y="257551"/>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96000" rIns="216000" bIns="0" anchor="ctr"/>
          <a:lstStyle/>
          <a:p>
            <a:pPr algn="ctr" eaLnBrk="1" fontAlgn="auto" hangingPunct="1">
              <a:spcBef>
                <a:spcPts val="600"/>
              </a:spcBef>
              <a:spcAft>
                <a:spcPts val="0"/>
              </a:spcAft>
              <a:defRPr/>
            </a:pPr>
            <a:r>
              <a:rPr lang="zh-CN" altLang="en-US" sz="2400" b="1">
                <a:solidFill>
                  <a:srgbClr val="FFFFFF"/>
                </a:solidFill>
                <a:latin typeface="宋体" panose="02010600030101010101" pitchFamily="2" charset="-122"/>
                <a:ea typeface="宋体" panose="02010600030101010101" pitchFamily="2" charset="-122"/>
              </a:rPr>
              <a:t>其次</a:t>
            </a:r>
            <a:endParaRPr lang="en-US" altLang="zh-CN" sz="2400" b="1">
              <a:solidFill>
                <a:srgbClr val="FFFFFF"/>
              </a:solidFill>
              <a:latin typeface="宋体" panose="02010600030101010101" pitchFamily="2" charset="-122"/>
              <a:ea typeface="宋体" panose="02010600030101010101" pitchFamily="2" charset="-122"/>
            </a:endParaRPr>
          </a:p>
          <a:p>
            <a:pPr algn="ctr" eaLnBrk="1" fontAlgn="auto" hangingPunct="1">
              <a:spcBef>
                <a:spcPts val="600"/>
              </a:spcBef>
              <a:spcAft>
                <a:spcPts val="0"/>
              </a:spcAft>
              <a:defRPr/>
            </a:pPr>
            <a:r>
              <a:rPr lang="zh-CN" altLang="en-US" sz="1400" b="1">
                <a:solidFill>
                  <a:srgbClr val="FFFFFF"/>
                </a:solidFill>
                <a:latin typeface="宋体" panose="02010600030101010101" pitchFamily="2" charset="-122"/>
                <a:ea typeface="宋体" panose="02010600030101010101" pitchFamily="2" charset="-122"/>
              </a:rPr>
              <a:t>总结本年度的工作收获</a:t>
            </a:r>
            <a:endParaRPr lang="zh-CN" altLang="en-US" sz="1400" b="1">
              <a:solidFill>
                <a:srgbClr val="FFFFFF"/>
              </a:solidFill>
              <a:latin typeface="宋体" panose="02010600030101010101" pitchFamily="2" charset="-122"/>
              <a:ea typeface="宋体" panose="02010600030101010101" pitchFamily="2" charset="-122"/>
            </a:endParaRPr>
          </a:p>
        </p:txBody>
      </p:sp>
      <p:sp>
        <p:nvSpPr>
          <p:cNvPr id="5" name="任意多边形 4"/>
          <p:cNvSpPr/>
          <p:nvPr/>
        </p:nvSpPr>
        <p:spPr>
          <a:xfrm>
            <a:off x="4914255" y="2848248"/>
            <a:ext cx="1901825" cy="1582738"/>
          </a:xfrm>
          <a:custGeom>
            <a:avLst/>
            <a:gdLst>
              <a:gd name="connsiteX0" fmla="*/ 361889 w 1903007"/>
              <a:gd name="connsiteY0" fmla="*/ 0 h 1584176"/>
              <a:gd name="connsiteX1" fmla="*/ 1859949 w 1903007"/>
              <a:gd name="connsiteY1" fmla="*/ 0 h 1584176"/>
              <a:gd name="connsiteX2" fmla="*/ 1903007 w 1903007"/>
              <a:gd name="connsiteY2" fmla="*/ 43058 h 1584176"/>
              <a:gd name="connsiteX3" fmla="*/ 1903007 w 1903007"/>
              <a:gd name="connsiteY3" fmla="*/ 1541118 h 1584176"/>
              <a:gd name="connsiteX4" fmla="*/ 1859949 w 1903007"/>
              <a:gd name="connsiteY4" fmla="*/ 1584176 h 1584176"/>
              <a:gd name="connsiteX5" fmla="*/ 361889 w 1903007"/>
              <a:gd name="connsiteY5" fmla="*/ 1584176 h 1584176"/>
              <a:gd name="connsiteX6" fmla="*/ 318831 w 1903007"/>
              <a:gd name="connsiteY6" fmla="*/ 1541118 h 1584176"/>
              <a:gd name="connsiteX7" fmla="*/ 318831 w 1903007"/>
              <a:gd name="connsiteY7" fmla="*/ 908091 h 1584176"/>
              <a:gd name="connsiteX8" fmla="*/ 257551 w 1903007"/>
              <a:gd name="connsiteY8" fmla="*/ 908091 h 1584176"/>
              <a:gd name="connsiteX9" fmla="*/ 257551 w 1903007"/>
              <a:gd name="connsiteY9" fmla="*/ 1050222 h 1584176"/>
              <a:gd name="connsiteX10" fmla="*/ 0 w 1903007"/>
              <a:gd name="connsiteY10" fmla="*/ 765961 h 1584176"/>
              <a:gd name="connsiteX11" fmla="*/ 257551 w 1903007"/>
              <a:gd name="connsiteY11" fmla="*/ 481699 h 1584176"/>
              <a:gd name="connsiteX12" fmla="*/ 257551 w 1903007"/>
              <a:gd name="connsiteY12" fmla="*/ 623830 h 1584176"/>
              <a:gd name="connsiteX13" fmla="*/ 318831 w 1903007"/>
              <a:gd name="connsiteY13" fmla="*/ 623830 h 1584176"/>
              <a:gd name="connsiteX14" fmla="*/ 318831 w 1903007"/>
              <a:gd name="connsiteY14" fmla="*/ 43058 h 1584176"/>
              <a:gd name="connsiteX15" fmla="*/ 361889 w 1903007"/>
              <a:gd name="connsiteY15" fmla="*/ 0 h 1584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903007" h="1584176">
                <a:moveTo>
                  <a:pt x="361889" y="0"/>
                </a:moveTo>
                <a:lnTo>
                  <a:pt x="1859949" y="0"/>
                </a:lnTo>
                <a:cubicBezTo>
                  <a:pt x="1883729" y="0"/>
                  <a:pt x="1903007" y="19278"/>
                  <a:pt x="1903007" y="43058"/>
                </a:cubicBezTo>
                <a:lnTo>
                  <a:pt x="1903007" y="1541118"/>
                </a:lnTo>
                <a:cubicBezTo>
                  <a:pt x="1903007" y="1564898"/>
                  <a:pt x="1883729" y="1584176"/>
                  <a:pt x="1859949" y="1584176"/>
                </a:cubicBezTo>
                <a:lnTo>
                  <a:pt x="361889" y="1584176"/>
                </a:lnTo>
                <a:cubicBezTo>
                  <a:pt x="338109" y="1584176"/>
                  <a:pt x="318831" y="1564898"/>
                  <a:pt x="318831" y="1541118"/>
                </a:cubicBezTo>
                <a:lnTo>
                  <a:pt x="318831" y="908091"/>
                </a:lnTo>
                <a:lnTo>
                  <a:pt x="257551" y="908091"/>
                </a:lnTo>
                <a:lnTo>
                  <a:pt x="257551" y="1050222"/>
                </a:lnTo>
                <a:lnTo>
                  <a:pt x="0" y="765961"/>
                </a:lnTo>
                <a:lnTo>
                  <a:pt x="257551" y="481699"/>
                </a:lnTo>
                <a:lnTo>
                  <a:pt x="257551" y="623830"/>
                </a:lnTo>
                <a:lnTo>
                  <a:pt x="318831" y="623830"/>
                </a:lnTo>
                <a:lnTo>
                  <a:pt x="318831" y="43058"/>
                </a:lnTo>
                <a:cubicBezTo>
                  <a:pt x="318831" y="19278"/>
                  <a:pt x="338109" y="0"/>
                  <a:pt x="361889" y="0"/>
                </a:cubicBezTo>
                <a:close/>
              </a:path>
            </a:pathLst>
          </a:custGeom>
          <a:solidFill>
            <a:srgbClr val="FF8337"/>
          </a:solidFill>
          <a:ln>
            <a:noFill/>
          </a:ln>
        </p:spPr>
        <p:style>
          <a:lnRef idx="2">
            <a:schemeClr val="accent1">
              <a:shade val="50000"/>
            </a:schemeClr>
          </a:lnRef>
          <a:fillRef idx="1">
            <a:schemeClr val="accent1"/>
          </a:fillRef>
          <a:effectRef idx="0">
            <a:schemeClr val="accent1"/>
          </a:effectRef>
          <a:fontRef idx="minor">
            <a:schemeClr val="lt1"/>
          </a:fontRef>
        </p:style>
        <p:txBody>
          <a:bodyPr lIns="468000" tIns="0" rIns="108000" bIns="0" anchor="ctr"/>
          <a:lstStyle/>
          <a:p>
            <a:pPr algn="ctr" eaLnBrk="1" fontAlgn="auto" hangingPunct="1">
              <a:spcBef>
                <a:spcPts val="600"/>
              </a:spcBef>
              <a:spcAft>
                <a:spcPts val="0"/>
              </a:spcAft>
              <a:defRPr/>
            </a:pPr>
            <a:r>
              <a:rPr lang="zh-CN" altLang="en-US" sz="2400" b="1">
                <a:solidFill>
                  <a:srgbClr val="FFFFFF"/>
                </a:solidFill>
                <a:latin typeface="宋体" panose="02010600030101010101" pitchFamily="2" charset="-122"/>
                <a:ea typeface="宋体" panose="02010600030101010101" pitchFamily="2" charset="-122"/>
              </a:rPr>
              <a:t>首先</a:t>
            </a:r>
            <a:endParaRPr lang="en-US" altLang="zh-CN" sz="2400" b="1">
              <a:solidFill>
                <a:srgbClr val="FFFFFF"/>
              </a:solidFill>
              <a:latin typeface="宋体" panose="02010600030101010101" pitchFamily="2" charset="-122"/>
              <a:ea typeface="宋体" panose="02010600030101010101" pitchFamily="2" charset="-122"/>
            </a:endParaRPr>
          </a:p>
          <a:p>
            <a:pPr algn="ctr" eaLnBrk="1" fontAlgn="auto" hangingPunct="1">
              <a:spcBef>
                <a:spcPts val="600"/>
              </a:spcBef>
              <a:spcAft>
                <a:spcPts val="0"/>
              </a:spcAft>
              <a:defRPr/>
            </a:pPr>
            <a:r>
              <a:rPr lang="zh-CN" altLang="en-US" sz="1400" b="1">
                <a:solidFill>
                  <a:srgbClr val="FFFFFF"/>
                </a:solidFill>
                <a:latin typeface="宋体" panose="02010600030101010101" pitchFamily="2" charset="-122"/>
                <a:ea typeface="宋体" panose="02010600030101010101" pitchFamily="2" charset="-122"/>
              </a:rPr>
              <a:t>概述本年度基本的工作情况</a:t>
            </a:r>
            <a:endParaRPr lang="en-US" altLang="zh-CN" sz="1600" b="1">
              <a:solidFill>
                <a:srgbClr val="FFFFFF"/>
              </a:solidFill>
              <a:latin typeface="宋体" panose="02010600030101010101" pitchFamily="2" charset="-122"/>
              <a:ea typeface="宋体" panose="02010600030101010101" pitchFamily="2" charset="-122"/>
            </a:endParaRPr>
          </a:p>
        </p:txBody>
      </p:sp>
      <p:sp>
        <p:nvSpPr>
          <p:cNvPr id="6" name="矩形 30"/>
          <p:cNvSpPr>
            <a:spLocks noChangeArrowheads="1"/>
          </p:cNvSpPr>
          <p:nvPr/>
        </p:nvSpPr>
        <p:spPr bwMode="auto">
          <a:xfrm>
            <a:off x="5176193" y="1203598"/>
            <a:ext cx="2819400"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eaLnBrk="1" hangingPunct="1"/>
            <a:r>
              <a:rPr lang="zh-CN" altLang="en-US" sz="1400" b="1" dirty="0">
                <a:solidFill>
                  <a:srgbClr val="5F5F5F"/>
                </a:solidFill>
                <a:latin typeface="宋体" panose="02010600030101010101" pitchFamily="2" charset="-122"/>
                <a:ea typeface="宋体" panose="02010600030101010101" pitchFamily="2" charset="-122"/>
              </a:rPr>
              <a:t>总结必须有情况的概述和叙述，有的比较简单，有的比较详细。</a:t>
            </a:r>
            <a:endParaRPr lang="zh-CN" altLang="en-US" sz="1400" b="1" dirty="0">
              <a:solidFill>
                <a:srgbClr val="5F5F5F"/>
              </a:solidFill>
              <a:latin typeface="宋体" panose="02010600030101010101" pitchFamily="2" charset="-122"/>
              <a:ea typeface="宋体" panose="02010600030101010101" pitchFamily="2" charset="-122"/>
            </a:endParaRPr>
          </a:p>
        </p:txBody>
      </p:sp>
      <p:sp>
        <p:nvSpPr>
          <p:cNvPr id="7" name="矩形 31"/>
          <p:cNvSpPr>
            <a:spLocks noChangeArrowheads="1"/>
          </p:cNvSpPr>
          <p:nvPr/>
        </p:nvSpPr>
        <p:spPr bwMode="auto">
          <a:xfrm>
            <a:off x="683568" y="2848248"/>
            <a:ext cx="2817812" cy="158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eaLnBrk="1" hangingPunct="1"/>
            <a:r>
              <a:rPr lang="zh-CN" altLang="en-US" sz="1400" b="1">
                <a:solidFill>
                  <a:srgbClr val="5F5F5F"/>
                </a:solidFill>
                <a:latin typeface="宋体" panose="02010600030101010101" pitchFamily="2" charset="-122"/>
                <a:ea typeface="宋体" panose="02010600030101010101" pitchFamily="2" charset="-122"/>
              </a:rPr>
              <a:t>这部分内容主要是对工作的主客观条件、有利和不利条件以及工作的环境和基础等进行分析。</a:t>
            </a:r>
            <a:endParaRPr lang="zh-CN" altLang="en-US" sz="1400" b="1">
              <a:solidFill>
                <a:srgbClr val="5F5F5F"/>
              </a:solidFill>
              <a:latin typeface="宋体" panose="02010600030101010101" pitchFamily="2" charset="-122"/>
              <a:ea typeface="宋体" panose="02010600030101010101" pitchFamily="2" charset="-122"/>
            </a:endParaRPr>
          </a:p>
        </p:txBody>
      </p:sp>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52398" y="151425"/>
            <a:ext cx="876093" cy="617939"/>
          </a:xfrm>
          <a:prstGeom prst="rect">
            <a:avLst/>
          </a:prstGeom>
        </p:spPr>
      </p:pic>
      <p:sp>
        <p:nvSpPr>
          <p:cNvPr id="9" name="TextBox 8"/>
          <p:cNvSpPr txBox="1"/>
          <p:nvPr/>
        </p:nvSpPr>
        <p:spPr>
          <a:xfrm>
            <a:off x="1222263" y="339502"/>
            <a:ext cx="2492990" cy="369332"/>
          </a:xfrm>
          <a:prstGeom prst="rect">
            <a:avLst/>
          </a:prstGeom>
          <a:noFill/>
        </p:spPr>
        <p:txBody>
          <a:bodyPr wrap="none" rtlCol="0">
            <a:spAutoFit/>
          </a:bodyPr>
          <a:lstStyle/>
          <a:p>
            <a:r>
              <a:rPr lang="zh-CN" altLang="en-US" b="1" dirty="0">
                <a:solidFill>
                  <a:schemeClr val="bg1">
                    <a:lumMod val="95000"/>
                  </a:schemeClr>
                </a:solidFill>
                <a:latin typeface="微软雅黑" panose="020B0503020204020204" pitchFamily="34" charset="-122"/>
                <a:ea typeface="微软雅黑" panose="020B0503020204020204" pitchFamily="34" charset="-122"/>
              </a:rPr>
              <a:t>点击此处输入你的内容</a:t>
            </a:r>
            <a:endParaRPr lang="zh-CN" altLang="en-US" b="1"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1+#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1+#ppt_w/2"/>
                                          </p:val>
                                        </p:tav>
                                        <p:tav tm="100000">
                                          <p:val>
                                            <p:strVal val="#ppt_x"/>
                                          </p:val>
                                        </p:tav>
                                      </p:tavLst>
                                    </p:anim>
                                    <p:anim calcmode="lin" valueType="num">
                                      <p:cBhvr additive="base">
                                        <p:cTn id="23" dur="500" fill="hold"/>
                                        <p:tgtEl>
                                          <p:spTgt spid="5"/>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1000"/>
                                        <p:tgtEl>
                                          <p:spTgt spid="6"/>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left)">
                                      <p:cBhvr>
                                        <p:cTn id="31"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nvGrpSpPr>
        <p:grpSpPr>
          <a:xfrm>
            <a:off x="1061041" y="1488580"/>
            <a:ext cx="7042150" cy="3200400"/>
            <a:chOff x="1044575" y="1412875"/>
            <a:chExt cx="7042150" cy="3200400"/>
          </a:xfrm>
        </p:grpSpPr>
        <p:sp>
          <p:nvSpPr>
            <p:cNvPr id="37" name="Oval 4"/>
            <p:cNvSpPr>
              <a:spLocks noChangeArrowheads="1"/>
            </p:cNvSpPr>
            <p:nvPr/>
          </p:nvSpPr>
          <p:spPr bwMode="auto">
            <a:xfrm>
              <a:off x="3573463" y="3775075"/>
              <a:ext cx="1968500" cy="838200"/>
            </a:xfrm>
            <a:prstGeom prst="ellipse">
              <a:avLst/>
            </a:prstGeom>
            <a:gradFill rotWithShape="1">
              <a:gsLst>
                <a:gs pos="0">
                  <a:srgbClr val="000000"/>
                </a:gs>
                <a:gs pos="100000">
                  <a:srgbClr val="445E7A">
                    <a:alpha val="0"/>
                  </a:srgbClr>
                </a:gs>
              </a:gsLst>
              <a:path path="shape">
                <a:fillToRect l="50000" t="50000" r="50000" b="50000"/>
              </a:path>
            </a:gradFill>
            <a:ln>
              <a:noFill/>
            </a:ln>
            <a:effectLst/>
            <a:extLst>
              <a:ext uri="{91240B29-F687-4F45-9708-019B960494DF}">
                <a14:hiddenLine xmlns:a14="http://schemas.microsoft.com/office/drawing/2010/main" w="9525">
                  <a:solidFill>
                    <a:srgbClr val="FFFF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8" name="Oval 5"/>
            <p:cNvSpPr>
              <a:spLocks noChangeArrowheads="1"/>
            </p:cNvSpPr>
            <p:nvPr/>
          </p:nvSpPr>
          <p:spPr bwMode="auto">
            <a:xfrm>
              <a:off x="5683250" y="3775075"/>
              <a:ext cx="1968500" cy="838200"/>
            </a:xfrm>
            <a:prstGeom prst="ellipse">
              <a:avLst/>
            </a:prstGeom>
            <a:gradFill rotWithShape="1">
              <a:gsLst>
                <a:gs pos="0">
                  <a:srgbClr val="000000"/>
                </a:gs>
                <a:gs pos="100000">
                  <a:srgbClr val="445E7A">
                    <a:alpha val="0"/>
                  </a:srgbClr>
                </a:gs>
              </a:gsLst>
              <a:path path="shape">
                <a:fillToRect l="50000" t="50000" r="50000" b="50000"/>
              </a:path>
            </a:gradFill>
            <a:ln>
              <a:noFill/>
            </a:ln>
            <a:effectLst/>
            <a:extLst>
              <a:ext uri="{91240B29-F687-4F45-9708-019B960494DF}">
                <a14:hiddenLine xmlns:a14="http://schemas.microsoft.com/office/drawing/2010/main" w="9525">
                  <a:solidFill>
                    <a:srgbClr val="FFFF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9" name="Oval 6"/>
            <p:cNvSpPr>
              <a:spLocks noChangeArrowheads="1"/>
            </p:cNvSpPr>
            <p:nvPr/>
          </p:nvSpPr>
          <p:spPr bwMode="auto">
            <a:xfrm>
              <a:off x="1463675" y="3775075"/>
              <a:ext cx="1968500" cy="838200"/>
            </a:xfrm>
            <a:prstGeom prst="ellipse">
              <a:avLst/>
            </a:prstGeom>
            <a:gradFill rotWithShape="1">
              <a:gsLst>
                <a:gs pos="0">
                  <a:srgbClr val="000000"/>
                </a:gs>
                <a:gs pos="100000">
                  <a:srgbClr val="445E7A">
                    <a:alpha val="0"/>
                  </a:srgbClr>
                </a:gs>
              </a:gsLst>
              <a:path path="shape">
                <a:fillToRect l="50000" t="50000" r="50000" b="50000"/>
              </a:path>
            </a:gradFill>
            <a:ln>
              <a:noFill/>
            </a:ln>
            <a:effectLst/>
            <a:extLst>
              <a:ext uri="{91240B29-F687-4F45-9708-019B960494DF}">
                <a14:hiddenLine xmlns:a14="http://schemas.microsoft.com/office/drawing/2010/main" w="9525">
                  <a:solidFill>
                    <a:srgbClr val="FFFF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0" name="Freeform 7"/>
            <p:cNvSpPr/>
            <p:nvPr/>
          </p:nvSpPr>
          <p:spPr bwMode="gray">
            <a:xfrm>
              <a:off x="1044575" y="1412875"/>
              <a:ext cx="2416175" cy="2847975"/>
            </a:xfrm>
            <a:custGeom>
              <a:avLst/>
              <a:gdLst>
                <a:gd name="T0" fmla="*/ 2000724 w 1105"/>
                <a:gd name="T1" fmla="*/ 1425087 h 1295"/>
                <a:gd name="T2" fmla="*/ 2416175 w 1105"/>
                <a:gd name="T3" fmla="*/ 417850 h 1295"/>
                <a:gd name="T4" fmla="*/ 1414720 w 1105"/>
                <a:gd name="T5" fmla="*/ 0 h 1295"/>
                <a:gd name="T6" fmla="*/ 0 w 1105"/>
                <a:gd name="T7" fmla="*/ 1425087 h 1295"/>
                <a:gd name="T8" fmla="*/ 1414720 w 1105"/>
                <a:gd name="T9" fmla="*/ 2847975 h 1295"/>
                <a:gd name="T10" fmla="*/ 2416175 w 1105"/>
                <a:gd name="T11" fmla="*/ 2432325 h 1295"/>
                <a:gd name="T12" fmla="*/ 2000724 w 1105"/>
                <a:gd name="T13" fmla="*/ 1425087 h 129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05" h="1295">
                  <a:moveTo>
                    <a:pt x="915" y="648"/>
                  </a:moveTo>
                  <a:cubicBezTo>
                    <a:pt x="915" y="469"/>
                    <a:pt x="987" y="307"/>
                    <a:pt x="1105" y="190"/>
                  </a:cubicBezTo>
                  <a:cubicBezTo>
                    <a:pt x="988" y="73"/>
                    <a:pt x="826" y="0"/>
                    <a:pt x="647" y="0"/>
                  </a:cubicBezTo>
                  <a:cubicBezTo>
                    <a:pt x="289" y="0"/>
                    <a:pt x="0" y="290"/>
                    <a:pt x="0" y="648"/>
                  </a:cubicBezTo>
                  <a:cubicBezTo>
                    <a:pt x="0" y="1005"/>
                    <a:pt x="289" y="1295"/>
                    <a:pt x="647" y="1295"/>
                  </a:cubicBezTo>
                  <a:cubicBezTo>
                    <a:pt x="826" y="1295"/>
                    <a:pt x="988" y="1223"/>
                    <a:pt x="1105" y="1106"/>
                  </a:cubicBezTo>
                  <a:cubicBezTo>
                    <a:pt x="987" y="988"/>
                    <a:pt x="915" y="827"/>
                    <a:pt x="915" y="648"/>
                  </a:cubicBezTo>
                  <a:close/>
                </a:path>
              </a:pathLst>
            </a:custGeom>
            <a:gradFill rotWithShape="1">
              <a:gsLst>
                <a:gs pos="0">
                  <a:srgbClr val="F8F8F8"/>
                </a:gs>
                <a:gs pos="100000">
                  <a:srgbClr val="C0C0C0"/>
                </a:gs>
              </a:gsLst>
              <a:lin ang="2700000" scaled="1"/>
            </a:gradFill>
            <a:ln w="9525" cap="flat" cmpd="sng">
              <a:solidFill>
                <a:srgbClr val="96969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1" name="Freeform 8"/>
            <p:cNvSpPr/>
            <p:nvPr/>
          </p:nvSpPr>
          <p:spPr bwMode="gray">
            <a:xfrm>
              <a:off x="5668963" y="1412875"/>
              <a:ext cx="2417762" cy="2847975"/>
            </a:xfrm>
            <a:custGeom>
              <a:avLst/>
              <a:gdLst>
                <a:gd name="T0" fmla="*/ 415724 w 1105"/>
                <a:gd name="T1" fmla="*/ 1425087 h 1295"/>
                <a:gd name="T2" fmla="*/ 0 w 1105"/>
                <a:gd name="T3" fmla="*/ 417850 h 1295"/>
                <a:gd name="T4" fmla="*/ 1002113 w 1105"/>
                <a:gd name="T5" fmla="*/ 0 h 1295"/>
                <a:gd name="T6" fmla="*/ 2417762 w 1105"/>
                <a:gd name="T7" fmla="*/ 1425087 h 1295"/>
                <a:gd name="T8" fmla="*/ 1002113 w 1105"/>
                <a:gd name="T9" fmla="*/ 2847975 h 1295"/>
                <a:gd name="T10" fmla="*/ 0 w 1105"/>
                <a:gd name="T11" fmla="*/ 2432325 h 1295"/>
                <a:gd name="T12" fmla="*/ 415724 w 1105"/>
                <a:gd name="T13" fmla="*/ 1425087 h 129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05" h="1295">
                  <a:moveTo>
                    <a:pt x="190" y="648"/>
                  </a:moveTo>
                  <a:cubicBezTo>
                    <a:pt x="190" y="469"/>
                    <a:pt x="117" y="307"/>
                    <a:pt x="0" y="190"/>
                  </a:cubicBezTo>
                  <a:cubicBezTo>
                    <a:pt x="117" y="73"/>
                    <a:pt x="279" y="0"/>
                    <a:pt x="458" y="0"/>
                  </a:cubicBezTo>
                  <a:cubicBezTo>
                    <a:pt x="815" y="0"/>
                    <a:pt x="1105" y="290"/>
                    <a:pt x="1105" y="648"/>
                  </a:cubicBezTo>
                  <a:cubicBezTo>
                    <a:pt x="1105" y="1005"/>
                    <a:pt x="815" y="1295"/>
                    <a:pt x="458" y="1295"/>
                  </a:cubicBezTo>
                  <a:cubicBezTo>
                    <a:pt x="279" y="1295"/>
                    <a:pt x="117" y="1223"/>
                    <a:pt x="0" y="1106"/>
                  </a:cubicBezTo>
                  <a:cubicBezTo>
                    <a:pt x="117" y="988"/>
                    <a:pt x="190" y="827"/>
                    <a:pt x="190" y="648"/>
                  </a:cubicBezTo>
                  <a:close/>
                </a:path>
              </a:pathLst>
            </a:custGeom>
            <a:gradFill rotWithShape="1">
              <a:gsLst>
                <a:gs pos="0">
                  <a:srgbClr val="F8F8F8"/>
                </a:gs>
                <a:gs pos="100000">
                  <a:srgbClr val="C0C0C0"/>
                </a:gs>
              </a:gsLst>
              <a:lin ang="2700000" scaled="1"/>
            </a:gradFill>
            <a:ln w="9525" cap="flat" cmpd="sng">
              <a:solidFill>
                <a:srgbClr val="96969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2" name="Freeform 9"/>
            <p:cNvSpPr/>
            <p:nvPr/>
          </p:nvSpPr>
          <p:spPr bwMode="gray">
            <a:xfrm>
              <a:off x="3563938" y="1412875"/>
              <a:ext cx="2003425" cy="2847975"/>
            </a:xfrm>
            <a:custGeom>
              <a:avLst/>
              <a:gdLst>
                <a:gd name="T0" fmla="*/ 2003425 w 916"/>
                <a:gd name="T1" fmla="*/ 417850 h 1295"/>
                <a:gd name="T2" fmla="*/ 999525 w 916"/>
                <a:gd name="T3" fmla="*/ 0 h 1295"/>
                <a:gd name="T4" fmla="*/ 0 w 916"/>
                <a:gd name="T5" fmla="*/ 417850 h 1295"/>
                <a:gd name="T6" fmla="*/ 413370 w 916"/>
                <a:gd name="T7" fmla="*/ 1425087 h 1295"/>
                <a:gd name="T8" fmla="*/ 0 w 916"/>
                <a:gd name="T9" fmla="*/ 2432325 h 1295"/>
                <a:gd name="T10" fmla="*/ 999525 w 916"/>
                <a:gd name="T11" fmla="*/ 2847975 h 1295"/>
                <a:gd name="T12" fmla="*/ 2003425 w 916"/>
                <a:gd name="T13" fmla="*/ 2430125 h 1295"/>
                <a:gd name="T14" fmla="*/ 1590055 w 916"/>
                <a:gd name="T15" fmla="*/ 1425087 h 1295"/>
                <a:gd name="T16" fmla="*/ 2003425 w 916"/>
                <a:gd name="T17" fmla="*/ 417850 h 12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16" h="1295">
                  <a:moveTo>
                    <a:pt x="916" y="190"/>
                  </a:moveTo>
                  <a:cubicBezTo>
                    <a:pt x="798" y="73"/>
                    <a:pt x="636" y="0"/>
                    <a:pt x="457" y="0"/>
                  </a:cubicBezTo>
                  <a:cubicBezTo>
                    <a:pt x="279" y="0"/>
                    <a:pt x="117" y="73"/>
                    <a:pt x="0" y="190"/>
                  </a:cubicBezTo>
                  <a:cubicBezTo>
                    <a:pt x="117" y="307"/>
                    <a:pt x="189" y="469"/>
                    <a:pt x="189" y="648"/>
                  </a:cubicBezTo>
                  <a:cubicBezTo>
                    <a:pt x="189" y="827"/>
                    <a:pt x="117" y="988"/>
                    <a:pt x="0" y="1106"/>
                  </a:cubicBezTo>
                  <a:cubicBezTo>
                    <a:pt x="117" y="1223"/>
                    <a:pt x="279" y="1295"/>
                    <a:pt x="457" y="1295"/>
                  </a:cubicBezTo>
                  <a:cubicBezTo>
                    <a:pt x="636" y="1295"/>
                    <a:pt x="798" y="1222"/>
                    <a:pt x="916" y="1105"/>
                  </a:cubicBezTo>
                  <a:cubicBezTo>
                    <a:pt x="799" y="988"/>
                    <a:pt x="727" y="826"/>
                    <a:pt x="727" y="648"/>
                  </a:cubicBezTo>
                  <a:cubicBezTo>
                    <a:pt x="727" y="469"/>
                    <a:pt x="799" y="308"/>
                    <a:pt x="916" y="190"/>
                  </a:cubicBezTo>
                  <a:close/>
                </a:path>
              </a:pathLst>
            </a:custGeom>
            <a:gradFill rotWithShape="1">
              <a:gsLst>
                <a:gs pos="0">
                  <a:srgbClr val="E20000"/>
                </a:gs>
                <a:gs pos="100000">
                  <a:srgbClr val="800000"/>
                </a:gs>
              </a:gsLst>
              <a:lin ang="2700000" scaled="1"/>
            </a:gradFill>
            <a:ln w="9525" cap="flat" cmpd="sng">
              <a:solidFill>
                <a:srgbClr val="8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3" name="Freeform 10"/>
            <p:cNvSpPr/>
            <p:nvPr/>
          </p:nvSpPr>
          <p:spPr bwMode="auto">
            <a:xfrm>
              <a:off x="5205413" y="1828800"/>
              <a:ext cx="827087" cy="2014538"/>
            </a:xfrm>
            <a:custGeom>
              <a:avLst/>
              <a:gdLst>
                <a:gd name="T0" fmla="*/ 413544 w 378"/>
                <a:gd name="T1" fmla="*/ 0 h 915"/>
                <a:gd name="T2" fmla="*/ 0 w 378"/>
                <a:gd name="T3" fmla="*/ 1008370 h 915"/>
                <a:gd name="T4" fmla="*/ 413544 w 378"/>
                <a:gd name="T5" fmla="*/ 2014538 h 915"/>
                <a:gd name="T6" fmla="*/ 827087 w 378"/>
                <a:gd name="T7" fmla="*/ 1008370 h 915"/>
                <a:gd name="T8" fmla="*/ 413544 w 378"/>
                <a:gd name="T9" fmla="*/ 0 h 9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8" h="915">
                  <a:moveTo>
                    <a:pt x="189" y="0"/>
                  </a:moveTo>
                  <a:cubicBezTo>
                    <a:pt x="72" y="118"/>
                    <a:pt x="0" y="279"/>
                    <a:pt x="0" y="458"/>
                  </a:cubicBezTo>
                  <a:cubicBezTo>
                    <a:pt x="0" y="636"/>
                    <a:pt x="72" y="798"/>
                    <a:pt x="189" y="915"/>
                  </a:cubicBezTo>
                  <a:cubicBezTo>
                    <a:pt x="306" y="798"/>
                    <a:pt x="378" y="636"/>
                    <a:pt x="378" y="458"/>
                  </a:cubicBezTo>
                  <a:cubicBezTo>
                    <a:pt x="378" y="279"/>
                    <a:pt x="306" y="118"/>
                    <a:pt x="189" y="0"/>
                  </a:cubicBezTo>
                  <a:close/>
                </a:path>
              </a:pathLst>
            </a:custGeom>
            <a:gradFill rotWithShape="1">
              <a:gsLst>
                <a:gs pos="0">
                  <a:srgbClr val="969696"/>
                </a:gs>
                <a:gs pos="100000">
                  <a:srgbClr val="4D4D4D"/>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4" name="Freeform 11"/>
            <p:cNvSpPr/>
            <p:nvPr/>
          </p:nvSpPr>
          <p:spPr bwMode="auto">
            <a:xfrm>
              <a:off x="3097213" y="1828800"/>
              <a:ext cx="828675" cy="2016125"/>
            </a:xfrm>
            <a:custGeom>
              <a:avLst/>
              <a:gdLst>
                <a:gd name="T0" fmla="*/ 828675 w 379"/>
                <a:gd name="T1" fmla="*/ 1008063 h 916"/>
                <a:gd name="T2" fmla="*/ 415431 w 379"/>
                <a:gd name="T3" fmla="*/ 0 h 916"/>
                <a:gd name="T4" fmla="*/ 0 w 379"/>
                <a:gd name="T5" fmla="*/ 1008063 h 916"/>
                <a:gd name="T6" fmla="*/ 415431 w 379"/>
                <a:gd name="T7" fmla="*/ 2016125 h 916"/>
                <a:gd name="T8" fmla="*/ 828675 w 379"/>
                <a:gd name="T9" fmla="*/ 1008063 h 9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9" h="916">
                  <a:moveTo>
                    <a:pt x="379" y="458"/>
                  </a:moveTo>
                  <a:cubicBezTo>
                    <a:pt x="379" y="279"/>
                    <a:pt x="307" y="117"/>
                    <a:pt x="190" y="0"/>
                  </a:cubicBezTo>
                  <a:cubicBezTo>
                    <a:pt x="72" y="117"/>
                    <a:pt x="0" y="279"/>
                    <a:pt x="0" y="458"/>
                  </a:cubicBezTo>
                  <a:cubicBezTo>
                    <a:pt x="0" y="637"/>
                    <a:pt x="72" y="798"/>
                    <a:pt x="190" y="916"/>
                  </a:cubicBezTo>
                  <a:cubicBezTo>
                    <a:pt x="307" y="798"/>
                    <a:pt x="379" y="637"/>
                    <a:pt x="379" y="458"/>
                  </a:cubicBezTo>
                  <a:close/>
                </a:path>
              </a:pathLst>
            </a:custGeom>
            <a:gradFill rotWithShape="1">
              <a:gsLst>
                <a:gs pos="0">
                  <a:srgbClr val="969696"/>
                </a:gs>
                <a:gs pos="100000">
                  <a:srgbClr val="4D4D4D"/>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pic>
          <p:nvPicPr>
            <p:cNvPr id="45" name="Picture 12" descr="图片3副本"/>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724525" y="1431925"/>
              <a:ext cx="20574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 name="Picture 13" descr="图片3副本"/>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3188" y="1431925"/>
              <a:ext cx="20574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Freeform 14"/>
            <p:cNvSpPr/>
            <p:nvPr/>
          </p:nvSpPr>
          <p:spPr bwMode="auto">
            <a:xfrm>
              <a:off x="3187700" y="1893888"/>
              <a:ext cx="641350" cy="568325"/>
            </a:xfrm>
            <a:custGeom>
              <a:avLst/>
              <a:gdLst>
                <a:gd name="T0" fmla="*/ 321610 w 343"/>
                <a:gd name="T1" fmla="*/ 0 h 305"/>
                <a:gd name="T2" fmla="*/ 0 w 343"/>
                <a:gd name="T3" fmla="*/ 568325 h 305"/>
                <a:gd name="T4" fmla="*/ 641350 w 343"/>
                <a:gd name="T5" fmla="*/ 568325 h 305"/>
                <a:gd name="T6" fmla="*/ 321610 w 343"/>
                <a:gd name="T7" fmla="*/ 0 h 30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43" h="305">
                  <a:moveTo>
                    <a:pt x="172" y="0"/>
                  </a:moveTo>
                  <a:cubicBezTo>
                    <a:pt x="89" y="83"/>
                    <a:pt x="29" y="188"/>
                    <a:pt x="0" y="305"/>
                  </a:cubicBezTo>
                  <a:cubicBezTo>
                    <a:pt x="343" y="305"/>
                    <a:pt x="343" y="305"/>
                    <a:pt x="343" y="305"/>
                  </a:cubicBezTo>
                  <a:cubicBezTo>
                    <a:pt x="315" y="188"/>
                    <a:pt x="254" y="83"/>
                    <a:pt x="172" y="0"/>
                  </a:cubicBezTo>
                  <a:close/>
                </a:path>
              </a:pathLst>
            </a:custGeom>
            <a:gradFill rotWithShape="1">
              <a:gsLst>
                <a:gs pos="0">
                  <a:srgbClr val="FFFFFF"/>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8" name="Freeform 15"/>
            <p:cNvSpPr/>
            <p:nvPr/>
          </p:nvSpPr>
          <p:spPr bwMode="auto">
            <a:xfrm>
              <a:off x="5292725" y="1893888"/>
              <a:ext cx="641350" cy="568325"/>
            </a:xfrm>
            <a:custGeom>
              <a:avLst/>
              <a:gdLst>
                <a:gd name="T0" fmla="*/ 321610 w 343"/>
                <a:gd name="T1" fmla="*/ 0 h 305"/>
                <a:gd name="T2" fmla="*/ 0 w 343"/>
                <a:gd name="T3" fmla="*/ 568325 h 305"/>
                <a:gd name="T4" fmla="*/ 641350 w 343"/>
                <a:gd name="T5" fmla="*/ 568325 h 305"/>
                <a:gd name="T6" fmla="*/ 321610 w 343"/>
                <a:gd name="T7" fmla="*/ 0 h 30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43" h="305">
                  <a:moveTo>
                    <a:pt x="172" y="0"/>
                  </a:moveTo>
                  <a:cubicBezTo>
                    <a:pt x="89" y="83"/>
                    <a:pt x="29" y="188"/>
                    <a:pt x="0" y="305"/>
                  </a:cubicBezTo>
                  <a:cubicBezTo>
                    <a:pt x="343" y="305"/>
                    <a:pt x="343" y="305"/>
                    <a:pt x="343" y="305"/>
                  </a:cubicBezTo>
                  <a:cubicBezTo>
                    <a:pt x="315" y="188"/>
                    <a:pt x="254" y="83"/>
                    <a:pt x="172" y="0"/>
                  </a:cubicBezTo>
                  <a:close/>
                </a:path>
              </a:pathLst>
            </a:custGeom>
            <a:gradFill rotWithShape="1">
              <a:gsLst>
                <a:gs pos="0">
                  <a:srgbClr val="FFFFFF"/>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pic>
          <p:nvPicPr>
            <p:cNvPr id="49" name="Picture 16" descr="图片3副本"/>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1540000">
              <a:off x="3578225" y="1414463"/>
              <a:ext cx="2071688" cy="103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 name="Group 17"/>
            <p:cNvGrpSpPr/>
            <p:nvPr/>
          </p:nvGrpSpPr>
          <p:grpSpPr bwMode="auto">
            <a:xfrm rot="20700000" flipH="1" flipV="1">
              <a:off x="5794375" y="3768725"/>
              <a:ext cx="1893888" cy="417513"/>
              <a:chOff x="1565" y="2568"/>
              <a:chExt cx="1118" cy="279"/>
            </a:xfrm>
          </p:grpSpPr>
          <p:sp>
            <p:nvSpPr>
              <p:cNvPr id="66" name="AutoShape 18"/>
              <p:cNvSpPr>
                <a:spLocks noChangeArrowheads="1"/>
              </p:cNvSpPr>
              <p:nvPr/>
            </p:nvSpPr>
            <p:spPr bwMode="ltGray">
              <a:xfrm rot="5263130">
                <a:off x="1859" y="2274"/>
                <a:ext cx="227" cy="816"/>
              </a:xfrm>
              <a:prstGeom prst="moon">
                <a:avLst>
                  <a:gd name="adj" fmla="val 49773"/>
                </a:avLst>
              </a:prstGeom>
              <a:solidFill>
                <a:srgbClr val="F8F8F8">
                  <a:alpha val="392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7" name="AutoShape 19"/>
              <p:cNvSpPr>
                <a:spLocks noChangeArrowheads="1"/>
              </p:cNvSpPr>
              <p:nvPr/>
            </p:nvSpPr>
            <p:spPr bwMode="ltGray">
              <a:xfrm rot="6078281">
                <a:off x="1995" y="2274"/>
                <a:ext cx="227" cy="816"/>
              </a:xfrm>
              <a:prstGeom prst="moon">
                <a:avLst>
                  <a:gd name="adj" fmla="val 49773"/>
                </a:avLst>
              </a:prstGeom>
              <a:solidFill>
                <a:srgbClr val="F8F8F8">
                  <a:alpha val="392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8" name="AutoShape 20"/>
              <p:cNvSpPr>
                <a:spLocks noChangeArrowheads="1"/>
              </p:cNvSpPr>
              <p:nvPr/>
            </p:nvSpPr>
            <p:spPr bwMode="ltGray">
              <a:xfrm rot="6373927">
                <a:off x="2071" y="2296"/>
                <a:ext cx="227" cy="816"/>
              </a:xfrm>
              <a:prstGeom prst="moon">
                <a:avLst>
                  <a:gd name="adj" fmla="val 49773"/>
                </a:avLst>
              </a:prstGeom>
              <a:solidFill>
                <a:srgbClr val="F8F8F8">
                  <a:alpha val="392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9" name="AutoShape 21"/>
              <p:cNvSpPr>
                <a:spLocks noChangeArrowheads="1"/>
              </p:cNvSpPr>
              <p:nvPr/>
            </p:nvSpPr>
            <p:spPr bwMode="ltGray">
              <a:xfrm rot="6906312">
                <a:off x="2161" y="2326"/>
                <a:ext cx="227" cy="816"/>
              </a:xfrm>
              <a:prstGeom prst="moon">
                <a:avLst>
                  <a:gd name="adj" fmla="val 49773"/>
                </a:avLst>
              </a:prstGeom>
              <a:solidFill>
                <a:srgbClr val="F8F8F8">
                  <a:alpha val="392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51" name="Group 22"/>
            <p:cNvGrpSpPr/>
            <p:nvPr/>
          </p:nvGrpSpPr>
          <p:grpSpPr bwMode="auto">
            <a:xfrm rot="21207843" flipH="1" flipV="1">
              <a:off x="1436688" y="3778250"/>
              <a:ext cx="1865312" cy="411163"/>
              <a:chOff x="1565" y="2568"/>
              <a:chExt cx="1118" cy="279"/>
            </a:xfrm>
          </p:grpSpPr>
          <p:sp>
            <p:nvSpPr>
              <p:cNvPr id="62" name="AutoShape 23"/>
              <p:cNvSpPr>
                <a:spLocks noChangeArrowheads="1"/>
              </p:cNvSpPr>
              <p:nvPr/>
            </p:nvSpPr>
            <p:spPr bwMode="ltGray">
              <a:xfrm rot="5263130">
                <a:off x="1859" y="2274"/>
                <a:ext cx="227" cy="816"/>
              </a:xfrm>
              <a:prstGeom prst="moon">
                <a:avLst>
                  <a:gd name="adj" fmla="val 49773"/>
                </a:avLst>
              </a:prstGeom>
              <a:solidFill>
                <a:srgbClr val="F8F8F8">
                  <a:alpha val="392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3" name="AutoShape 24"/>
              <p:cNvSpPr>
                <a:spLocks noChangeArrowheads="1"/>
              </p:cNvSpPr>
              <p:nvPr/>
            </p:nvSpPr>
            <p:spPr bwMode="ltGray">
              <a:xfrm rot="6078281">
                <a:off x="1995" y="2274"/>
                <a:ext cx="227" cy="816"/>
              </a:xfrm>
              <a:prstGeom prst="moon">
                <a:avLst>
                  <a:gd name="adj" fmla="val 49773"/>
                </a:avLst>
              </a:prstGeom>
              <a:solidFill>
                <a:srgbClr val="F8F8F8">
                  <a:alpha val="392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4" name="AutoShape 25"/>
              <p:cNvSpPr>
                <a:spLocks noChangeArrowheads="1"/>
              </p:cNvSpPr>
              <p:nvPr/>
            </p:nvSpPr>
            <p:spPr bwMode="ltGray">
              <a:xfrm rot="6373927">
                <a:off x="2071" y="2296"/>
                <a:ext cx="227" cy="816"/>
              </a:xfrm>
              <a:prstGeom prst="moon">
                <a:avLst>
                  <a:gd name="adj" fmla="val 49773"/>
                </a:avLst>
              </a:prstGeom>
              <a:solidFill>
                <a:srgbClr val="F8F8F8">
                  <a:alpha val="392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5" name="AutoShape 26"/>
              <p:cNvSpPr>
                <a:spLocks noChangeArrowheads="1"/>
              </p:cNvSpPr>
              <p:nvPr/>
            </p:nvSpPr>
            <p:spPr bwMode="ltGray">
              <a:xfrm rot="6906312">
                <a:off x="2161" y="2326"/>
                <a:ext cx="227" cy="816"/>
              </a:xfrm>
              <a:prstGeom prst="moon">
                <a:avLst>
                  <a:gd name="adj" fmla="val 49773"/>
                </a:avLst>
              </a:prstGeom>
              <a:solidFill>
                <a:srgbClr val="F8F8F8">
                  <a:alpha val="392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52" name="Group 27"/>
            <p:cNvGrpSpPr/>
            <p:nvPr/>
          </p:nvGrpSpPr>
          <p:grpSpPr bwMode="auto">
            <a:xfrm rot="20963953" flipH="1" flipV="1">
              <a:off x="3721100" y="3824288"/>
              <a:ext cx="1651000" cy="361950"/>
              <a:chOff x="1565" y="2568"/>
              <a:chExt cx="1118" cy="279"/>
            </a:xfrm>
          </p:grpSpPr>
          <p:sp>
            <p:nvSpPr>
              <p:cNvPr id="58" name="AutoShape 28"/>
              <p:cNvSpPr>
                <a:spLocks noChangeArrowheads="1"/>
              </p:cNvSpPr>
              <p:nvPr/>
            </p:nvSpPr>
            <p:spPr bwMode="ltGray">
              <a:xfrm rot="5263130">
                <a:off x="1859" y="2274"/>
                <a:ext cx="227" cy="816"/>
              </a:xfrm>
              <a:prstGeom prst="moon">
                <a:avLst>
                  <a:gd name="adj" fmla="val 49773"/>
                </a:avLst>
              </a:prstGeom>
              <a:solidFill>
                <a:srgbClr val="F8F8F8">
                  <a:alpha val="392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9" name="AutoShape 29"/>
              <p:cNvSpPr>
                <a:spLocks noChangeArrowheads="1"/>
              </p:cNvSpPr>
              <p:nvPr/>
            </p:nvSpPr>
            <p:spPr bwMode="ltGray">
              <a:xfrm rot="6078281">
                <a:off x="1995" y="2274"/>
                <a:ext cx="227" cy="816"/>
              </a:xfrm>
              <a:prstGeom prst="moon">
                <a:avLst>
                  <a:gd name="adj" fmla="val 49773"/>
                </a:avLst>
              </a:prstGeom>
              <a:solidFill>
                <a:srgbClr val="F8F8F8">
                  <a:alpha val="392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0" name="AutoShape 30"/>
              <p:cNvSpPr>
                <a:spLocks noChangeArrowheads="1"/>
              </p:cNvSpPr>
              <p:nvPr/>
            </p:nvSpPr>
            <p:spPr bwMode="ltGray">
              <a:xfrm rot="6373927">
                <a:off x="2071" y="2296"/>
                <a:ext cx="227" cy="816"/>
              </a:xfrm>
              <a:prstGeom prst="moon">
                <a:avLst>
                  <a:gd name="adj" fmla="val 49773"/>
                </a:avLst>
              </a:prstGeom>
              <a:solidFill>
                <a:srgbClr val="F8F8F8">
                  <a:alpha val="392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1" name="AutoShape 31"/>
              <p:cNvSpPr>
                <a:spLocks noChangeArrowheads="1"/>
              </p:cNvSpPr>
              <p:nvPr/>
            </p:nvSpPr>
            <p:spPr bwMode="ltGray">
              <a:xfrm rot="6906312">
                <a:off x="2161" y="2326"/>
                <a:ext cx="227" cy="816"/>
              </a:xfrm>
              <a:prstGeom prst="moon">
                <a:avLst>
                  <a:gd name="adj" fmla="val 49773"/>
                </a:avLst>
              </a:prstGeom>
              <a:solidFill>
                <a:srgbClr val="F8F8F8">
                  <a:alpha val="392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53" name="Rectangle 32"/>
            <p:cNvSpPr>
              <a:spLocks noChangeArrowheads="1"/>
            </p:cNvSpPr>
            <p:nvPr/>
          </p:nvSpPr>
          <p:spPr bwMode="auto">
            <a:xfrm>
              <a:off x="3473450" y="2378075"/>
              <a:ext cx="2141538" cy="973138"/>
            </a:xfrm>
            <a:prstGeom prst="rect">
              <a:avLst/>
            </a:prstGeom>
            <a:noFill/>
            <a:ln>
              <a:noFill/>
            </a:ln>
            <a:effectLst/>
            <a:extLst>
              <a:ext uri="{909E8E84-426E-40DD-AFC4-6F175D3DCCD1}">
                <a14:hiddenFill xmlns:a14="http://schemas.microsoft.com/office/drawing/2010/main">
                  <a:gradFill rotWithShape="1">
                    <a:gsLst>
                      <a:gs pos="0">
                        <a:srgbClr val="DDDDDD"/>
                      </a:gs>
                      <a:gs pos="100000">
                        <a:schemeClr val="bg1"/>
                      </a:gs>
                    </a:gsLst>
                    <a:lin ang="5400000" scaled="1"/>
                  </a:gra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auto" latinLnBrk="0" hangingPunct="1">
                <a:lnSpc>
                  <a:spcPct val="120000"/>
                </a:lnSpc>
                <a:spcBef>
                  <a:spcPts val="0"/>
                </a:spcBef>
                <a:spcAft>
                  <a:spcPts val="0"/>
                </a:spcAft>
                <a:buClrTx/>
                <a:buSzTx/>
                <a:buFontTx/>
                <a:buNone/>
                <a:defRPr/>
              </a:pPr>
              <a:r>
                <a:rPr kumimoji="0" lang="zh-CN" altLang="en-US" sz="1600" b="0" i="0" u="none" strike="noStrike" kern="0" cap="none" spc="0" normalizeH="0" baseline="0" noProof="0">
                  <a:ln>
                    <a:noFill/>
                  </a:ln>
                  <a:solidFill>
                    <a:srgbClr val="FFFFFF"/>
                  </a:solidFill>
                  <a:effectLst/>
                  <a:uLnTx/>
                  <a:uFillTx/>
                  <a:ea typeface="微软雅黑" panose="020B0503020204020204" pitchFamily="34" charset="-122"/>
                </a:rPr>
                <a:t>添加文字</a:t>
              </a:r>
              <a:endParaRPr kumimoji="0" lang="zh-CN" altLang="en-US" sz="1600" b="0" i="0" u="none" strike="noStrike" kern="0" cap="none" spc="0" normalizeH="0" baseline="0" noProof="0">
                <a:ln>
                  <a:noFill/>
                </a:ln>
                <a:solidFill>
                  <a:srgbClr val="FFFFFF"/>
                </a:solidFill>
                <a:effectLst/>
                <a:uLnTx/>
                <a:uFillTx/>
                <a:ea typeface="微软雅黑" panose="020B0503020204020204" pitchFamily="34" charset="-122"/>
              </a:endParaRPr>
            </a:p>
            <a:p>
              <a:pPr marL="0" marR="0" lvl="0" indent="0" algn="ctr" defTabSz="914400" eaLnBrk="1" fontAlgn="auto" latinLnBrk="0" hangingPunct="1">
                <a:lnSpc>
                  <a:spcPct val="120000"/>
                </a:lnSpc>
                <a:spcBef>
                  <a:spcPts val="0"/>
                </a:spcBef>
                <a:spcAft>
                  <a:spcPts val="0"/>
                </a:spcAft>
                <a:buClrTx/>
                <a:buSzTx/>
                <a:buFontTx/>
                <a:buNone/>
                <a:defRPr/>
              </a:pPr>
              <a:r>
                <a:rPr kumimoji="0" lang="zh-CN" altLang="en-US" sz="1600" b="0" i="0" u="none" strike="noStrike" kern="0" cap="none" spc="0" normalizeH="0" baseline="0" noProof="0">
                  <a:ln>
                    <a:noFill/>
                  </a:ln>
                  <a:solidFill>
                    <a:srgbClr val="FFFFFF"/>
                  </a:solidFill>
                  <a:effectLst/>
                  <a:uLnTx/>
                  <a:uFillTx/>
                  <a:ea typeface="微软雅黑" panose="020B0503020204020204" pitchFamily="34" charset="-122"/>
                </a:rPr>
                <a:t>添加文字</a:t>
              </a:r>
              <a:endParaRPr kumimoji="0" lang="zh-CN" altLang="en-US" sz="1600" b="0" i="0" u="none" strike="noStrike" kern="0" cap="none" spc="0" normalizeH="0" baseline="0" noProof="0">
                <a:ln>
                  <a:noFill/>
                </a:ln>
                <a:solidFill>
                  <a:srgbClr val="FFFFFF"/>
                </a:solidFill>
                <a:effectLst/>
                <a:uLnTx/>
                <a:uFillTx/>
                <a:ea typeface="微软雅黑" panose="020B0503020204020204" pitchFamily="34" charset="-122"/>
              </a:endParaRPr>
            </a:p>
            <a:p>
              <a:pPr marL="0" marR="0" lvl="0" indent="0" algn="ctr" defTabSz="914400" eaLnBrk="1" fontAlgn="auto" latinLnBrk="0" hangingPunct="1">
                <a:lnSpc>
                  <a:spcPct val="120000"/>
                </a:lnSpc>
                <a:spcBef>
                  <a:spcPts val="0"/>
                </a:spcBef>
                <a:spcAft>
                  <a:spcPts val="0"/>
                </a:spcAft>
                <a:buClrTx/>
                <a:buSzTx/>
                <a:buFontTx/>
                <a:buNone/>
                <a:defRPr/>
              </a:pPr>
              <a:r>
                <a:rPr kumimoji="0" lang="zh-CN" altLang="en-US" sz="1600" b="0" i="0" u="none" strike="noStrike" kern="0" cap="none" spc="0" normalizeH="0" baseline="0" noProof="0">
                  <a:ln>
                    <a:noFill/>
                  </a:ln>
                  <a:solidFill>
                    <a:srgbClr val="FFFFFF"/>
                  </a:solidFill>
                  <a:effectLst/>
                  <a:uLnTx/>
                  <a:uFillTx/>
                  <a:ea typeface="微软雅黑" panose="020B0503020204020204" pitchFamily="34" charset="-122"/>
                </a:rPr>
                <a:t>添加文字</a:t>
              </a:r>
              <a:endParaRPr kumimoji="0" lang="zh-CN" altLang="en-US" sz="1600" b="0" i="0" u="none" strike="noStrike" kern="0" cap="none" spc="0" normalizeH="0" baseline="0" noProof="0">
                <a:ln>
                  <a:noFill/>
                </a:ln>
                <a:solidFill>
                  <a:srgbClr val="FFFFFF"/>
                </a:solidFill>
                <a:effectLst/>
                <a:uLnTx/>
                <a:uFillTx/>
                <a:ea typeface="微软雅黑" panose="020B0503020204020204" pitchFamily="34" charset="-122"/>
              </a:endParaRPr>
            </a:p>
          </p:txBody>
        </p:sp>
        <p:sp>
          <p:nvSpPr>
            <p:cNvPr id="54" name="Rectangle 33"/>
            <p:cNvSpPr>
              <a:spLocks noChangeArrowheads="1"/>
            </p:cNvSpPr>
            <p:nvPr/>
          </p:nvSpPr>
          <p:spPr bwMode="auto">
            <a:xfrm>
              <a:off x="1368425" y="2378075"/>
              <a:ext cx="2195513" cy="973138"/>
            </a:xfrm>
            <a:prstGeom prst="rect">
              <a:avLst/>
            </a:prstGeom>
            <a:noFill/>
            <a:ln>
              <a:noFill/>
            </a:ln>
            <a:effectLst/>
            <a:extLst>
              <a:ext uri="{909E8E84-426E-40DD-AFC4-6F175D3DCCD1}">
                <a14:hiddenFill xmlns:a14="http://schemas.microsoft.com/office/drawing/2010/main">
                  <a:gradFill rotWithShape="1">
                    <a:gsLst>
                      <a:gs pos="0">
                        <a:srgbClr val="DDDDDD"/>
                      </a:gs>
                      <a:gs pos="100000">
                        <a:schemeClr val="bg1"/>
                      </a:gs>
                    </a:gsLst>
                    <a:lin ang="5400000" scaled="1"/>
                  </a:gra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20000"/>
                </a:lnSpc>
                <a:spcBef>
                  <a:spcPts val="0"/>
                </a:spcBef>
                <a:spcAft>
                  <a:spcPts val="0"/>
                </a:spcAft>
                <a:buClrTx/>
                <a:buSzTx/>
                <a:buFontTx/>
                <a:buNone/>
                <a:defRPr/>
              </a:pPr>
              <a:r>
                <a:rPr kumimoji="0" lang="zh-CN" altLang="en-US" sz="1600" b="0" i="0" u="none" strike="noStrike" kern="0" cap="none" spc="0" normalizeH="0" baseline="0" noProof="0" dirty="0">
                  <a:ln>
                    <a:noFill/>
                  </a:ln>
                  <a:solidFill>
                    <a:sysClr val="windowText" lastClr="000000"/>
                  </a:solidFill>
                  <a:effectLst/>
                  <a:uLnTx/>
                  <a:uFillTx/>
                  <a:ea typeface="微软雅黑" panose="020B0503020204020204" pitchFamily="34" charset="-122"/>
                </a:rPr>
                <a:t>单击添加文字</a:t>
              </a:r>
              <a:endParaRPr kumimoji="0" lang="zh-CN" altLang="en-US" sz="1600" b="0" i="0" u="none" strike="noStrike" kern="0" cap="none" spc="0" normalizeH="0" baseline="0" noProof="0" dirty="0">
                <a:ln>
                  <a:noFill/>
                </a:ln>
                <a:solidFill>
                  <a:sysClr val="windowText" lastClr="000000"/>
                </a:solidFill>
                <a:effectLst/>
                <a:uLnTx/>
                <a:uFillTx/>
                <a:ea typeface="微软雅黑" panose="020B0503020204020204" pitchFamily="34" charset="-122"/>
              </a:endParaRPr>
            </a:p>
            <a:p>
              <a:pPr marL="0" marR="0" lvl="0" indent="0" defTabSz="914400" eaLnBrk="1" fontAlgn="auto" latinLnBrk="0" hangingPunct="1">
                <a:lnSpc>
                  <a:spcPct val="120000"/>
                </a:lnSpc>
                <a:spcBef>
                  <a:spcPts val="0"/>
                </a:spcBef>
                <a:spcAft>
                  <a:spcPts val="0"/>
                </a:spcAft>
                <a:buClrTx/>
                <a:buSzTx/>
                <a:buFontTx/>
                <a:buNone/>
                <a:defRPr/>
              </a:pPr>
              <a:r>
                <a:rPr kumimoji="0" lang="zh-CN" altLang="en-US" sz="1600" b="0" i="0" u="none" strike="noStrike" kern="0" cap="none" spc="0" normalizeH="0" baseline="0" noProof="0" dirty="0">
                  <a:ln>
                    <a:noFill/>
                  </a:ln>
                  <a:solidFill>
                    <a:sysClr val="windowText" lastClr="000000"/>
                  </a:solidFill>
                  <a:effectLst/>
                  <a:uLnTx/>
                  <a:uFillTx/>
                  <a:ea typeface="微软雅黑" panose="020B0503020204020204" pitchFamily="34" charset="-122"/>
                </a:rPr>
                <a:t>单击添加文字</a:t>
              </a:r>
              <a:endParaRPr kumimoji="0" lang="zh-CN" altLang="en-US" sz="1600" b="0" i="0" u="none" strike="noStrike" kern="0" cap="none" spc="0" normalizeH="0" baseline="0" noProof="0" dirty="0">
                <a:ln>
                  <a:noFill/>
                </a:ln>
                <a:solidFill>
                  <a:sysClr val="windowText" lastClr="000000"/>
                </a:solidFill>
                <a:effectLst/>
                <a:uLnTx/>
                <a:uFillTx/>
                <a:ea typeface="微软雅黑" panose="020B0503020204020204" pitchFamily="34" charset="-122"/>
              </a:endParaRPr>
            </a:p>
            <a:p>
              <a:pPr marL="0" marR="0" lvl="0" indent="0" defTabSz="914400" eaLnBrk="1" fontAlgn="auto" latinLnBrk="0" hangingPunct="1">
                <a:lnSpc>
                  <a:spcPct val="120000"/>
                </a:lnSpc>
                <a:spcBef>
                  <a:spcPts val="0"/>
                </a:spcBef>
                <a:spcAft>
                  <a:spcPts val="0"/>
                </a:spcAft>
                <a:buClrTx/>
                <a:buSzTx/>
                <a:buFontTx/>
                <a:buNone/>
                <a:defRPr/>
              </a:pPr>
              <a:r>
                <a:rPr kumimoji="0" lang="zh-CN" altLang="en-US" sz="1600" b="0" i="0" u="none" strike="noStrike" kern="0" cap="none" spc="0" normalizeH="0" baseline="0" noProof="0" dirty="0">
                  <a:ln>
                    <a:noFill/>
                  </a:ln>
                  <a:solidFill>
                    <a:sysClr val="windowText" lastClr="000000"/>
                  </a:solidFill>
                  <a:effectLst/>
                  <a:uLnTx/>
                  <a:uFillTx/>
                  <a:ea typeface="微软雅黑" panose="020B0503020204020204" pitchFamily="34" charset="-122"/>
                </a:rPr>
                <a:t>单击添加文字</a:t>
              </a:r>
              <a:endParaRPr kumimoji="0" lang="zh-CN" altLang="en-US" sz="1600" b="0" i="0" u="none" strike="noStrike" kern="0" cap="none" spc="0" normalizeH="0" baseline="0" noProof="0" dirty="0">
                <a:ln>
                  <a:noFill/>
                </a:ln>
                <a:solidFill>
                  <a:sysClr val="windowText" lastClr="000000"/>
                </a:solidFill>
                <a:effectLst/>
                <a:uLnTx/>
                <a:uFillTx/>
                <a:ea typeface="微软雅黑" panose="020B0503020204020204" pitchFamily="34" charset="-122"/>
              </a:endParaRPr>
            </a:p>
          </p:txBody>
        </p:sp>
        <p:sp>
          <p:nvSpPr>
            <p:cNvPr id="55" name="Rectangle 34"/>
            <p:cNvSpPr>
              <a:spLocks noChangeArrowheads="1"/>
            </p:cNvSpPr>
            <p:nvPr/>
          </p:nvSpPr>
          <p:spPr bwMode="auto">
            <a:xfrm>
              <a:off x="3032125" y="2524125"/>
              <a:ext cx="974725" cy="679450"/>
            </a:xfrm>
            <a:prstGeom prst="rect">
              <a:avLst/>
            </a:prstGeom>
            <a:noFill/>
            <a:ln>
              <a:noFill/>
            </a:ln>
            <a:effectLst/>
            <a:extLst>
              <a:ext uri="{909E8E84-426E-40DD-AFC4-6F175D3DCCD1}">
                <a14:hiddenFill xmlns:a14="http://schemas.microsoft.com/office/drawing/2010/main">
                  <a:gradFill rotWithShape="1">
                    <a:gsLst>
                      <a:gs pos="0">
                        <a:srgbClr val="DDDDDD"/>
                      </a:gs>
                      <a:gs pos="100000">
                        <a:schemeClr val="bg1"/>
                      </a:gs>
                    </a:gsLst>
                    <a:lin ang="5400000" scaled="1"/>
                  </a:gra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auto" latinLnBrk="0" hangingPunct="1">
                <a:lnSpc>
                  <a:spcPct val="120000"/>
                </a:lnSpc>
                <a:spcBef>
                  <a:spcPts val="0"/>
                </a:spcBef>
                <a:spcAft>
                  <a:spcPts val="0"/>
                </a:spcAft>
                <a:buClrTx/>
                <a:buSzTx/>
                <a:buFontTx/>
                <a:buNone/>
                <a:defRPr/>
              </a:pPr>
              <a:r>
                <a:rPr kumimoji="0" lang="zh-CN" altLang="en-US" sz="1600" b="0" i="0" u="none" strike="noStrike" kern="0" cap="none" spc="0" normalizeH="0" baseline="0" noProof="0">
                  <a:ln>
                    <a:noFill/>
                  </a:ln>
                  <a:solidFill>
                    <a:srgbClr val="FFFFFF"/>
                  </a:solidFill>
                  <a:effectLst/>
                  <a:uLnTx/>
                  <a:uFillTx/>
                  <a:ea typeface="微软雅黑" panose="020B0503020204020204" pitchFamily="34" charset="-122"/>
                </a:rPr>
                <a:t>添加</a:t>
              </a:r>
              <a:endParaRPr kumimoji="0" lang="zh-CN" altLang="en-US" sz="1600" b="0" i="0" u="none" strike="noStrike" kern="0" cap="none" spc="0" normalizeH="0" baseline="0" noProof="0">
                <a:ln>
                  <a:noFill/>
                </a:ln>
                <a:solidFill>
                  <a:srgbClr val="FFFFFF"/>
                </a:solidFill>
                <a:effectLst/>
                <a:uLnTx/>
                <a:uFillTx/>
                <a:ea typeface="微软雅黑" panose="020B0503020204020204" pitchFamily="34" charset="-122"/>
              </a:endParaRPr>
            </a:p>
            <a:p>
              <a:pPr marL="0" marR="0" lvl="0" indent="0" algn="ctr" defTabSz="914400" eaLnBrk="1" fontAlgn="auto" latinLnBrk="0" hangingPunct="1">
                <a:lnSpc>
                  <a:spcPct val="120000"/>
                </a:lnSpc>
                <a:spcBef>
                  <a:spcPts val="0"/>
                </a:spcBef>
                <a:spcAft>
                  <a:spcPts val="0"/>
                </a:spcAft>
                <a:buClrTx/>
                <a:buSzTx/>
                <a:buFontTx/>
                <a:buNone/>
                <a:defRPr/>
              </a:pPr>
              <a:r>
                <a:rPr kumimoji="0" lang="zh-CN" altLang="en-US" sz="1600" b="0" i="0" u="none" strike="noStrike" kern="0" cap="none" spc="0" normalizeH="0" baseline="0" noProof="0">
                  <a:ln>
                    <a:noFill/>
                  </a:ln>
                  <a:solidFill>
                    <a:srgbClr val="FFFFFF"/>
                  </a:solidFill>
                  <a:effectLst/>
                  <a:uLnTx/>
                  <a:uFillTx/>
                  <a:ea typeface="微软雅黑" panose="020B0503020204020204" pitchFamily="34" charset="-122"/>
                </a:rPr>
                <a:t>文字</a:t>
              </a:r>
              <a:endParaRPr kumimoji="0" lang="zh-CN" altLang="en-US" sz="1600" b="0" i="0" u="none" strike="noStrike" kern="0" cap="none" spc="0" normalizeH="0" baseline="0" noProof="0">
                <a:ln>
                  <a:noFill/>
                </a:ln>
                <a:solidFill>
                  <a:srgbClr val="FFFFFF"/>
                </a:solidFill>
                <a:effectLst/>
                <a:uLnTx/>
                <a:uFillTx/>
                <a:ea typeface="微软雅黑" panose="020B0503020204020204" pitchFamily="34" charset="-122"/>
              </a:endParaRPr>
            </a:p>
          </p:txBody>
        </p:sp>
        <p:sp>
          <p:nvSpPr>
            <p:cNvPr id="56" name="Rectangle 35"/>
            <p:cNvSpPr>
              <a:spLocks noChangeArrowheads="1"/>
            </p:cNvSpPr>
            <p:nvPr/>
          </p:nvSpPr>
          <p:spPr bwMode="auto">
            <a:xfrm>
              <a:off x="5545138" y="2378075"/>
              <a:ext cx="2195512" cy="973138"/>
            </a:xfrm>
            <a:prstGeom prst="rect">
              <a:avLst/>
            </a:prstGeom>
            <a:noFill/>
            <a:ln>
              <a:noFill/>
            </a:ln>
            <a:effectLst/>
            <a:extLst>
              <a:ext uri="{909E8E84-426E-40DD-AFC4-6F175D3DCCD1}">
                <a14:hiddenFill xmlns:a14="http://schemas.microsoft.com/office/drawing/2010/main">
                  <a:gradFill rotWithShape="1">
                    <a:gsLst>
                      <a:gs pos="0">
                        <a:srgbClr val="DDDDDD"/>
                      </a:gs>
                      <a:gs pos="100000">
                        <a:schemeClr val="bg1"/>
                      </a:gs>
                    </a:gsLst>
                    <a:lin ang="5400000" scaled="1"/>
                  </a:gra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r" defTabSz="914400" eaLnBrk="1" fontAlgn="auto" latinLnBrk="0" hangingPunct="1">
                <a:lnSpc>
                  <a:spcPct val="120000"/>
                </a:lnSpc>
                <a:spcBef>
                  <a:spcPts val="0"/>
                </a:spcBef>
                <a:spcAft>
                  <a:spcPts val="0"/>
                </a:spcAft>
                <a:buClrTx/>
                <a:buSzTx/>
                <a:buFontTx/>
                <a:buNone/>
                <a:defRPr/>
              </a:pPr>
              <a:r>
                <a:rPr kumimoji="0" lang="zh-CN" altLang="en-US" sz="1600" b="0" i="0" u="none" strike="noStrike" kern="0" cap="none" spc="0" normalizeH="0" baseline="0" noProof="0">
                  <a:ln>
                    <a:noFill/>
                  </a:ln>
                  <a:solidFill>
                    <a:sysClr val="windowText" lastClr="000000"/>
                  </a:solidFill>
                  <a:effectLst/>
                  <a:uLnTx/>
                  <a:uFillTx/>
                  <a:ea typeface="微软雅黑" panose="020B0503020204020204" pitchFamily="34" charset="-122"/>
                </a:rPr>
                <a:t>单击添加文字</a:t>
              </a:r>
              <a:endParaRPr kumimoji="0" lang="zh-CN" altLang="en-US" sz="1600" b="0" i="0" u="none" strike="noStrike" kern="0" cap="none" spc="0" normalizeH="0" baseline="0" noProof="0">
                <a:ln>
                  <a:noFill/>
                </a:ln>
                <a:solidFill>
                  <a:sysClr val="windowText" lastClr="000000"/>
                </a:solidFill>
                <a:effectLst/>
                <a:uLnTx/>
                <a:uFillTx/>
                <a:ea typeface="微软雅黑" panose="020B0503020204020204" pitchFamily="34" charset="-122"/>
              </a:endParaRPr>
            </a:p>
            <a:p>
              <a:pPr marL="0" marR="0" lvl="0" indent="0" algn="r" defTabSz="914400" eaLnBrk="1" fontAlgn="auto" latinLnBrk="0" hangingPunct="1">
                <a:lnSpc>
                  <a:spcPct val="120000"/>
                </a:lnSpc>
                <a:spcBef>
                  <a:spcPts val="0"/>
                </a:spcBef>
                <a:spcAft>
                  <a:spcPts val="0"/>
                </a:spcAft>
                <a:buClrTx/>
                <a:buSzTx/>
                <a:buFontTx/>
                <a:buNone/>
                <a:defRPr/>
              </a:pPr>
              <a:r>
                <a:rPr kumimoji="0" lang="zh-CN" altLang="en-US" sz="1600" b="0" i="0" u="none" strike="noStrike" kern="0" cap="none" spc="0" normalizeH="0" baseline="0" noProof="0">
                  <a:ln>
                    <a:noFill/>
                  </a:ln>
                  <a:solidFill>
                    <a:sysClr val="windowText" lastClr="000000"/>
                  </a:solidFill>
                  <a:effectLst/>
                  <a:uLnTx/>
                  <a:uFillTx/>
                  <a:ea typeface="微软雅黑" panose="020B0503020204020204" pitchFamily="34" charset="-122"/>
                </a:rPr>
                <a:t>单击添加文字</a:t>
              </a:r>
              <a:endParaRPr kumimoji="0" lang="zh-CN" altLang="en-US" sz="1600" b="0" i="0" u="none" strike="noStrike" kern="0" cap="none" spc="0" normalizeH="0" baseline="0" noProof="0">
                <a:ln>
                  <a:noFill/>
                </a:ln>
                <a:solidFill>
                  <a:sysClr val="windowText" lastClr="000000"/>
                </a:solidFill>
                <a:effectLst/>
                <a:uLnTx/>
                <a:uFillTx/>
                <a:ea typeface="微软雅黑" panose="020B0503020204020204" pitchFamily="34" charset="-122"/>
              </a:endParaRPr>
            </a:p>
            <a:p>
              <a:pPr marL="0" marR="0" lvl="0" indent="0" algn="r" defTabSz="914400" eaLnBrk="1" fontAlgn="auto" latinLnBrk="0" hangingPunct="1">
                <a:lnSpc>
                  <a:spcPct val="120000"/>
                </a:lnSpc>
                <a:spcBef>
                  <a:spcPts val="0"/>
                </a:spcBef>
                <a:spcAft>
                  <a:spcPts val="0"/>
                </a:spcAft>
                <a:buClrTx/>
                <a:buSzTx/>
                <a:buFontTx/>
                <a:buNone/>
                <a:defRPr/>
              </a:pPr>
              <a:r>
                <a:rPr kumimoji="0" lang="zh-CN" altLang="en-US" sz="1600" b="0" i="0" u="none" strike="noStrike" kern="0" cap="none" spc="0" normalizeH="0" baseline="0" noProof="0">
                  <a:ln>
                    <a:noFill/>
                  </a:ln>
                  <a:solidFill>
                    <a:sysClr val="windowText" lastClr="000000"/>
                  </a:solidFill>
                  <a:effectLst/>
                  <a:uLnTx/>
                  <a:uFillTx/>
                  <a:ea typeface="微软雅黑" panose="020B0503020204020204" pitchFamily="34" charset="-122"/>
                </a:rPr>
                <a:t>单击添加文字</a:t>
              </a:r>
              <a:endParaRPr kumimoji="0" lang="zh-CN" altLang="en-US" sz="1600" b="0" i="0" u="none" strike="noStrike" kern="0" cap="none" spc="0" normalizeH="0" baseline="0" noProof="0">
                <a:ln>
                  <a:noFill/>
                </a:ln>
                <a:solidFill>
                  <a:sysClr val="windowText" lastClr="000000"/>
                </a:solidFill>
                <a:effectLst/>
                <a:uLnTx/>
                <a:uFillTx/>
                <a:ea typeface="微软雅黑" panose="020B0503020204020204" pitchFamily="34" charset="-122"/>
              </a:endParaRPr>
            </a:p>
          </p:txBody>
        </p:sp>
        <p:sp>
          <p:nvSpPr>
            <p:cNvPr id="57" name="Rectangle 36"/>
            <p:cNvSpPr>
              <a:spLocks noChangeArrowheads="1"/>
            </p:cNvSpPr>
            <p:nvPr/>
          </p:nvSpPr>
          <p:spPr bwMode="auto">
            <a:xfrm>
              <a:off x="5081588" y="2524125"/>
              <a:ext cx="974725" cy="679450"/>
            </a:xfrm>
            <a:prstGeom prst="rect">
              <a:avLst/>
            </a:prstGeom>
            <a:noFill/>
            <a:ln>
              <a:noFill/>
            </a:ln>
            <a:effectLst/>
            <a:extLst>
              <a:ext uri="{909E8E84-426E-40DD-AFC4-6F175D3DCCD1}">
                <a14:hiddenFill xmlns:a14="http://schemas.microsoft.com/office/drawing/2010/main">
                  <a:gradFill rotWithShape="1">
                    <a:gsLst>
                      <a:gs pos="0">
                        <a:srgbClr val="DDDDDD"/>
                      </a:gs>
                      <a:gs pos="100000">
                        <a:schemeClr val="bg1"/>
                      </a:gs>
                    </a:gsLst>
                    <a:lin ang="5400000" scaled="1"/>
                  </a:gra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auto" latinLnBrk="0" hangingPunct="1">
                <a:lnSpc>
                  <a:spcPct val="120000"/>
                </a:lnSpc>
                <a:spcBef>
                  <a:spcPts val="0"/>
                </a:spcBef>
                <a:spcAft>
                  <a:spcPts val="0"/>
                </a:spcAft>
                <a:buClrTx/>
                <a:buSzTx/>
                <a:buFontTx/>
                <a:buNone/>
                <a:defRPr/>
              </a:pPr>
              <a:r>
                <a:rPr kumimoji="0" lang="zh-CN" altLang="en-US" sz="1600" b="0" i="0" u="none" strike="noStrike" kern="0" cap="none" spc="0" normalizeH="0" baseline="0" noProof="0">
                  <a:ln>
                    <a:noFill/>
                  </a:ln>
                  <a:solidFill>
                    <a:srgbClr val="FFFFFF"/>
                  </a:solidFill>
                  <a:effectLst/>
                  <a:uLnTx/>
                  <a:uFillTx/>
                  <a:ea typeface="微软雅黑" panose="020B0503020204020204" pitchFamily="34" charset="-122"/>
                </a:rPr>
                <a:t>添加</a:t>
              </a:r>
              <a:endParaRPr kumimoji="0" lang="zh-CN" altLang="en-US" sz="1600" b="0" i="0" u="none" strike="noStrike" kern="0" cap="none" spc="0" normalizeH="0" baseline="0" noProof="0">
                <a:ln>
                  <a:noFill/>
                </a:ln>
                <a:solidFill>
                  <a:srgbClr val="FFFFFF"/>
                </a:solidFill>
                <a:effectLst/>
                <a:uLnTx/>
                <a:uFillTx/>
                <a:ea typeface="微软雅黑" panose="020B0503020204020204" pitchFamily="34" charset="-122"/>
              </a:endParaRPr>
            </a:p>
            <a:p>
              <a:pPr marL="0" marR="0" lvl="0" indent="0" algn="ctr" defTabSz="914400" eaLnBrk="1" fontAlgn="auto" latinLnBrk="0" hangingPunct="1">
                <a:lnSpc>
                  <a:spcPct val="120000"/>
                </a:lnSpc>
                <a:spcBef>
                  <a:spcPts val="0"/>
                </a:spcBef>
                <a:spcAft>
                  <a:spcPts val="0"/>
                </a:spcAft>
                <a:buClrTx/>
                <a:buSzTx/>
                <a:buFontTx/>
                <a:buNone/>
                <a:defRPr/>
              </a:pPr>
              <a:r>
                <a:rPr kumimoji="0" lang="zh-CN" altLang="en-US" sz="1600" b="0" i="0" u="none" strike="noStrike" kern="0" cap="none" spc="0" normalizeH="0" baseline="0" noProof="0">
                  <a:ln>
                    <a:noFill/>
                  </a:ln>
                  <a:solidFill>
                    <a:srgbClr val="FFFFFF"/>
                  </a:solidFill>
                  <a:effectLst/>
                  <a:uLnTx/>
                  <a:uFillTx/>
                  <a:ea typeface="微软雅黑" panose="020B0503020204020204" pitchFamily="34" charset="-122"/>
                </a:rPr>
                <a:t>文字</a:t>
              </a:r>
              <a:endParaRPr kumimoji="0" lang="zh-CN" altLang="en-US" sz="1600" b="0" i="0" u="none" strike="noStrike" kern="0" cap="none" spc="0" normalizeH="0" baseline="0" noProof="0">
                <a:ln>
                  <a:noFill/>
                </a:ln>
                <a:solidFill>
                  <a:srgbClr val="FFFFFF"/>
                </a:solidFill>
                <a:effectLst/>
                <a:uLnTx/>
                <a:uFillTx/>
                <a:ea typeface="微软雅黑" panose="020B0503020204020204" pitchFamily="34" charset="-122"/>
              </a:endParaRPr>
            </a:p>
          </p:txBody>
        </p:sp>
      </p:grpSp>
      <p:pic>
        <p:nvPicPr>
          <p:cNvPr id="70" name="图片 6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2398" y="151425"/>
            <a:ext cx="876093" cy="617939"/>
          </a:xfrm>
          <a:prstGeom prst="rect">
            <a:avLst/>
          </a:prstGeom>
        </p:spPr>
      </p:pic>
      <p:sp>
        <p:nvSpPr>
          <p:cNvPr id="71" name="TextBox 70"/>
          <p:cNvSpPr txBox="1"/>
          <p:nvPr/>
        </p:nvSpPr>
        <p:spPr>
          <a:xfrm>
            <a:off x="1222263" y="339502"/>
            <a:ext cx="2492990" cy="369332"/>
          </a:xfrm>
          <a:prstGeom prst="rect">
            <a:avLst/>
          </a:prstGeom>
          <a:noFill/>
        </p:spPr>
        <p:txBody>
          <a:bodyPr wrap="none" rtlCol="0">
            <a:spAutoFit/>
          </a:bodyPr>
          <a:lstStyle/>
          <a:p>
            <a:r>
              <a:rPr lang="zh-CN" altLang="en-US" b="1" dirty="0">
                <a:solidFill>
                  <a:schemeClr val="bg1">
                    <a:lumMod val="95000"/>
                  </a:schemeClr>
                </a:solidFill>
                <a:latin typeface="微软雅黑" panose="020B0503020204020204" pitchFamily="34" charset="-122"/>
                <a:ea typeface="微软雅黑" panose="020B0503020204020204" pitchFamily="34" charset="-122"/>
              </a:rPr>
              <a:t>点击此处输入你的内容</a:t>
            </a:r>
            <a:endParaRPr lang="zh-CN" altLang="en-US" b="1"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barn(outVertical)">
                                      <p:cBhvr>
                                        <p:cTn id="7" dur="175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AutoShape 2"/>
          <p:cNvSpPr>
            <a:spLocks noChangeArrowheads="1"/>
          </p:cNvSpPr>
          <p:nvPr/>
        </p:nvSpPr>
        <p:spPr bwMode="auto">
          <a:xfrm>
            <a:off x="986404" y="1056232"/>
            <a:ext cx="2565984" cy="3745871"/>
          </a:xfrm>
          <a:prstGeom prst="roundRect">
            <a:avLst>
              <a:gd name="adj" fmla="val 0"/>
            </a:avLst>
          </a:prstGeom>
          <a:solidFill>
            <a:schemeClr val="bg1">
              <a:alpha val="9804"/>
            </a:schemeClr>
          </a:solidFill>
          <a:ln w="19050" cap="rnd">
            <a:solidFill>
              <a:srgbClr val="C00000"/>
            </a:solidFill>
            <a:prstDash val="sysDot"/>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ysClr val="windowText" lastClr="000000"/>
              </a:solidFill>
              <a:effectLst/>
              <a:uLnTx/>
              <a:uFillTx/>
            </a:endParaRPr>
          </a:p>
        </p:txBody>
      </p:sp>
      <p:grpSp>
        <p:nvGrpSpPr>
          <p:cNvPr id="42" name="Group 5"/>
          <p:cNvGrpSpPr/>
          <p:nvPr/>
        </p:nvGrpSpPr>
        <p:grpSpPr bwMode="auto">
          <a:xfrm>
            <a:off x="4115948" y="1838097"/>
            <a:ext cx="1229501" cy="1229502"/>
            <a:chOff x="0" y="0"/>
            <a:chExt cx="1089" cy="1089"/>
          </a:xfrm>
        </p:grpSpPr>
        <p:sp>
          <p:nvSpPr>
            <p:cNvPr id="43" name="Oval 6"/>
            <p:cNvSpPr>
              <a:spLocks noChangeArrowheads="1"/>
            </p:cNvSpPr>
            <p:nvPr/>
          </p:nvSpPr>
          <p:spPr bwMode="auto">
            <a:xfrm>
              <a:off x="0" y="0"/>
              <a:ext cx="1089" cy="1089"/>
            </a:xfrm>
            <a:prstGeom prst="ellipse">
              <a:avLst/>
            </a:prstGeom>
            <a:gradFill rotWithShape="1">
              <a:gsLst>
                <a:gs pos="0">
                  <a:srgbClr val="FF0000"/>
                </a:gs>
                <a:gs pos="100000">
                  <a:srgbClr val="CC0000"/>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a:ln>
                    <a:noFill/>
                  </a:ln>
                  <a:solidFill>
                    <a:srgbClr val="FFFFFF"/>
                  </a:solidFill>
                  <a:effectLst/>
                  <a:uLnTx/>
                  <a:uFillTx/>
                </a:rPr>
                <a:t>单击此处</a:t>
              </a:r>
              <a:endParaRPr kumimoji="0" lang="zh-CN" altLang="en-US" sz="1600" b="1" i="0" u="none" strike="noStrike" kern="0" cap="none" spc="0" normalizeH="0" baseline="0" noProof="0">
                <a:ln>
                  <a:noFill/>
                </a:ln>
                <a:solidFill>
                  <a:srgbClr val="FFFFFF"/>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a:ln>
                    <a:noFill/>
                  </a:ln>
                  <a:solidFill>
                    <a:srgbClr val="FFFFFF"/>
                  </a:solidFill>
                  <a:effectLst/>
                  <a:uLnTx/>
                  <a:uFillTx/>
                </a:rPr>
                <a:t>添加文字</a:t>
              </a:r>
              <a:endParaRPr kumimoji="0" lang="zh-CN" altLang="en-US" sz="1600" b="1" i="0" u="none" strike="noStrike" kern="0" cap="none" spc="0" normalizeH="0" baseline="0" noProof="0">
                <a:ln>
                  <a:noFill/>
                </a:ln>
                <a:solidFill>
                  <a:srgbClr val="FFFFFF"/>
                </a:solidFill>
                <a:effectLst/>
                <a:uLnTx/>
                <a:uFillTx/>
              </a:endParaRPr>
            </a:p>
          </p:txBody>
        </p:sp>
        <p:grpSp>
          <p:nvGrpSpPr>
            <p:cNvPr id="44" name="Group 7"/>
            <p:cNvGrpSpPr/>
            <p:nvPr/>
          </p:nvGrpSpPr>
          <p:grpSpPr bwMode="auto">
            <a:xfrm>
              <a:off x="91" y="30"/>
              <a:ext cx="908" cy="296"/>
              <a:chOff x="0" y="0"/>
              <a:chExt cx="907" cy="295"/>
            </a:xfrm>
          </p:grpSpPr>
          <p:sp>
            <p:nvSpPr>
              <p:cNvPr id="45" name="Freeform 8"/>
              <p:cNvSpPr/>
              <p:nvPr/>
            </p:nvSpPr>
            <p:spPr bwMode="auto">
              <a:xfrm>
                <a:off x="0" y="0"/>
                <a:ext cx="907" cy="294"/>
              </a:xfrm>
              <a:custGeom>
                <a:avLst/>
                <a:gdLst>
                  <a:gd name="T0" fmla="*/ 0 w 4756"/>
                  <a:gd name="T1" fmla="*/ 294 h 1576"/>
                  <a:gd name="T2" fmla="*/ 10 w 4756"/>
                  <a:gd name="T3" fmla="*/ 273 h 1576"/>
                  <a:gd name="T4" fmla="*/ 21 w 4756"/>
                  <a:gd name="T5" fmla="*/ 252 h 1576"/>
                  <a:gd name="T6" fmla="*/ 32 w 4756"/>
                  <a:gd name="T7" fmla="*/ 232 h 1576"/>
                  <a:gd name="T8" fmla="*/ 45 w 4756"/>
                  <a:gd name="T9" fmla="*/ 212 h 1576"/>
                  <a:gd name="T10" fmla="*/ 59 w 4756"/>
                  <a:gd name="T11" fmla="*/ 193 h 1576"/>
                  <a:gd name="T12" fmla="*/ 74 w 4756"/>
                  <a:gd name="T13" fmla="*/ 175 h 1576"/>
                  <a:gd name="T14" fmla="*/ 89 w 4756"/>
                  <a:gd name="T15" fmla="*/ 158 h 1576"/>
                  <a:gd name="T16" fmla="*/ 105 w 4756"/>
                  <a:gd name="T17" fmla="*/ 141 h 1576"/>
                  <a:gd name="T18" fmla="*/ 114 w 4756"/>
                  <a:gd name="T19" fmla="*/ 133 h 1576"/>
                  <a:gd name="T20" fmla="*/ 131 w 4756"/>
                  <a:gd name="T21" fmla="*/ 118 h 1576"/>
                  <a:gd name="T22" fmla="*/ 150 w 4756"/>
                  <a:gd name="T23" fmla="*/ 103 h 1576"/>
                  <a:gd name="T24" fmla="*/ 169 w 4756"/>
                  <a:gd name="T25" fmla="*/ 89 h 1576"/>
                  <a:gd name="T26" fmla="*/ 188 w 4756"/>
                  <a:gd name="T27" fmla="*/ 76 h 1576"/>
                  <a:gd name="T28" fmla="*/ 208 w 4756"/>
                  <a:gd name="T29" fmla="*/ 64 h 1576"/>
                  <a:gd name="T30" fmla="*/ 229 w 4756"/>
                  <a:gd name="T31" fmla="*/ 53 h 1576"/>
                  <a:gd name="T32" fmla="*/ 251 w 4756"/>
                  <a:gd name="T33" fmla="*/ 43 h 1576"/>
                  <a:gd name="T34" fmla="*/ 262 w 4756"/>
                  <a:gd name="T35" fmla="*/ 38 h 1576"/>
                  <a:gd name="T36" fmla="*/ 284 w 4756"/>
                  <a:gd name="T37" fmla="*/ 29 h 1576"/>
                  <a:gd name="T38" fmla="*/ 307 w 4756"/>
                  <a:gd name="T39" fmla="*/ 22 h 1576"/>
                  <a:gd name="T40" fmla="*/ 330 w 4756"/>
                  <a:gd name="T41" fmla="*/ 15 h 1576"/>
                  <a:gd name="T42" fmla="*/ 354 w 4756"/>
                  <a:gd name="T43" fmla="*/ 10 h 1576"/>
                  <a:gd name="T44" fmla="*/ 378 w 4756"/>
                  <a:gd name="T45" fmla="*/ 6 h 1576"/>
                  <a:gd name="T46" fmla="*/ 403 w 4756"/>
                  <a:gd name="T47" fmla="*/ 2 h 1576"/>
                  <a:gd name="T48" fmla="*/ 428 w 4756"/>
                  <a:gd name="T49" fmla="*/ 0 h 1576"/>
                  <a:gd name="T50" fmla="*/ 454 w 4756"/>
                  <a:gd name="T51" fmla="*/ 0 h 1576"/>
                  <a:gd name="T52" fmla="*/ 466 w 4756"/>
                  <a:gd name="T53" fmla="*/ 0 h 1576"/>
                  <a:gd name="T54" fmla="*/ 491 w 4756"/>
                  <a:gd name="T55" fmla="*/ 1 h 1576"/>
                  <a:gd name="T56" fmla="*/ 516 w 4756"/>
                  <a:gd name="T57" fmla="*/ 4 h 1576"/>
                  <a:gd name="T58" fmla="*/ 540 w 4756"/>
                  <a:gd name="T59" fmla="*/ 7 h 1576"/>
                  <a:gd name="T60" fmla="*/ 565 w 4756"/>
                  <a:gd name="T61" fmla="*/ 12 h 1576"/>
                  <a:gd name="T62" fmla="*/ 588 w 4756"/>
                  <a:gd name="T63" fmla="*/ 18 h 1576"/>
                  <a:gd name="T64" fmla="*/ 611 w 4756"/>
                  <a:gd name="T65" fmla="*/ 25 h 1576"/>
                  <a:gd name="T66" fmla="*/ 634 w 4756"/>
                  <a:gd name="T67" fmla="*/ 33 h 1576"/>
                  <a:gd name="T68" fmla="*/ 645 w 4756"/>
                  <a:gd name="T69" fmla="*/ 38 h 1576"/>
                  <a:gd name="T70" fmla="*/ 667 w 4756"/>
                  <a:gd name="T71" fmla="*/ 47 h 1576"/>
                  <a:gd name="T72" fmla="*/ 688 w 4756"/>
                  <a:gd name="T73" fmla="*/ 58 h 1576"/>
                  <a:gd name="T74" fmla="*/ 709 w 4756"/>
                  <a:gd name="T75" fmla="*/ 70 h 1576"/>
                  <a:gd name="T76" fmla="*/ 729 w 4756"/>
                  <a:gd name="T77" fmla="*/ 82 h 1576"/>
                  <a:gd name="T78" fmla="*/ 748 w 4756"/>
                  <a:gd name="T79" fmla="*/ 96 h 1576"/>
                  <a:gd name="T80" fmla="*/ 767 w 4756"/>
                  <a:gd name="T81" fmla="*/ 110 h 1576"/>
                  <a:gd name="T82" fmla="*/ 785 w 4756"/>
                  <a:gd name="T83" fmla="*/ 125 h 1576"/>
                  <a:gd name="T84" fmla="*/ 802 w 4756"/>
                  <a:gd name="T85" fmla="*/ 141 h 1576"/>
                  <a:gd name="T86" fmla="*/ 810 w 4756"/>
                  <a:gd name="T87" fmla="*/ 149 h 1576"/>
                  <a:gd name="T88" fmla="*/ 826 w 4756"/>
                  <a:gd name="T89" fmla="*/ 166 h 1576"/>
                  <a:gd name="T90" fmla="*/ 841 w 4756"/>
                  <a:gd name="T91" fmla="*/ 184 h 1576"/>
                  <a:gd name="T92" fmla="*/ 855 w 4756"/>
                  <a:gd name="T93" fmla="*/ 203 h 1576"/>
                  <a:gd name="T94" fmla="*/ 868 w 4756"/>
                  <a:gd name="T95" fmla="*/ 222 h 1576"/>
                  <a:gd name="T96" fmla="*/ 881 w 4756"/>
                  <a:gd name="T97" fmla="*/ 242 h 1576"/>
                  <a:gd name="T98" fmla="*/ 892 w 4756"/>
                  <a:gd name="T99" fmla="*/ 262 h 1576"/>
                  <a:gd name="T100" fmla="*/ 902 w 4756"/>
                  <a:gd name="T101" fmla="*/ 283 h 1576"/>
                  <a:gd name="T102" fmla="*/ 0 w 4756"/>
                  <a:gd name="T103" fmla="*/ 294 h 157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75000"/>
                    </a:srgbClr>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00" b="1" i="0" u="none" strike="noStrike" kern="0" cap="none" spc="0" normalizeH="0" baseline="0" noProof="0">
                  <a:ln>
                    <a:noFill/>
                  </a:ln>
                  <a:solidFill>
                    <a:sysClr val="windowText" lastClr="000000"/>
                  </a:solidFill>
                  <a:effectLst/>
                  <a:uLnTx/>
                  <a:uFillTx/>
                </a:endParaRPr>
              </a:p>
            </p:txBody>
          </p:sp>
          <p:sp>
            <p:nvSpPr>
              <p:cNvPr id="46" name="Oval 9"/>
              <p:cNvSpPr>
                <a:spLocks noChangeArrowheads="1"/>
              </p:cNvSpPr>
              <p:nvPr/>
            </p:nvSpPr>
            <p:spPr bwMode="auto">
              <a:xfrm>
                <a:off x="340" y="0"/>
                <a:ext cx="227" cy="204"/>
              </a:xfrm>
              <a:prstGeom prst="ellipse">
                <a:avLst/>
              </a:prstGeom>
              <a:gradFill rotWithShape="1">
                <a:gsLst>
                  <a:gs pos="0">
                    <a:srgbClr val="FFFFFF"/>
                  </a:gs>
                  <a:gs pos="100000">
                    <a:srgbClr val="67ABF5">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00" b="1" i="0" u="none" strike="noStrike" kern="0" cap="none" spc="0" normalizeH="0" baseline="0" noProof="0">
                  <a:ln>
                    <a:noFill/>
                  </a:ln>
                  <a:solidFill>
                    <a:srgbClr val="FFFFFF"/>
                  </a:solidFill>
                  <a:effectLst/>
                  <a:uLnTx/>
                  <a:uFillTx/>
                </a:endParaRPr>
              </a:p>
            </p:txBody>
          </p:sp>
        </p:grpSp>
      </p:grpSp>
      <p:grpSp>
        <p:nvGrpSpPr>
          <p:cNvPr id="47" name="Group 44"/>
          <p:cNvGrpSpPr/>
          <p:nvPr/>
        </p:nvGrpSpPr>
        <p:grpSpPr bwMode="auto">
          <a:xfrm>
            <a:off x="7999807" y="3667620"/>
            <a:ext cx="336447" cy="384510"/>
            <a:chOff x="0" y="0"/>
            <a:chExt cx="614" cy="702"/>
          </a:xfrm>
        </p:grpSpPr>
        <p:sp>
          <p:nvSpPr>
            <p:cNvPr id="48" name="Oval 45"/>
            <p:cNvSpPr>
              <a:spLocks noChangeArrowheads="1"/>
            </p:cNvSpPr>
            <p:nvPr/>
          </p:nvSpPr>
          <p:spPr bwMode="auto">
            <a:xfrm>
              <a:off x="0" y="498"/>
              <a:ext cx="591" cy="204"/>
            </a:xfrm>
            <a:prstGeom prst="ellipse">
              <a:avLst/>
            </a:prstGeom>
            <a:gradFill rotWithShape="1">
              <a:gsLst>
                <a:gs pos="0">
                  <a:srgbClr val="000000">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ysClr val="windowText" lastClr="000000"/>
                </a:solidFill>
                <a:effectLst/>
                <a:uLnTx/>
                <a:uFillTx/>
              </a:endParaRPr>
            </a:p>
          </p:txBody>
        </p:sp>
        <p:grpSp>
          <p:nvGrpSpPr>
            <p:cNvPr id="49" name="Group 46"/>
            <p:cNvGrpSpPr/>
            <p:nvPr/>
          </p:nvGrpSpPr>
          <p:grpSpPr bwMode="auto">
            <a:xfrm>
              <a:off x="1" y="0"/>
              <a:ext cx="613" cy="613"/>
              <a:chOff x="0" y="0"/>
              <a:chExt cx="1089" cy="1089"/>
            </a:xfrm>
          </p:grpSpPr>
          <p:sp>
            <p:nvSpPr>
              <p:cNvPr id="50" name="Oval 47"/>
              <p:cNvSpPr>
                <a:spLocks noChangeArrowheads="1"/>
              </p:cNvSpPr>
              <p:nvPr/>
            </p:nvSpPr>
            <p:spPr bwMode="auto">
              <a:xfrm>
                <a:off x="0" y="0"/>
                <a:ext cx="1089" cy="1089"/>
              </a:xfrm>
              <a:prstGeom prst="ellipse">
                <a:avLst/>
              </a:prstGeom>
              <a:gradFill rotWithShape="1">
                <a:gsLst>
                  <a:gs pos="0">
                    <a:srgbClr val="E4E4E4"/>
                  </a:gs>
                  <a:gs pos="100000">
                    <a:srgbClr val="838383"/>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ysClr val="windowText" lastClr="000000"/>
                  </a:solidFill>
                  <a:effectLst/>
                  <a:uLnTx/>
                  <a:uFillTx/>
                </a:endParaRPr>
              </a:p>
            </p:txBody>
          </p:sp>
          <p:grpSp>
            <p:nvGrpSpPr>
              <p:cNvPr id="51" name="Group 48"/>
              <p:cNvGrpSpPr/>
              <p:nvPr/>
            </p:nvGrpSpPr>
            <p:grpSpPr bwMode="auto">
              <a:xfrm>
                <a:off x="91" y="30"/>
                <a:ext cx="908" cy="296"/>
                <a:chOff x="0" y="0"/>
                <a:chExt cx="907" cy="295"/>
              </a:xfrm>
            </p:grpSpPr>
            <p:sp>
              <p:nvSpPr>
                <p:cNvPr id="52" name="Freeform 49"/>
                <p:cNvSpPr/>
                <p:nvPr/>
              </p:nvSpPr>
              <p:spPr bwMode="auto">
                <a:xfrm>
                  <a:off x="-2" y="0"/>
                  <a:ext cx="909" cy="296"/>
                </a:xfrm>
                <a:custGeom>
                  <a:avLst/>
                  <a:gdLst>
                    <a:gd name="T0" fmla="*/ 0 w 4756"/>
                    <a:gd name="T1" fmla="*/ 296 h 1576"/>
                    <a:gd name="T2" fmla="*/ 10 w 4756"/>
                    <a:gd name="T3" fmla="*/ 275 h 1576"/>
                    <a:gd name="T4" fmla="*/ 21 w 4756"/>
                    <a:gd name="T5" fmla="*/ 254 h 1576"/>
                    <a:gd name="T6" fmla="*/ 32 w 4756"/>
                    <a:gd name="T7" fmla="*/ 233 h 1576"/>
                    <a:gd name="T8" fmla="*/ 45 w 4756"/>
                    <a:gd name="T9" fmla="*/ 214 h 1576"/>
                    <a:gd name="T10" fmla="*/ 59 w 4756"/>
                    <a:gd name="T11" fmla="*/ 195 h 1576"/>
                    <a:gd name="T12" fmla="*/ 74 w 4756"/>
                    <a:gd name="T13" fmla="*/ 177 h 1576"/>
                    <a:gd name="T14" fmla="*/ 89 w 4756"/>
                    <a:gd name="T15" fmla="*/ 159 h 1576"/>
                    <a:gd name="T16" fmla="*/ 106 w 4756"/>
                    <a:gd name="T17" fmla="*/ 142 h 1576"/>
                    <a:gd name="T18" fmla="*/ 114 w 4756"/>
                    <a:gd name="T19" fmla="*/ 134 h 1576"/>
                    <a:gd name="T20" fmla="*/ 131 w 4756"/>
                    <a:gd name="T21" fmla="*/ 118 h 1576"/>
                    <a:gd name="T22" fmla="*/ 150 w 4756"/>
                    <a:gd name="T23" fmla="*/ 103 h 1576"/>
                    <a:gd name="T24" fmla="*/ 169 w 4756"/>
                    <a:gd name="T25" fmla="*/ 89 h 1576"/>
                    <a:gd name="T26" fmla="*/ 188 w 4756"/>
                    <a:gd name="T27" fmla="*/ 76 h 1576"/>
                    <a:gd name="T28" fmla="*/ 209 w 4756"/>
                    <a:gd name="T29" fmla="*/ 64 h 1576"/>
                    <a:gd name="T30" fmla="*/ 230 w 4756"/>
                    <a:gd name="T31" fmla="*/ 53 h 1576"/>
                    <a:gd name="T32" fmla="*/ 252 w 4756"/>
                    <a:gd name="T33" fmla="*/ 43 h 1576"/>
                    <a:gd name="T34" fmla="*/ 263 w 4756"/>
                    <a:gd name="T35" fmla="*/ 38 h 1576"/>
                    <a:gd name="T36" fmla="*/ 285 w 4756"/>
                    <a:gd name="T37" fmla="*/ 29 h 1576"/>
                    <a:gd name="T38" fmla="*/ 308 w 4756"/>
                    <a:gd name="T39" fmla="*/ 22 h 1576"/>
                    <a:gd name="T40" fmla="*/ 331 w 4756"/>
                    <a:gd name="T41" fmla="*/ 15 h 1576"/>
                    <a:gd name="T42" fmla="*/ 355 w 4756"/>
                    <a:gd name="T43" fmla="*/ 10 h 1576"/>
                    <a:gd name="T44" fmla="*/ 379 w 4756"/>
                    <a:gd name="T45" fmla="*/ 6 h 1576"/>
                    <a:gd name="T46" fmla="*/ 404 w 4756"/>
                    <a:gd name="T47" fmla="*/ 2 h 1576"/>
                    <a:gd name="T48" fmla="*/ 429 w 4756"/>
                    <a:gd name="T49" fmla="*/ 0 h 1576"/>
                    <a:gd name="T50" fmla="*/ 455 w 4756"/>
                    <a:gd name="T51" fmla="*/ 0 h 1576"/>
                    <a:gd name="T52" fmla="*/ 467 w 4756"/>
                    <a:gd name="T53" fmla="*/ 0 h 1576"/>
                    <a:gd name="T54" fmla="*/ 492 w 4756"/>
                    <a:gd name="T55" fmla="*/ 2 h 1576"/>
                    <a:gd name="T56" fmla="*/ 517 w 4756"/>
                    <a:gd name="T57" fmla="*/ 4 h 1576"/>
                    <a:gd name="T58" fmla="*/ 542 w 4756"/>
                    <a:gd name="T59" fmla="*/ 8 h 1576"/>
                    <a:gd name="T60" fmla="*/ 566 w 4756"/>
                    <a:gd name="T61" fmla="*/ 12 h 1576"/>
                    <a:gd name="T62" fmla="*/ 589 w 4756"/>
                    <a:gd name="T63" fmla="*/ 18 h 1576"/>
                    <a:gd name="T64" fmla="*/ 613 w 4756"/>
                    <a:gd name="T65" fmla="*/ 26 h 1576"/>
                    <a:gd name="T66" fmla="*/ 635 w 4756"/>
                    <a:gd name="T67" fmla="*/ 33 h 1576"/>
                    <a:gd name="T68" fmla="*/ 646 w 4756"/>
                    <a:gd name="T69" fmla="*/ 38 h 1576"/>
                    <a:gd name="T70" fmla="*/ 669 w 4756"/>
                    <a:gd name="T71" fmla="*/ 48 h 1576"/>
                    <a:gd name="T72" fmla="*/ 690 w 4756"/>
                    <a:gd name="T73" fmla="*/ 59 h 1576"/>
                    <a:gd name="T74" fmla="*/ 710 w 4756"/>
                    <a:gd name="T75" fmla="*/ 70 h 1576"/>
                    <a:gd name="T76" fmla="*/ 730 w 4756"/>
                    <a:gd name="T77" fmla="*/ 83 h 1576"/>
                    <a:gd name="T78" fmla="*/ 750 w 4756"/>
                    <a:gd name="T79" fmla="*/ 96 h 1576"/>
                    <a:gd name="T80" fmla="*/ 768 w 4756"/>
                    <a:gd name="T81" fmla="*/ 111 h 1576"/>
                    <a:gd name="T82" fmla="*/ 786 w 4756"/>
                    <a:gd name="T83" fmla="*/ 126 h 1576"/>
                    <a:gd name="T84" fmla="*/ 803 w 4756"/>
                    <a:gd name="T85" fmla="*/ 142 h 1576"/>
                    <a:gd name="T86" fmla="*/ 812 w 4756"/>
                    <a:gd name="T87" fmla="*/ 150 h 1576"/>
                    <a:gd name="T88" fmla="*/ 828 w 4756"/>
                    <a:gd name="T89" fmla="*/ 168 h 1576"/>
                    <a:gd name="T90" fmla="*/ 843 w 4756"/>
                    <a:gd name="T91" fmla="*/ 186 h 1576"/>
                    <a:gd name="T92" fmla="*/ 857 w 4756"/>
                    <a:gd name="T93" fmla="*/ 204 h 1576"/>
                    <a:gd name="T94" fmla="*/ 870 w 4756"/>
                    <a:gd name="T95" fmla="*/ 224 h 1576"/>
                    <a:gd name="T96" fmla="*/ 883 w 4756"/>
                    <a:gd name="T97" fmla="*/ 243 h 1576"/>
                    <a:gd name="T98" fmla="*/ 894 w 4756"/>
                    <a:gd name="T99" fmla="*/ 264 h 1576"/>
                    <a:gd name="T100" fmla="*/ 904 w 4756"/>
                    <a:gd name="T101" fmla="*/ 285 h 1576"/>
                    <a:gd name="T102" fmla="*/ 0 w 4756"/>
                    <a:gd name="T103" fmla="*/ 296 h 157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75000"/>
                      </a:srgbClr>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ysClr val="windowText" lastClr="000000"/>
                    </a:solidFill>
                    <a:effectLst/>
                    <a:uLnTx/>
                    <a:uFillTx/>
                  </a:endParaRPr>
                </a:p>
              </p:txBody>
            </p:sp>
            <p:sp>
              <p:nvSpPr>
                <p:cNvPr id="53" name="Oval 50"/>
                <p:cNvSpPr>
                  <a:spLocks noChangeArrowheads="1"/>
                </p:cNvSpPr>
                <p:nvPr/>
              </p:nvSpPr>
              <p:spPr bwMode="auto">
                <a:xfrm>
                  <a:off x="340" y="0"/>
                  <a:ext cx="227" cy="204"/>
                </a:xfrm>
                <a:prstGeom prst="ellipse">
                  <a:avLst/>
                </a:prstGeom>
                <a:gradFill rotWithShape="1">
                  <a:gsLst>
                    <a:gs pos="0">
                      <a:srgbClr val="FFFFFF"/>
                    </a:gs>
                    <a:gs pos="100000">
                      <a:srgbClr val="67ABF5">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ysClr val="windowText" lastClr="000000"/>
                    </a:solidFill>
                    <a:effectLst/>
                    <a:uLnTx/>
                    <a:uFillTx/>
                  </a:endParaRPr>
                </a:p>
              </p:txBody>
            </p:sp>
          </p:grpSp>
        </p:grpSp>
      </p:grpSp>
      <p:sp>
        <p:nvSpPr>
          <p:cNvPr id="54" name="Text Box 52"/>
          <p:cNvSpPr txBox="1">
            <a:spLocks noChangeArrowheads="1"/>
          </p:cNvSpPr>
          <p:nvPr/>
        </p:nvSpPr>
        <p:spPr bwMode="auto">
          <a:xfrm>
            <a:off x="1547664" y="1126002"/>
            <a:ext cx="1899293" cy="3390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微软雅黑" panose="020B0503020204020204" pitchFamily="34" charset="-122"/>
              </a:defRPr>
            </a:lvl1pPr>
            <a:lvl2pPr marL="742950" indent="-285750" eaLnBrk="0" hangingPunct="0">
              <a:defRPr b="1">
                <a:solidFill>
                  <a:schemeClr val="tx1"/>
                </a:solidFill>
                <a:latin typeface="Arial" panose="020B0604020202020204" pitchFamily="34" charset="0"/>
                <a:ea typeface="微软雅黑" panose="020B0503020204020204" pitchFamily="34" charset="-122"/>
              </a:defRPr>
            </a:lvl2pPr>
            <a:lvl3pPr marL="1143000" indent="-228600" eaLnBrk="0" hangingPunct="0">
              <a:defRPr b="1">
                <a:solidFill>
                  <a:schemeClr val="tx1"/>
                </a:solidFill>
                <a:latin typeface="Arial" panose="020B0604020202020204" pitchFamily="34" charset="0"/>
                <a:ea typeface="微软雅黑" panose="020B0503020204020204" pitchFamily="34" charset="-122"/>
              </a:defRPr>
            </a:lvl3pPr>
            <a:lvl4pPr marL="1600200" indent="-228600" eaLnBrk="0" hangingPunct="0">
              <a:defRPr b="1">
                <a:solidFill>
                  <a:schemeClr val="tx1"/>
                </a:solidFill>
                <a:latin typeface="Arial" panose="020B0604020202020204" pitchFamily="34" charset="0"/>
                <a:ea typeface="微软雅黑" panose="020B0503020204020204" pitchFamily="34" charset="-122"/>
              </a:defRPr>
            </a:lvl4pPr>
            <a:lvl5pPr marL="2057400" indent="-228600" eaLnBrk="0" hangingPunct="0">
              <a:defRPr b="1">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微软雅黑" panose="020B0503020204020204" pitchFamily="34" charset="-122"/>
              </a:defRPr>
            </a:lvl9pPr>
          </a:lstStyle>
          <a:p>
            <a:pPr marL="0" marR="0" lvl="0" indent="0" defTabSz="914400" eaLnBrk="1" fontAlgn="auto" latinLnBrk="0" hangingPunct="1">
              <a:lnSpc>
                <a:spcPct val="120000"/>
              </a:lnSpc>
              <a:spcBef>
                <a:spcPct val="50000"/>
              </a:spcBef>
              <a:spcAft>
                <a:spcPts val="0"/>
              </a:spcAft>
              <a:buClrTx/>
              <a:buSzTx/>
              <a:buFontTx/>
              <a:buNone/>
              <a:defRPr/>
            </a:pPr>
            <a:r>
              <a:rPr kumimoji="0" lang="ko-KR" altLang="en-US" sz="1400" b="1" i="0" u="none" strike="noStrike" kern="0" cap="none" spc="0" normalizeH="0" baseline="0" noProof="0" dirty="0">
                <a:ln>
                  <a:noFill/>
                </a:ln>
                <a:solidFill>
                  <a:srgbClr val="C00000"/>
                </a:solidFill>
                <a:effectLst/>
                <a:uLnTx/>
                <a:uFillTx/>
                <a:latin typeface="Arial" panose="020B0604020202020204" pitchFamily="34" charset="0"/>
              </a:rPr>
              <a:t>单击此处添加文字</a:t>
            </a:r>
            <a:endParaRPr kumimoji="0" lang="ko-KR" altLang="en-US" sz="1400" b="1" i="0" u="none" strike="noStrike" kern="0" cap="none" spc="0" normalizeH="0" baseline="0" noProof="0" dirty="0">
              <a:ln>
                <a:noFill/>
              </a:ln>
              <a:solidFill>
                <a:srgbClr val="C00000"/>
              </a:solidFill>
              <a:effectLst/>
              <a:uLnTx/>
              <a:uFillTx/>
              <a:latin typeface="Arial" panose="020B0604020202020204" pitchFamily="34" charset="0"/>
            </a:endParaRPr>
          </a:p>
          <a:p>
            <a:pPr marL="0" marR="0" lvl="0" indent="0" defTabSz="914400" eaLnBrk="1" fontAlgn="auto" latinLnBrk="0" hangingPunct="1">
              <a:lnSpc>
                <a:spcPct val="120000"/>
              </a:lnSpc>
              <a:spcBef>
                <a:spcPct val="50000"/>
              </a:spcBef>
              <a:spcAft>
                <a:spcPts val="0"/>
              </a:spcAft>
              <a:buClrTx/>
              <a:buSzTx/>
              <a:buFontTx/>
              <a:buNone/>
              <a:defRPr/>
            </a:pPr>
            <a:r>
              <a:rPr kumimoji="0" lang="zh-CN" altLang="en-US" sz="900" b="1" i="0" u="none" strike="noStrike" kern="0" cap="none" spc="0" normalizeH="0" baseline="0" noProof="0" dirty="0">
                <a:ln>
                  <a:noFill/>
                </a:ln>
                <a:solidFill>
                  <a:schemeClr val="tx1">
                    <a:lumMod val="75000"/>
                    <a:lumOff val="25000"/>
                  </a:schemeClr>
                </a:solidFill>
                <a:effectLst/>
                <a:uLnTx/>
                <a:uFillTx/>
                <a:latin typeface="Arial" panose="020B0604020202020204" pitchFamily="34" charset="0"/>
                <a:ea typeface="微软雅黑" panose="020B0503020204020204" pitchFamily="34" charset="-122"/>
              </a:rPr>
              <a:t>单击此处添加文字内容 </a:t>
            </a:r>
            <a:endParaRPr kumimoji="0" lang="zh-CN" altLang="en-US" sz="900" b="1" i="0" u="none" strike="noStrike" kern="0" cap="none" spc="0" normalizeH="0" baseline="0" noProof="0" dirty="0">
              <a:ln>
                <a:noFill/>
              </a:ln>
              <a:solidFill>
                <a:schemeClr val="tx1">
                  <a:lumMod val="75000"/>
                  <a:lumOff val="25000"/>
                </a:schemeClr>
              </a:solidFill>
              <a:effectLst/>
              <a:uLnTx/>
              <a:uFillTx/>
              <a:latin typeface="Arial" panose="020B0604020202020204" pitchFamily="34" charset="0"/>
              <a:ea typeface="微软雅黑" panose="020B0503020204020204" pitchFamily="34" charset="-122"/>
            </a:endParaRPr>
          </a:p>
          <a:p>
            <a:pPr marL="0" marR="0" lvl="0" indent="0" defTabSz="914400" eaLnBrk="1" fontAlgn="auto" latinLnBrk="0" hangingPunct="1">
              <a:lnSpc>
                <a:spcPct val="120000"/>
              </a:lnSpc>
              <a:spcBef>
                <a:spcPct val="50000"/>
              </a:spcBef>
              <a:spcAft>
                <a:spcPts val="0"/>
              </a:spcAft>
              <a:buClrTx/>
              <a:buSzTx/>
              <a:buFontTx/>
              <a:buNone/>
              <a:defRPr/>
            </a:pPr>
            <a:r>
              <a:rPr kumimoji="0" lang="zh-CN" altLang="en-US" sz="900" b="1" i="0" u="none" strike="noStrike" kern="0" cap="none" spc="0" normalizeH="0" baseline="0" noProof="0" dirty="0">
                <a:ln>
                  <a:noFill/>
                </a:ln>
                <a:solidFill>
                  <a:schemeClr val="tx1">
                    <a:lumMod val="75000"/>
                    <a:lumOff val="25000"/>
                  </a:schemeClr>
                </a:solidFill>
                <a:effectLst/>
                <a:uLnTx/>
                <a:uFillTx/>
                <a:latin typeface="Arial" panose="020B0604020202020204" pitchFamily="34" charset="0"/>
                <a:ea typeface="微软雅黑" panose="020B0503020204020204" pitchFamily="34" charset="-122"/>
              </a:rPr>
              <a:t>单击此处添加文字内容</a:t>
            </a:r>
            <a:endParaRPr kumimoji="0" lang="zh-CN" altLang="en-US" sz="900" b="1" i="0" u="none" strike="noStrike" kern="0" cap="none" spc="0" normalizeH="0" baseline="0" noProof="0" dirty="0">
              <a:ln>
                <a:noFill/>
              </a:ln>
              <a:solidFill>
                <a:schemeClr val="tx1">
                  <a:lumMod val="75000"/>
                  <a:lumOff val="25000"/>
                </a:schemeClr>
              </a:solidFill>
              <a:effectLst/>
              <a:uLnTx/>
              <a:uFillTx/>
              <a:latin typeface="Arial" panose="020B0604020202020204" pitchFamily="34" charset="0"/>
              <a:ea typeface="微软雅黑" panose="020B0503020204020204" pitchFamily="34" charset="-122"/>
            </a:endParaRPr>
          </a:p>
          <a:p>
            <a:pPr marL="0" marR="0" lvl="0" indent="0" defTabSz="914400" eaLnBrk="1" fontAlgn="auto" latinLnBrk="0" hangingPunct="1">
              <a:lnSpc>
                <a:spcPct val="120000"/>
              </a:lnSpc>
              <a:spcBef>
                <a:spcPct val="50000"/>
              </a:spcBef>
              <a:spcAft>
                <a:spcPts val="0"/>
              </a:spcAft>
              <a:buClrTx/>
              <a:buSzTx/>
              <a:buFontTx/>
              <a:buNone/>
              <a:defRPr/>
            </a:pPr>
            <a:r>
              <a:rPr kumimoji="0" lang="zh-CN" altLang="en-US" sz="900" b="1" i="0" u="none" strike="noStrike" kern="0" cap="none" spc="0" normalizeH="0" baseline="0" noProof="0" dirty="0">
                <a:ln>
                  <a:noFill/>
                </a:ln>
                <a:solidFill>
                  <a:schemeClr val="tx1">
                    <a:lumMod val="75000"/>
                    <a:lumOff val="25000"/>
                  </a:schemeClr>
                </a:solidFill>
                <a:effectLst/>
                <a:uLnTx/>
                <a:uFillTx/>
                <a:latin typeface="Arial" panose="020B0604020202020204" pitchFamily="34" charset="0"/>
                <a:ea typeface="微软雅黑" panose="020B0503020204020204" pitchFamily="34" charset="-122"/>
              </a:rPr>
              <a:t>单击此处添加文字</a:t>
            </a:r>
            <a:r>
              <a:rPr kumimoji="0" lang="zh-CN" altLang="en-US" sz="900" b="1" i="0" u="none" strike="noStrike" kern="0" cap="none" spc="0" normalizeH="0" baseline="0" noProof="0" dirty="0">
                <a:ln>
                  <a:noFill/>
                </a:ln>
                <a:solidFill>
                  <a:schemeClr val="bg1">
                    <a:lumMod val="95000"/>
                  </a:schemeClr>
                </a:solidFill>
                <a:effectLst/>
                <a:uLnTx/>
                <a:uFillTx/>
                <a:latin typeface="Arial" panose="020B0604020202020204" pitchFamily="34" charset="0"/>
                <a:ea typeface="微软雅黑" panose="020B0503020204020204" pitchFamily="34" charset="-122"/>
              </a:rPr>
              <a:t>内容</a:t>
            </a:r>
            <a:endParaRPr kumimoji="0" lang="en-US" sz="900" b="0" i="0" u="none" strike="noStrike" kern="0" cap="none" spc="0" normalizeH="0" baseline="0" noProof="0" dirty="0">
              <a:ln>
                <a:noFill/>
              </a:ln>
              <a:solidFill>
                <a:schemeClr val="bg1">
                  <a:lumMod val="95000"/>
                </a:schemeClr>
              </a:solidFill>
              <a:effectLst/>
              <a:uLnTx/>
              <a:uFillTx/>
              <a:latin typeface="Arial" panose="020B0604020202020204" pitchFamily="34" charset="0"/>
              <a:ea typeface="微软雅黑" panose="020B0503020204020204" pitchFamily="34" charset="-122"/>
            </a:endParaRPr>
          </a:p>
          <a:p>
            <a:pPr marL="0" marR="0" lvl="0" indent="0" defTabSz="914400" eaLnBrk="1" fontAlgn="auto" latinLnBrk="1" hangingPunct="1">
              <a:lnSpc>
                <a:spcPct val="120000"/>
              </a:lnSpc>
              <a:spcBef>
                <a:spcPts val="0"/>
              </a:spcBef>
              <a:spcAft>
                <a:spcPts val="0"/>
              </a:spcAft>
              <a:buClrTx/>
              <a:buSzTx/>
              <a:buFontTx/>
              <a:buNone/>
              <a:defRPr/>
            </a:pPr>
            <a:endParaRPr kumimoji="0" lang="en-US" sz="900" b="0" i="0" u="none" strike="noStrike" kern="0" cap="none" spc="0" normalizeH="0" baseline="0" noProof="0" dirty="0">
              <a:ln>
                <a:noFill/>
              </a:ln>
              <a:solidFill>
                <a:srgbClr val="9E9E9E"/>
              </a:solidFill>
              <a:effectLst/>
              <a:uLnTx/>
              <a:uFillTx/>
              <a:latin typeface="Arial" panose="020B0604020202020204" pitchFamily="34" charset="0"/>
              <a:ea typeface="微软雅黑" panose="020B0503020204020204" pitchFamily="34" charset="-122"/>
            </a:endParaRPr>
          </a:p>
          <a:p>
            <a:pPr marL="0" marR="0" lvl="0" indent="0" defTabSz="914400" eaLnBrk="1" fontAlgn="auto" latinLnBrk="1" hangingPunct="1">
              <a:lnSpc>
                <a:spcPct val="120000"/>
              </a:lnSpc>
              <a:spcBef>
                <a:spcPts val="0"/>
              </a:spcBef>
              <a:spcAft>
                <a:spcPts val="0"/>
              </a:spcAft>
              <a:buClrTx/>
              <a:buSzTx/>
              <a:buFontTx/>
              <a:buNone/>
              <a:defRPr/>
            </a:pPr>
            <a:r>
              <a:rPr kumimoji="0" lang="zh-CN" altLang="en-US" sz="1400" b="1" i="0" u="none" strike="noStrike" kern="0" cap="none" spc="0" normalizeH="0" baseline="0" noProof="0" dirty="0">
                <a:ln>
                  <a:noFill/>
                </a:ln>
                <a:solidFill>
                  <a:srgbClr val="FF0000"/>
                </a:solidFill>
                <a:effectLst/>
                <a:uLnTx/>
                <a:uFillTx/>
                <a:latin typeface="Arial" panose="020B0604020202020204" pitchFamily="34" charset="0"/>
                <a:ea typeface="微软雅黑" panose="020B0503020204020204" pitchFamily="34" charset="-122"/>
              </a:rPr>
              <a:t>单击此处添加文字</a:t>
            </a:r>
            <a:endParaRPr kumimoji="0" lang="en-US" sz="1100" b="0" i="0" u="none" strike="noStrike" kern="0" cap="none" spc="0" normalizeH="0" baseline="0" noProof="0" dirty="0">
              <a:ln>
                <a:noFill/>
              </a:ln>
              <a:solidFill>
                <a:srgbClr val="FF0000"/>
              </a:solidFill>
              <a:effectLst/>
              <a:uLnTx/>
              <a:uFillTx/>
              <a:latin typeface="Arial" panose="020B0604020202020204" pitchFamily="34" charset="0"/>
              <a:ea typeface="微软雅黑" panose="020B0503020204020204" pitchFamily="34" charset="-122"/>
            </a:endParaRPr>
          </a:p>
          <a:p>
            <a:pPr marL="0" marR="0" lvl="0" indent="0" defTabSz="914400" eaLnBrk="1" fontAlgn="auto" latinLnBrk="0" hangingPunct="1">
              <a:lnSpc>
                <a:spcPct val="120000"/>
              </a:lnSpc>
              <a:spcBef>
                <a:spcPct val="50000"/>
              </a:spcBef>
              <a:spcAft>
                <a:spcPts val="0"/>
              </a:spcAft>
              <a:buClrTx/>
              <a:buSzTx/>
              <a:buFontTx/>
              <a:buNone/>
              <a:defRPr/>
            </a:pPr>
            <a:r>
              <a:rPr kumimoji="0" lang="zh-CN" altLang="en-US" sz="900" b="1" i="0" u="none" strike="noStrike" kern="0" cap="none" spc="0" normalizeH="0" baseline="0" noProof="0" dirty="0">
                <a:ln>
                  <a:noFill/>
                </a:ln>
                <a:solidFill>
                  <a:schemeClr val="tx1">
                    <a:lumMod val="75000"/>
                    <a:lumOff val="25000"/>
                  </a:schemeClr>
                </a:solidFill>
                <a:effectLst/>
                <a:uLnTx/>
                <a:uFillTx/>
                <a:latin typeface="Arial" panose="020B0604020202020204" pitchFamily="34" charset="0"/>
                <a:ea typeface="微软雅黑" panose="020B0503020204020204" pitchFamily="34" charset="-122"/>
              </a:rPr>
              <a:t>单击此处添加文字内容 </a:t>
            </a:r>
            <a:endParaRPr kumimoji="0" lang="zh-CN" altLang="en-US" sz="900" b="1" i="0" u="none" strike="noStrike" kern="0" cap="none" spc="0" normalizeH="0" baseline="0" noProof="0" dirty="0">
              <a:ln>
                <a:noFill/>
              </a:ln>
              <a:solidFill>
                <a:schemeClr val="tx1">
                  <a:lumMod val="75000"/>
                  <a:lumOff val="25000"/>
                </a:schemeClr>
              </a:solidFill>
              <a:effectLst/>
              <a:uLnTx/>
              <a:uFillTx/>
              <a:latin typeface="Arial" panose="020B0604020202020204" pitchFamily="34" charset="0"/>
              <a:ea typeface="微软雅黑" panose="020B0503020204020204" pitchFamily="34" charset="-122"/>
            </a:endParaRPr>
          </a:p>
          <a:p>
            <a:pPr marL="0" marR="0" lvl="0" indent="0" defTabSz="914400" eaLnBrk="1" fontAlgn="auto" latinLnBrk="0" hangingPunct="1">
              <a:lnSpc>
                <a:spcPct val="120000"/>
              </a:lnSpc>
              <a:spcBef>
                <a:spcPct val="50000"/>
              </a:spcBef>
              <a:spcAft>
                <a:spcPts val="0"/>
              </a:spcAft>
              <a:buClrTx/>
              <a:buSzTx/>
              <a:buFontTx/>
              <a:buNone/>
              <a:defRPr/>
            </a:pPr>
            <a:r>
              <a:rPr kumimoji="0" lang="zh-CN" altLang="en-US" sz="900" b="1" i="0" u="none" strike="noStrike" kern="0" cap="none" spc="0" normalizeH="0" baseline="0" noProof="0" dirty="0">
                <a:ln>
                  <a:noFill/>
                </a:ln>
                <a:solidFill>
                  <a:schemeClr val="tx1">
                    <a:lumMod val="75000"/>
                    <a:lumOff val="25000"/>
                  </a:schemeClr>
                </a:solidFill>
                <a:effectLst/>
                <a:uLnTx/>
                <a:uFillTx/>
                <a:latin typeface="Arial" panose="020B0604020202020204" pitchFamily="34" charset="0"/>
                <a:ea typeface="微软雅黑" panose="020B0503020204020204" pitchFamily="34" charset="-122"/>
              </a:rPr>
              <a:t>单击此处添加文字内容</a:t>
            </a:r>
            <a:endParaRPr kumimoji="0" lang="zh-CN" altLang="en-US" sz="900" b="1" i="0" u="none" strike="noStrike" kern="0" cap="none" spc="0" normalizeH="0" baseline="0" noProof="0" dirty="0">
              <a:ln>
                <a:noFill/>
              </a:ln>
              <a:solidFill>
                <a:schemeClr val="tx1">
                  <a:lumMod val="75000"/>
                  <a:lumOff val="25000"/>
                </a:schemeClr>
              </a:solidFill>
              <a:effectLst/>
              <a:uLnTx/>
              <a:uFillTx/>
              <a:latin typeface="Arial" panose="020B0604020202020204" pitchFamily="34" charset="0"/>
              <a:ea typeface="微软雅黑" panose="020B0503020204020204" pitchFamily="34" charset="-122"/>
            </a:endParaRPr>
          </a:p>
          <a:p>
            <a:pPr marL="0" marR="0" lvl="0" indent="0" defTabSz="914400" eaLnBrk="1" fontAlgn="auto" latinLnBrk="0" hangingPunct="1">
              <a:lnSpc>
                <a:spcPct val="120000"/>
              </a:lnSpc>
              <a:spcBef>
                <a:spcPct val="50000"/>
              </a:spcBef>
              <a:spcAft>
                <a:spcPts val="0"/>
              </a:spcAft>
              <a:buClrTx/>
              <a:buSzTx/>
              <a:buFontTx/>
              <a:buNone/>
              <a:defRPr/>
            </a:pPr>
            <a:r>
              <a:rPr kumimoji="0" lang="zh-CN" altLang="en-US" sz="900" b="1" i="0" u="none" strike="noStrike" kern="0" cap="none" spc="0" normalizeH="0" baseline="0" noProof="0" dirty="0">
                <a:ln>
                  <a:noFill/>
                </a:ln>
                <a:solidFill>
                  <a:schemeClr val="tx1">
                    <a:lumMod val="75000"/>
                    <a:lumOff val="25000"/>
                  </a:schemeClr>
                </a:solidFill>
                <a:effectLst/>
                <a:uLnTx/>
                <a:uFillTx/>
                <a:latin typeface="Arial" panose="020B0604020202020204" pitchFamily="34" charset="0"/>
                <a:ea typeface="微软雅黑" panose="020B0503020204020204" pitchFamily="34" charset="-122"/>
              </a:rPr>
              <a:t>单击此处添加文字内容</a:t>
            </a:r>
            <a:endParaRPr kumimoji="0" lang="zh-CN" altLang="en-US" sz="900" b="1" i="0" u="none" strike="noStrike" kern="0" cap="none" spc="0" normalizeH="0" baseline="0" noProof="0" dirty="0">
              <a:ln>
                <a:noFill/>
              </a:ln>
              <a:solidFill>
                <a:schemeClr val="tx1">
                  <a:lumMod val="75000"/>
                  <a:lumOff val="25000"/>
                </a:schemeClr>
              </a:solidFill>
              <a:effectLst/>
              <a:uLnTx/>
              <a:uFillTx/>
              <a:latin typeface="Arial" panose="020B0604020202020204" pitchFamily="34" charset="0"/>
              <a:ea typeface="微软雅黑" panose="020B0503020204020204" pitchFamily="34" charset="-122"/>
            </a:endParaRPr>
          </a:p>
          <a:p>
            <a:pPr marL="0" marR="0" lvl="0" indent="0" defTabSz="914400" eaLnBrk="1" fontAlgn="auto" latinLnBrk="0" hangingPunct="1">
              <a:lnSpc>
                <a:spcPct val="120000"/>
              </a:lnSpc>
              <a:spcBef>
                <a:spcPct val="50000"/>
              </a:spcBef>
              <a:spcAft>
                <a:spcPts val="0"/>
              </a:spcAft>
              <a:buClrTx/>
              <a:buSzTx/>
              <a:buFontTx/>
              <a:buNone/>
              <a:defRPr/>
            </a:pPr>
            <a:endParaRPr kumimoji="0" lang="en-US" sz="900" b="0" i="0" u="none" strike="noStrike" kern="0" cap="none" spc="0" normalizeH="0" baseline="0" noProof="0" dirty="0">
              <a:ln>
                <a:noFill/>
              </a:ln>
              <a:solidFill>
                <a:srgbClr val="9E9E9E"/>
              </a:solidFill>
              <a:effectLst/>
              <a:uLnTx/>
              <a:uFillTx/>
              <a:latin typeface="Arial" panose="020B0604020202020204" pitchFamily="34" charset="0"/>
              <a:ea typeface="微软雅黑" panose="020B0503020204020204" pitchFamily="34" charset="-122"/>
            </a:endParaRPr>
          </a:p>
          <a:p>
            <a:pPr marL="0" marR="0" lvl="0" indent="0" defTabSz="914400" eaLnBrk="1" fontAlgn="auto" latinLnBrk="0" hangingPunct="1">
              <a:lnSpc>
                <a:spcPct val="120000"/>
              </a:lnSpc>
              <a:spcBef>
                <a:spcPts val="0"/>
              </a:spcBef>
              <a:spcAft>
                <a:spcPts val="0"/>
              </a:spcAft>
              <a:buClrTx/>
              <a:buSzTx/>
              <a:buFontTx/>
              <a:buNone/>
              <a:defRPr/>
            </a:pPr>
            <a:r>
              <a:rPr kumimoji="0" lang="zh-CN" altLang="en-US" sz="1400" b="1" i="0" u="none" strike="noStrike" kern="0" cap="none" spc="0" normalizeH="0" baseline="0" noProof="0" dirty="0">
                <a:ln>
                  <a:noFill/>
                </a:ln>
                <a:solidFill>
                  <a:srgbClr val="C00000"/>
                </a:solidFill>
                <a:effectLst/>
                <a:uLnTx/>
                <a:uFillTx/>
                <a:latin typeface="Arial" panose="020B0604020202020204" pitchFamily="34" charset="0"/>
                <a:ea typeface="微软雅黑" panose="020B0503020204020204" pitchFamily="34" charset="-122"/>
              </a:rPr>
              <a:t>单击此处添加文字</a:t>
            </a:r>
            <a:endParaRPr kumimoji="0" lang="zh-CN" altLang="en-US" sz="1400" b="1" i="0" u="none" strike="noStrike" kern="0" cap="none" spc="0" normalizeH="0" baseline="0" noProof="0" dirty="0">
              <a:ln>
                <a:noFill/>
              </a:ln>
              <a:solidFill>
                <a:srgbClr val="C00000"/>
              </a:solidFill>
              <a:effectLst/>
              <a:uLnTx/>
              <a:uFillTx/>
              <a:latin typeface="Arial" panose="020B0604020202020204" pitchFamily="34" charset="0"/>
              <a:ea typeface="微软雅黑" panose="020B0503020204020204" pitchFamily="34" charset="-122"/>
            </a:endParaRPr>
          </a:p>
          <a:p>
            <a:pPr marL="0" marR="0" lvl="0" indent="0" defTabSz="914400" eaLnBrk="1" fontAlgn="auto" latinLnBrk="0" hangingPunct="1">
              <a:lnSpc>
                <a:spcPct val="120000"/>
              </a:lnSpc>
              <a:spcBef>
                <a:spcPts val="0"/>
              </a:spcBef>
              <a:spcAft>
                <a:spcPts val="0"/>
              </a:spcAft>
              <a:buClrTx/>
              <a:buSzTx/>
              <a:buFontTx/>
              <a:buNone/>
              <a:defRPr/>
            </a:pPr>
            <a:r>
              <a:rPr kumimoji="0" lang="zh-CN" altLang="en-US" sz="900" b="1" i="0" u="none" strike="noStrike" kern="0" cap="none" spc="0" normalizeH="0" baseline="0" noProof="0" dirty="0">
                <a:ln>
                  <a:noFill/>
                </a:ln>
                <a:solidFill>
                  <a:schemeClr val="tx1">
                    <a:lumMod val="75000"/>
                    <a:lumOff val="25000"/>
                  </a:schemeClr>
                </a:solidFill>
                <a:effectLst/>
                <a:uLnTx/>
                <a:uFillTx/>
                <a:latin typeface="Arial" panose="020B0604020202020204" pitchFamily="34" charset="0"/>
                <a:ea typeface="微软雅黑" panose="020B0503020204020204" pitchFamily="34" charset="-122"/>
              </a:rPr>
              <a:t>单击此处添加文字内容 </a:t>
            </a:r>
            <a:endParaRPr kumimoji="0" lang="zh-CN" altLang="en-US" sz="900" b="1" i="0" u="none" strike="noStrike" kern="0" cap="none" spc="0" normalizeH="0" baseline="0" noProof="0" dirty="0">
              <a:ln>
                <a:noFill/>
              </a:ln>
              <a:solidFill>
                <a:schemeClr val="tx1">
                  <a:lumMod val="75000"/>
                  <a:lumOff val="25000"/>
                </a:schemeClr>
              </a:solidFill>
              <a:effectLst/>
              <a:uLnTx/>
              <a:uFillTx/>
              <a:latin typeface="Arial" panose="020B0604020202020204" pitchFamily="34" charset="0"/>
              <a:ea typeface="微软雅黑" panose="020B0503020204020204" pitchFamily="34" charset="-122"/>
            </a:endParaRPr>
          </a:p>
          <a:p>
            <a:pPr marL="0" marR="0" lvl="0" indent="0" defTabSz="914400" eaLnBrk="1" fontAlgn="auto" latinLnBrk="0" hangingPunct="1">
              <a:lnSpc>
                <a:spcPct val="120000"/>
              </a:lnSpc>
              <a:spcBef>
                <a:spcPct val="50000"/>
              </a:spcBef>
              <a:spcAft>
                <a:spcPts val="0"/>
              </a:spcAft>
              <a:buClrTx/>
              <a:buSzTx/>
              <a:buFontTx/>
              <a:buNone/>
              <a:defRPr/>
            </a:pPr>
            <a:r>
              <a:rPr kumimoji="0" lang="zh-CN" altLang="en-US" sz="900" b="1" i="0" u="none" strike="noStrike" kern="0" cap="none" spc="0" normalizeH="0" baseline="0" noProof="0" dirty="0">
                <a:ln>
                  <a:noFill/>
                </a:ln>
                <a:solidFill>
                  <a:schemeClr val="tx1">
                    <a:lumMod val="75000"/>
                    <a:lumOff val="25000"/>
                  </a:schemeClr>
                </a:solidFill>
                <a:effectLst/>
                <a:uLnTx/>
                <a:uFillTx/>
                <a:latin typeface="Arial" panose="020B0604020202020204" pitchFamily="34" charset="0"/>
                <a:ea typeface="微软雅黑" panose="020B0503020204020204" pitchFamily="34" charset="-122"/>
              </a:rPr>
              <a:t>单击此处添加文字内容</a:t>
            </a:r>
            <a:endParaRPr kumimoji="0" lang="zh-CN" altLang="en-US" sz="900" b="1" i="0" u="none" strike="noStrike" kern="0" cap="none" spc="0" normalizeH="0" baseline="0" noProof="0" dirty="0">
              <a:ln>
                <a:noFill/>
              </a:ln>
              <a:solidFill>
                <a:schemeClr val="tx1">
                  <a:lumMod val="75000"/>
                  <a:lumOff val="25000"/>
                </a:schemeClr>
              </a:solidFill>
              <a:effectLst/>
              <a:uLnTx/>
              <a:uFillTx/>
              <a:latin typeface="Arial" panose="020B0604020202020204" pitchFamily="34" charset="0"/>
              <a:ea typeface="微软雅黑" panose="020B0503020204020204" pitchFamily="34" charset="-122"/>
            </a:endParaRPr>
          </a:p>
          <a:p>
            <a:pPr marL="0" marR="0" lvl="0" indent="0" defTabSz="914400" eaLnBrk="1" fontAlgn="auto" latinLnBrk="0" hangingPunct="1">
              <a:lnSpc>
                <a:spcPct val="120000"/>
              </a:lnSpc>
              <a:spcBef>
                <a:spcPct val="50000"/>
              </a:spcBef>
              <a:spcAft>
                <a:spcPts val="0"/>
              </a:spcAft>
              <a:buClrTx/>
              <a:buSzTx/>
              <a:buFontTx/>
              <a:buNone/>
              <a:defRPr/>
            </a:pPr>
            <a:r>
              <a:rPr kumimoji="0" lang="zh-CN" altLang="en-US" sz="900" b="1" i="0" u="none" strike="noStrike" kern="0" cap="none" spc="0" normalizeH="0" baseline="0" noProof="0" dirty="0">
                <a:ln>
                  <a:noFill/>
                </a:ln>
                <a:solidFill>
                  <a:schemeClr val="tx1">
                    <a:lumMod val="75000"/>
                    <a:lumOff val="25000"/>
                  </a:schemeClr>
                </a:solidFill>
                <a:effectLst/>
                <a:uLnTx/>
                <a:uFillTx/>
                <a:latin typeface="Arial" panose="020B0604020202020204" pitchFamily="34" charset="0"/>
                <a:ea typeface="微软雅黑" panose="020B0503020204020204" pitchFamily="34" charset="-122"/>
              </a:rPr>
              <a:t>单击此处添加文字内容</a:t>
            </a:r>
            <a:endParaRPr kumimoji="0" lang="zh-CN" altLang="en-US" sz="900" b="1" i="0" u="none" strike="noStrike" kern="0" cap="none" spc="0" normalizeH="0" baseline="0" noProof="0" dirty="0">
              <a:ln>
                <a:noFill/>
              </a:ln>
              <a:solidFill>
                <a:schemeClr val="tx1">
                  <a:lumMod val="75000"/>
                  <a:lumOff val="25000"/>
                </a:schemeClr>
              </a:solidFill>
              <a:effectLst/>
              <a:uLnTx/>
              <a:uFillTx/>
              <a:latin typeface="Arial" panose="020B0604020202020204" pitchFamily="34" charset="0"/>
              <a:ea typeface="微软雅黑" panose="020B0503020204020204" pitchFamily="34" charset="-122"/>
            </a:endParaRPr>
          </a:p>
        </p:txBody>
      </p:sp>
      <p:grpSp>
        <p:nvGrpSpPr>
          <p:cNvPr id="55" name="组合 54"/>
          <p:cNvGrpSpPr/>
          <p:nvPr/>
        </p:nvGrpSpPr>
        <p:grpSpPr>
          <a:xfrm>
            <a:off x="1125944" y="1127553"/>
            <a:ext cx="398464" cy="524049"/>
            <a:chOff x="1076165" y="886472"/>
            <a:chExt cx="398464" cy="524049"/>
          </a:xfrm>
        </p:grpSpPr>
        <p:sp>
          <p:nvSpPr>
            <p:cNvPr id="56" name="Oval 53"/>
            <p:cNvSpPr>
              <a:spLocks noChangeArrowheads="1"/>
            </p:cNvSpPr>
            <p:nvPr/>
          </p:nvSpPr>
          <p:spPr bwMode="auto">
            <a:xfrm>
              <a:off x="1076165" y="1278733"/>
              <a:ext cx="382960" cy="131788"/>
            </a:xfrm>
            <a:prstGeom prst="ellipse">
              <a:avLst/>
            </a:prstGeom>
            <a:gradFill rotWithShape="1">
              <a:gsLst>
                <a:gs pos="0">
                  <a:srgbClr val="000000">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ysClr val="windowText" lastClr="000000"/>
                </a:solidFill>
                <a:effectLst/>
                <a:uLnTx/>
                <a:uFillTx/>
              </a:endParaRPr>
            </a:p>
          </p:txBody>
        </p:sp>
        <p:grpSp>
          <p:nvGrpSpPr>
            <p:cNvPr id="57" name="Group 54"/>
            <p:cNvGrpSpPr/>
            <p:nvPr/>
          </p:nvGrpSpPr>
          <p:grpSpPr bwMode="auto">
            <a:xfrm>
              <a:off x="1076165" y="886472"/>
              <a:ext cx="398464" cy="398463"/>
              <a:chOff x="0" y="0"/>
              <a:chExt cx="1089" cy="1089"/>
            </a:xfrm>
          </p:grpSpPr>
          <p:sp>
            <p:nvSpPr>
              <p:cNvPr id="58" name="Oval 55"/>
              <p:cNvSpPr>
                <a:spLocks noChangeArrowheads="1"/>
              </p:cNvSpPr>
              <p:nvPr/>
            </p:nvSpPr>
            <p:spPr bwMode="auto">
              <a:xfrm>
                <a:off x="0" y="0"/>
                <a:ext cx="1089" cy="1089"/>
              </a:xfrm>
              <a:prstGeom prst="ellipse">
                <a:avLst/>
              </a:pr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ysClr val="windowText" lastClr="000000"/>
                  </a:solidFill>
                  <a:effectLst/>
                  <a:uLnTx/>
                  <a:uFillTx/>
                </a:endParaRPr>
              </a:p>
            </p:txBody>
          </p:sp>
          <p:grpSp>
            <p:nvGrpSpPr>
              <p:cNvPr id="59" name="Group 56"/>
              <p:cNvGrpSpPr/>
              <p:nvPr/>
            </p:nvGrpSpPr>
            <p:grpSpPr bwMode="auto">
              <a:xfrm>
                <a:off x="91" y="30"/>
                <a:ext cx="908" cy="296"/>
                <a:chOff x="0" y="0"/>
                <a:chExt cx="907" cy="295"/>
              </a:xfrm>
            </p:grpSpPr>
            <p:sp>
              <p:nvSpPr>
                <p:cNvPr id="60" name="Freeform 57"/>
                <p:cNvSpPr/>
                <p:nvPr/>
              </p:nvSpPr>
              <p:spPr bwMode="auto">
                <a:xfrm>
                  <a:off x="-2" y="0"/>
                  <a:ext cx="910" cy="296"/>
                </a:xfrm>
                <a:custGeom>
                  <a:avLst/>
                  <a:gdLst>
                    <a:gd name="T0" fmla="*/ 0 w 4756"/>
                    <a:gd name="T1" fmla="*/ 296 h 1576"/>
                    <a:gd name="T2" fmla="*/ 10 w 4756"/>
                    <a:gd name="T3" fmla="*/ 275 h 1576"/>
                    <a:gd name="T4" fmla="*/ 21 w 4756"/>
                    <a:gd name="T5" fmla="*/ 254 h 1576"/>
                    <a:gd name="T6" fmla="*/ 33 w 4756"/>
                    <a:gd name="T7" fmla="*/ 233 h 1576"/>
                    <a:gd name="T8" fmla="*/ 46 w 4756"/>
                    <a:gd name="T9" fmla="*/ 214 h 1576"/>
                    <a:gd name="T10" fmla="*/ 59 w 4756"/>
                    <a:gd name="T11" fmla="*/ 195 h 1576"/>
                    <a:gd name="T12" fmla="*/ 74 w 4756"/>
                    <a:gd name="T13" fmla="*/ 177 h 1576"/>
                    <a:gd name="T14" fmla="*/ 90 w 4756"/>
                    <a:gd name="T15" fmla="*/ 159 h 1576"/>
                    <a:gd name="T16" fmla="*/ 106 w 4756"/>
                    <a:gd name="T17" fmla="*/ 142 h 1576"/>
                    <a:gd name="T18" fmla="*/ 114 w 4756"/>
                    <a:gd name="T19" fmla="*/ 134 h 1576"/>
                    <a:gd name="T20" fmla="*/ 132 w 4756"/>
                    <a:gd name="T21" fmla="*/ 118 h 1576"/>
                    <a:gd name="T22" fmla="*/ 150 w 4756"/>
                    <a:gd name="T23" fmla="*/ 103 h 1576"/>
                    <a:gd name="T24" fmla="*/ 169 w 4756"/>
                    <a:gd name="T25" fmla="*/ 89 h 1576"/>
                    <a:gd name="T26" fmla="*/ 189 w 4756"/>
                    <a:gd name="T27" fmla="*/ 76 h 1576"/>
                    <a:gd name="T28" fmla="*/ 209 w 4756"/>
                    <a:gd name="T29" fmla="*/ 64 h 1576"/>
                    <a:gd name="T30" fmla="*/ 230 w 4756"/>
                    <a:gd name="T31" fmla="*/ 53 h 1576"/>
                    <a:gd name="T32" fmla="*/ 252 w 4756"/>
                    <a:gd name="T33" fmla="*/ 43 h 1576"/>
                    <a:gd name="T34" fmla="*/ 263 w 4756"/>
                    <a:gd name="T35" fmla="*/ 38 h 1576"/>
                    <a:gd name="T36" fmla="*/ 285 w 4756"/>
                    <a:gd name="T37" fmla="*/ 29 h 1576"/>
                    <a:gd name="T38" fmla="*/ 308 w 4756"/>
                    <a:gd name="T39" fmla="*/ 22 h 1576"/>
                    <a:gd name="T40" fmla="*/ 331 w 4756"/>
                    <a:gd name="T41" fmla="*/ 15 h 1576"/>
                    <a:gd name="T42" fmla="*/ 356 w 4756"/>
                    <a:gd name="T43" fmla="*/ 10 h 1576"/>
                    <a:gd name="T44" fmla="*/ 380 w 4756"/>
                    <a:gd name="T45" fmla="*/ 6 h 1576"/>
                    <a:gd name="T46" fmla="*/ 404 w 4756"/>
                    <a:gd name="T47" fmla="*/ 2 h 1576"/>
                    <a:gd name="T48" fmla="*/ 430 w 4756"/>
                    <a:gd name="T49" fmla="*/ 0 h 1576"/>
                    <a:gd name="T50" fmla="*/ 455 w 4756"/>
                    <a:gd name="T51" fmla="*/ 0 h 1576"/>
                    <a:gd name="T52" fmla="*/ 468 w 4756"/>
                    <a:gd name="T53" fmla="*/ 0 h 1576"/>
                    <a:gd name="T54" fmla="*/ 493 w 4756"/>
                    <a:gd name="T55" fmla="*/ 2 h 1576"/>
                    <a:gd name="T56" fmla="*/ 518 w 4756"/>
                    <a:gd name="T57" fmla="*/ 4 h 1576"/>
                    <a:gd name="T58" fmla="*/ 542 w 4756"/>
                    <a:gd name="T59" fmla="*/ 8 h 1576"/>
                    <a:gd name="T60" fmla="*/ 567 w 4756"/>
                    <a:gd name="T61" fmla="*/ 12 h 1576"/>
                    <a:gd name="T62" fmla="*/ 590 w 4756"/>
                    <a:gd name="T63" fmla="*/ 18 h 1576"/>
                    <a:gd name="T64" fmla="*/ 613 w 4756"/>
                    <a:gd name="T65" fmla="*/ 26 h 1576"/>
                    <a:gd name="T66" fmla="*/ 636 w 4756"/>
                    <a:gd name="T67" fmla="*/ 33 h 1576"/>
                    <a:gd name="T68" fmla="*/ 647 w 4756"/>
                    <a:gd name="T69" fmla="*/ 38 h 1576"/>
                    <a:gd name="T70" fmla="*/ 669 w 4756"/>
                    <a:gd name="T71" fmla="*/ 48 h 1576"/>
                    <a:gd name="T72" fmla="*/ 690 w 4756"/>
                    <a:gd name="T73" fmla="*/ 59 h 1576"/>
                    <a:gd name="T74" fmla="*/ 711 w 4756"/>
                    <a:gd name="T75" fmla="*/ 70 h 1576"/>
                    <a:gd name="T76" fmla="*/ 731 w 4756"/>
                    <a:gd name="T77" fmla="*/ 83 h 1576"/>
                    <a:gd name="T78" fmla="*/ 750 w 4756"/>
                    <a:gd name="T79" fmla="*/ 96 h 1576"/>
                    <a:gd name="T80" fmla="*/ 769 w 4756"/>
                    <a:gd name="T81" fmla="*/ 111 h 1576"/>
                    <a:gd name="T82" fmla="*/ 787 w 4756"/>
                    <a:gd name="T83" fmla="*/ 126 h 1576"/>
                    <a:gd name="T84" fmla="*/ 804 w 4756"/>
                    <a:gd name="T85" fmla="*/ 142 h 1576"/>
                    <a:gd name="T86" fmla="*/ 812 w 4756"/>
                    <a:gd name="T87" fmla="*/ 150 h 1576"/>
                    <a:gd name="T88" fmla="*/ 828 w 4756"/>
                    <a:gd name="T89" fmla="*/ 168 h 1576"/>
                    <a:gd name="T90" fmla="*/ 844 w 4756"/>
                    <a:gd name="T91" fmla="*/ 186 h 1576"/>
                    <a:gd name="T92" fmla="*/ 858 w 4756"/>
                    <a:gd name="T93" fmla="*/ 204 h 1576"/>
                    <a:gd name="T94" fmla="*/ 871 w 4756"/>
                    <a:gd name="T95" fmla="*/ 224 h 1576"/>
                    <a:gd name="T96" fmla="*/ 884 w 4756"/>
                    <a:gd name="T97" fmla="*/ 243 h 1576"/>
                    <a:gd name="T98" fmla="*/ 895 w 4756"/>
                    <a:gd name="T99" fmla="*/ 264 h 1576"/>
                    <a:gd name="T100" fmla="*/ 905 w 4756"/>
                    <a:gd name="T101" fmla="*/ 285 h 1576"/>
                    <a:gd name="T102" fmla="*/ 0 w 4756"/>
                    <a:gd name="T103" fmla="*/ 296 h 157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75000"/>
                      </a:srgbClr>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ysClr val="windowText" lastClr="000000"/>
                    </a:solidFill>
                    <a:effectLst/>
                    <a:uLnTx/>
                    <a:uFillTx/>
                  </a:endParaRPr>
                </a:p>
              </p:txBody>
            </p:sp>
            <p:sp>
              <p:nvSpPr>
                <p:cNvPr id="61" name="Oval 58"/>
                <p:cNvSpPr>
                  <a:spLocks noChangeArrowheads="1"/>
                </p:cNvSpPr>
                <p:nvPr/>
              </p:nvSpPr>
              <p:spPr bwMode="auto">
                <a:xfrm>
                  <a:off x="340" y="0"/>
                  <a:ext cx="227" cy="204"/>
                </a:xfrm>
                <a:prstGeom prst="ellipse">
                  <a:avLst/>
                </a:prstGeom>
                <a:gradFill rotWithShape="1">
                  <a:gsLst>
                    <a:gs pos="0">
                      <a:srgbClr val="FFFFFF"/>
                    </a:gs>
                    <a:gs pos="100000">
                      <a:srgbClr val="67ABF5">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ysClr val="windowText" lastClr="000000"/>
                    </a:solidFill>
                    <a:effectLst/>
                    <a:uLnTx/>
                    <a:uFillTx/>
                  </a:endParaRPr>
                </a:p>
              </p:txBody>
            </p:sp>
          </p:grpSp>
        </p:grpSp>
      </p:grpSp>
      <p:grpSp>
        <p:nvGrpSpPr>
          <p:cNvPr id="62" name="组合 61"/>
          <p:cNvGrpSpPr/>
          <p:nvPr/>
        </p:nvGrpSpPr>
        <p:grpSpPr>
          <a:xfrm>
            <a:off x="1119742" y="3588105"/>
            <a:ext cx="401565" cy="569013"/>
            <a:chOff x="1069963" y="3347024"/>
            <a:chExt cx="401565" cy="569013"/>
          </a:xfrm>
        </p:grpSpPr>
        <p:sp>
          <p:nvSpPr>
            <p:cNvPr id="63" name="Oval 3"/>
            <p:cNvSpPr>
              <a:spLocks noChangeArrowheads="1"/>
            </p:cNvSpPr>
            <p:nvPr/>
          </p:nvSpPr>
          <p:spPr bwMode="auto">
            <a:xfrm>
              <a:off x="1069963" y="3784249"/>
              <a:ext cx="401565" cy="131788"/>
            </a:xfrm>
            <a:prstGeom prst="ellipse">
              <a:avLst/>
            </a:prstGeom>
            <a:gradFill rotWithShape="1">
              <a:gsLst>
                <a:gs pos="0">
                  <a:srgbClr val="000000">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ysClr val="windowText" lastClr="000000"/>
                </a:solidFill>
                <a:effectLst/>
                <a:uLnTx/>
                <a:uFillTx/>
              </a:endParaRPr>
            </a:p>
          </p:txBody>
        </p:sp>
        <p:sp>
          <p:nvSpPr>
            <p:cNvPr id="64" name="Oval 59"/>
            <p:cNvSpPr>
              <a:spLocks noChangeArrowheads="1"/>
            </p:cNvSpPr>
            <p:nvPr/>
          </p:nvSpPr>
          <p:spPr bwMode="auto">
            <a:xfrm>
              <a:off x="1076165" y="3565637"/>
              <a:ext cx="382960" cy="131787"/>
            </a:xfrm>
            <a:prstGeom prst="ellipse">
              <a:avLst/>
            </a:prstGeom>
            <a:gradFill rotWithShape="1">
              <a:gsLst>
                <a:gs pos="0">
                  <a:srgbClr val="000000">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ysClr val="windowText" lastClr="000000"/>
                </a:solidFill>
                <a:effectLst/>
                <a:uLnTx/>
                <a:uFillTx/>
              </a:endParaRPr>
            </a:p>
          </p:txBody>
        </p:sp>
        <p:grpSp>
          <p:nvGrpSpPr>
            <p:cNvPr id="65" name="Group 65"/>
            <p:cNvGrpSpPr/>
            <p:nvPr/>
          </p:nvGrpSpPr>
          <p:grpSpPr bwMode="auto">
            <a:xfrm>
              <a:off x="1077716" y="3347024"/>
              <a:ext cx="382959" cy="527151"/>
              <a:chOff x="0" y="0"/>
              <a:chExt cx="247" cy="340"/>
            </a:xfrm>
          </p:grpSpPr>
          <p:sp>
            <p:nvSpPr>
              <p:cNvPr id="66" name="Freeform 66"/>
              <p:cNvSpPr/>
              <p:nvPr/>
            </p:nvSpPr>
            <p:spPr bwMode="auto">
              <a:xfrm>
                <a:off x="0" y="0"/>
                <a:ext cx="247" cy="340"/>
              </a:xfrm>
              <a:custGeom>
                <a:avLst/>
                <a:gdLst>
                  <a:gd name="T0" fmla="*/ 247 w 1492"/>
                  <a:gd name="T1" fmla="*/ 62 h 2052"/>
                  <a:gd name="T2" fmla="*/ 246 w 1492"/>
                  <a:gd name="T3" fmla="*/ 56 h 2052"/>
                  <a:gd name="T4" fmla="*/ 244 w 1492"/>
                  <a:gd name="T5" fmla="*/ 49 h 2052"/>
                  <a:gd name="T6" fmla="*/ 241 w 1492"/>
                  <a:gd name="T7" fmla="*/ 43 h 2052"/>
                  <a:gd name="T8" fmla="*/ 237 w 1492"/>
                  <a:gd name="T9" fmla="*/ 38 h 2052"/>
                  <a:gd name="T10" fmla="*/ 232 w 1492"/>
                  <a:gd name="T11" fmla="*/ 32 h 2052"/>
                  <a:gd name="T12" fmla="*/ 226 w 1492"/>
                  <a:gd name="T13" fmla="*/ 27 h 2052"/>
                  <a:gd name="T14" fmla="*/ 219 w 1492"/>
                  <a:gd name="T15" fmla="*/ 23 h 2052"/>
                  <a:gd name="T16" fmla="*/ 211 w 1492"/>
                  <a:gd name="T17" fmla="*/ 18 h 2052"/>
                  <a:gd name="T18" fmla="*/ 202 w 1492"/>
                  <a:gd name="T19" fmla="*/ 14 h 2052"/>
                  <a:gd name="T20" fmla="*/ 193 w 1492"/>
                  <a:gd name="T21" fmla="*/ 10 h 2052"/>
                  <a:gd name="T22" fmla="*/ 182 w 1492"/>
                  <a:gd name="T23" fmla="*/ 7 h 2052"/>
                  <a:gd name="T24" fmla="*/ 172 w 1492"/>
                  <a:gd name="T25" fmla="*/ 5 h 2052"/>
                  <a:gd name="T26" fmla="*/ 160 w 1492"/>
                  <a:gd name="T27" fmla="*/ 3 h 2052"/>
                  <a:gd name="T28" fmla="*/ 148 w 1492"/>
                  <a:gd name="T29" fmla="*/ 1 h 2052"/>
                  <a:gd name="T30" fmla="*/ 136 w 1492"/>
                  <a:gd name="T31" fmla="*/ 0 h 2052"/>
                  <a:gd name="T32" fmla="*/ 124 w 1492"/>
                  <a:gd name="T33" fmla="*/ 0 h 2052"/>
                  <a:gd name="T34" fmla="*/ 111 w 1492"/>
                  <a:gd name="T35" fmla="*/ 0 h 2052"/>
                  <a:gd name="T36" fmla="*/ 99 w 1492"/>
                  <a:gd name="T37" fmla="*/ 1 h 2052"/>
                  <a:gd name="T38" fmla="*/ 87 w 1492"/>
                  <a:gd name="T39" fmla="*/ 3 h 2052"/>
                  <a:gd name="T40" fmla="*/ 75 w 1492"/>
                  <a:gd name="T41" fmla="*/ 5 h 2052"/>
                  <a:gd name="T42" fmla="*/ 65 w 1492"/>
                  <a:gd name="T43" fmla="*/ 7 h 2052"/>
                  <a:gd name="T44" fmla="*/ 54 w 1492"/>
                  <a:gd name="T45" fmla="*/ 10 h 2052"/>
                  <a:gd name="T46" fmla="*/ 45 w 1492"/>
                  <a:gd name="T47" fmla="*/ 14 h 2052"/>
                  <a:gd name="T48" fmla="*/ 36 w 1492"/>
                  <a:gd name="T49" fmla="*/ 18 h 2052"/>
                  <a:gd name="T50" fmla="*/ 28 w 1492"/>
                  <a:gd name="T51" fmla="*/ 23 h 2052"/>
                  <a:gd name="T52" fmla="*/ 21 w 1492"/>
                  <a:gd name="T53" fmla="*/ 27 h 2052"/>
                  <a:gd name="T54" fmla="*/ 15 w 1492"/>
                  <a:gd name="T55" fmla="*/ 32 h 2052"/>
                  <a:gd name="T56" fmla="*/ 10 w 1492"/>
                  <a:gd name="T57" fmla="*/ 38 h 2052"/>
                  <a:gd name="T58" fmla="*/ 6 w 1492"/>
                  <a:gd name="T59" fmla="*/ 43 h 2052"/>
                  <a:gd name="T60" fmla="*/ 3 w 1492"/>
                  <a:gd name="T61" fmla="*/ 49 h 2052"/>
                  <a:gd name="T62" fmla="*/ 1 w 1492"/>
                  <a:gd name="T63" fmla="*/ 56 h 2052"/>
                  <a:gd name="T64" fmla="*/ 0 w 1492"/>
                  <a:gd name="T65" fmla="*/ 62 h 2052"/>
                  <a:gd name="T66" fmla="*/ 1 w 1492"/>
                  <a:gd name="T67" fmla="*/ 70 h 2052"/>
                  <a:gd name="T68" fmla="*/ 62 w 1492"/>
                  <a:gd name="T69" fmla="*/ 313 h 2052"/>
                  <a:gd name="T70" fmla="*/ 65 w 1492"/>
                  <a:gd name="T71" fmla="*/ 318 h 2052"/>
                  <a:gd name="T72" fmla="*/ 69 w 1492"/>
                  <a:gd name="T73" fmla="*/ 324 h 2052"/>
                  <a:gd name="T74" fmla="*/ 75 w 1492"/>
                  <a:gd name="T75" fmla="*/ 328 h 2052"/>
                  <a:gd name="T76" fmla="*/ 83 w 1492"/>
                  <a:gd name="T77" fmla="*/ 332 h 2052"/>
                  <a:gd name="T78" fmla="*/ 91 w 1492"/>
                  <a:gd name="T79" fmla="*/ 336 h 2052"/>
                  <a:gd name="T80" fmla="*/ 101 w 1492"/>
                  <a:gd name="T81" fmla="*/ 338 h 2052"/>
                  <a:gd name="T82" fmla="*/ 112 w 1492"/>
                  <a:gd name="T83" fmla="*/ 339 h 2052"/>
                  <a:gd name="T84" fmla="*/ 124 w 1492"/>
                  <a:gd name="T85" fmla="*/ 340 h 2052"/>
                  <a:gd name="T86" fmla="*/ 135 w 1492"/>
                  <a:gd name="T87" fmla="*/ 339 h 2052"/>
                  <a:gd name="T88" fmla="*/ 146 w 1492"/>
                  <a:gd name="T89" fmla="*/ 338 h 2052"/>
                  <a:gd name="T90" fmla="*/ 156 w 1492"/>
                  <a:gd name="T91" fmla="*/ 336 h 2052"/>
                  <a:gd name="T92" fmla="*/ 164 w 1492"/>
                  <a:gd name="T93" fmla="*/ 332 h 2052"/>
                  <a:gd name="T94" fmla="*/ 172 w 1492"/>
                  <a:gd name="T95" fmla="*/ 328 h 2052"/>
                  <a:gd name="T96" fmla="*/ 178 w 1492"/>
                  <a:gd name="T97" fmla="*/ 324 h 2052"/>
                  <a:gd name="T98" fmla="*/ 182 w 1492"/>
                  <a:gd name="T99" fmla="*/ 318 h 2052"/>
                  <a:gd name="T100" fmla="*/ 185 w 1492"/>
                  <a:gd name="T101" fmla="*/ 313 h 2052"/>
                  <a:gd name="T102" fmla="*/ 246 w 1492"/>
                  <a:gd name="T103" fmla="*/ 70 h 2052"/>
                  <a:gd name="T104" fmla="*/ 247 w 1492"/>
                  <a:gd name="T105" fmla="*/ 62 h 205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492"/>
                  <a:gd name="T160" fmla="*/ 0 h 2052"/>
                  <a:gd name="T161" fmla="*/ 1492 w 1492"/>
                  <a:gd name="T162" fmla="*/ 2052 h 205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492" h="2052">
                    <a:moveTo>
                      <a:pt x="1492" y="373"/>
                    </a:moveTo>
                    <a:lnTo>
                      <a:pt x="1492" y="373"/>
                    </a:lnTo>
                    <a:lnTo>
                      <a:pt x="1491" y="354"/>
                    </a:lnTo>
                    <a:lnTo>
                      <a:pt x="1488" y="336"/>
                    </a:lnTo>
                    <a:lnTo>
                      <a:pt x="1483" y="316"/>
                    </a:lnTo>
                    <a:lnTo>
                      <a:pt x="1476" y="298"/>
                    </a:lnTo>
                    <a:lnTo>
                      <a:pt x="1469" y="280"/>
                    </a:lnTo>
                    <a:lnTo>
                      <a:pt x="1458" y="262"/>
                    </a:lnTo>
                    <a:lnTo>
                      <a:pt x="1447" y="245"/>
                    </a:lnTo>
                    <a:lnTo>
                      <a:pt x="1434" y="228"/>
                    </a:lnTo>
                    <a:lnTo>
                      <a:pt x="1418" y="211"/>
                    </a:lnTo>
                    <a:lnTo>
                      <a:pt x="1401" y="196"/>
                    </a:lnTo>
                    <a:lnTo>
                      <a:pt x="1385" y="180"/>
                    </a:lnTo>
                    <a:lnTo>
                      <a:pt x="1365" y="165"/>
                    </a:lnTo>
                    <a:lnTo>
                      <a:pt x="1344" y="150"/>
                    </a:lnTo>
                    <a:lnTo>
                      <a:pt x="1321" y="136"/>
                    </a:lnTo>
                    <a:lnTo>
                      <a:pt x="1298" y="122"/>
                    </a:lnTo>
                    <a:lnTo>
                      <a:pt x="1273" y="109"/>
                    </a:lnTo>
                    <a:lnTo>
                      <a:pt x="1247" y="97"/>
                    </a:lnTo>
                    <a:lnTo>
                      <a:pt x="1220" y="86"/>
                    </a:lnTo>
                    <a:lnTo>
                      <a:pt x="1193" y="74"/>
                    </a:lnTo>
                    <a:lnTo>
                      <a:pt x="1163" y="63"/>
                    </a:lnTo>
                    <a:lnTo>
                      <a:pt x="1133" y="54"/>
                    </a:lnTo>
                    <a:lnTo>
                      <a:pt x="1102" y="45"/>
                    </a:lnTo>
                    <a:lnTo>
                      <a:pt x="1070" y="36"/>
                    </a:lnTo>
                    <a:lnTo>
                      <a:pt x="1036" y="30"/>
                    </a:lnTo>
                    <a:lnTo>
                      <a:pt x="1002" y="22"/>
                    </a:lnTo>
                    <a:lnTo>
                      <a:pt x="967" y="17"/>
                    </a:lnTo>
                    <a:lnTo>
                      <a:pt x="933" y="12"/>
                    </a:lnTo>
                    <a:lnTo>
                      <a:pt x="896" y="8"/>
                    </a:lnTo>
                    <a:lnTo>
                      <a:pt x="860" y="4"/>
                    </a:lnTo>
                    <a:lnTo>
                      <a:pt x="822" y="1"/>
                    </a:lnTo>
                    <a:lnTo>
                      <a:pt x="785" y="0"/>
                    </a:lnTo>
                    <a:lnTo>
                      <a:pt x="746" y="0"/>
                    </a:lnTo>
                    <a:lnTo>
                      <a:pt x="707" y="0"/>
                    </a:lnTo>
                    <a:lnTo>
                      <a:pt x="670" y="1"/>
                    </a:lnTo>
                    <a:lnTo>
                      <a:pt x="632" y="4"/>
                    </a:lnTo>
                    <a:lnTo>
                      <a:pt x="596" y="8"/>
                    </a:lnTo>
                    <a:lnTo>
                      <a:pt x="560" y="12"/>
                    </a:lnTo>
                    <a:lnTo>
                      <a:pt x="525" y="17"/>
                    </a:lnTo>
                    <a:lnTo>
                      <a:pt x="490" y="22"/>
                    </a:lnTo>
                    <a:lnTo>
                      <a:pt x="456" y="30"/>
                    </a:lnTo>
                    <a:lnTo>
                      <a:pt x="422" y="36"/>
                    </a:lnTo>
                    <a:lnTo>
                      <a:pt x="390" y="45"/>
                    </a:lnTo>
                    <a:lnTo>
                      <a:pt x="359" y="54"/>
                    </a:lnTo>
                    <a:lnTo>
                      <a:pt x="329" y="63"/>
                    </a:lnTo>
                    <a:lnTo>
                      <a:pt x="299" y="74"/>
                    </a:lnTo>
                    <a:lnTo>
                      <a:pt x="272" y="86"/>
                    </a:lnTo>
                    <a:lnTo>
                      <a:pt x="245" y="97"/>
                    </a:lnTo>
                    <a:lnTo>
                      <a:pt x="219" y="109"/>
                    </a:lnTo>
                    <a:lnTo>
                      <a:pt x="194" y="122"/>
                    </a:lnTo>
                    <a:lnTo>
                      <a:pt x="171" y="136"/>
                    </a:lnTo>
                    <a:lnTo>
                      <a:pt x="148" y="150"/>
                    </a:lnTo>
                    <a:lnTo>
                      <a:pt x="127" y="165"/>
                    </a:lnTo>
                    <a:lnTo>
                      <a:pt x="107" y="180"/>
                    </a:lnTo>
                    <a:lnTo>
                      <a:pt x="91" y="196"/>
                    </a:lnTo>
                    <a:lnTo>
                      <a:pt x="74" y="211"/>
                    </a:lnTo>
                    <a:lnTo>
                      <a:pt x="58" y="228"/>
                    </a:lnTo>
                    <a:lnTo>
                      <a:pt x="45" y="245"/>
                    </a:lnTo>
                    <a:lnTo>
                      <a:pt x="34" y="262"/>
                    </a:lnTo>
                    <a:lnTo>
                      <a:pt x="23" y="280"/>
                    </a:lnTo>
                    <a:lnTo>
                      <a:pt x="16" y="298"/>
                    </a:lnTo>
                    <a:lnTo>
                      <a:pt x="9" y="316"/>
                    </a:lnTo>
                    <a:lnTo>
                      <a:pt x="4" y="336"/>
                    </a:lnTo>
                    <a:lnTo>
                      <a:pt x="1" y="354"/>
                    </a:lnTo>
                    <a:lnTo>
                      <a:pt x="0" y="373"/>
                    </a:lnTo>
                    <a:lnTo>
                      <a:pt x="1" y="396"/>
                    </a:lnTo>
                    <a:lnTo>
                      <a:pt x="6" y="420"/>
                    </a:lnTo>
                    <a:lnTo>
                      <a:pt x="5" y="420"/>
                    </a:lnTo>
                    <a:lnTo>
                      <a:pt x="376" y="1889"/>
                    </a:lnTo>
                    <a:lnTo>
                      <a:pt x="382" y="1906"/>
                    </a:lnTo>
                    <a:lnTo>
                      <a:pt x="391" y="1922"/>
                    </a:lnTo>
                    <a:lnTo>
                      <a:pt x="403" y="1938"/>
                    </a:lnTo>
                    <a:lnTo>
                      <a:pt x="417" y="1954"/>
                    </a:lnTo>
                    <a:lnTo>
                      <a:pt x="434" y="1968"/>
                    </a:lnTo>
                    <a:lnTo>
                      <a:pt x="453" y="1981"/>
                    </a:lnTo>
                    <a:lnTo>
                      <a:pt x="474" y="1994"/>
                    </a:lnTo>
                    <a:lnTo>
                      <a:pt x="499" y="2005"/>
                    </a:lnTo>
                    <a:lnTo>
                      <a:pt x="525" y="2016"/>
                    </a:lnTo>
                    <a:lnTo>
                      <a:pt x="552" y="2025"/>
                    </a:lnTo>
                    <a:lnTo>
                      <a:pt x="580" y="2033"/>
                    </a:lnTo>
                    <a:lnTo>
                      <a:pt x="611" y="2039"/>
                    </a:lnTo>
                    <a:lnTo>
                      <a:pt x="644" y="2044"/>
                    </a:lnTo>
                    <a:lnTo>
                      <a:pt x="676" y="2048"/>
                    </a:lnTo>
                    <a:lnTo>
                      <a:pt x="711" y="2051"/>
                    </a:lnTo>
                    <a:lnTo>
                      <a:pt x="746" y="2052"/>
                    </a:lnTo>
                    <a:lnTo>
                      <a:pt x="781" y="2051"/>
                    </a:lnTo>
                    <a:lnTo>
                      <a:pt x="816" y="2048"/>
                    </a:lnTo>
                    <a:lnTo>
                      <a:pt x="848" y="2044"/>
                    </a:lnTo>
                    <a:lnTo>
                      <a:pt x="881" y="2039"/>
                    </a:lnTo>
                    <a:lnTo>
                      <a:pt x="912" y="2033"/>
                    </a:lnTo>
                    <a:lnTo>
                      <a:pt x="940" y="2025"/>
                    </a:lnTo>
                    <a:lnTo>
                      <a:pt x="967" y="2016"/>
                    </a:lnTo>
                    <a:lnTo>
                      <a:pt x="993" y="2005"/>
                    </a:lnTo>
                    <a:lnTo>
                      <a:pt x="1018" y="1994"/>
                    </a:lnTo>
                    <a:lnTo>
                      <a:pt x="1039" y="1981"/>
                    </a:lnTo>
                    <a:lnTo>
                      <a:pt x="1058" y="1968"/>
                    </a:lnTo>
                    <a:lnTo>
                      <a:pt x="1075" y="1954"/>
                    </a:lnTo>
                    <a:lnTo>
                      <a:pt x="1089" y="1938"/>
                    </a:lnTo>
                    <a:lnTo>
                      <a:pt x="1101" y="1922"/>
                    </a:lnTo>
                    <a:lnTo>
                      <a:pt x="1110" y="1906"/>
                    </a:lnTo>
                    <a:lnTo>
                      <a:pt x="1116" y="1889"/>
                    </a:lnTo>
                    <a:lnTo>
                      <a:pt x="1487" y="420"/>
                    </a:lnTo>
                    <a:lnTo>
                      <a:pt x="1486" y="420"/>
                    </a:lnTo>
                    <a:lnTo>
                      <a:pt x="1491" y="396"/>
                    </a:lnTo>
                    <a:lnTo>
                      <a:pt x="1492" y="373"/>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ysClr val="windowText" lastClr="000000"/>
                  </a:solidFill>
                  <a:effectLst/>
                  <a:uLnTx/>
                  <a:uFillTx/>
                </a:endParaRPr>
              </a:p>
            </p:txBody>
          </p:sp>
          <p:sp>
            <p:nvSpPr>
              <p:cNvPr id="67" name="Freeform 67"/>
              <p:cNvSpPr>
                <a:spLocks noEditPoints="1"/>
              </p:cNvSpPr>
              <p:nvPr/>
            </p:nvSpPr>
            <p:spPr bwMode="auto">
              <a:xfrm>
                <a:off x="0" y="0"/>
                <a:ext cx="247" cy="124"/>
              </a:xfrm>
              <a:custGeom>
                <a:avLst/>
                <a:gdLst>
                  <a:gd name="T0" fmla="*/ 105 w 1492"/>
                  <a:gd name="T1" fmla="*/ 1 h 746"/>
                  <a:gd name="T2" fmla="*/ 75 w 1492"/>
                  <a:gd name="T3" fmla="*/ 5 h 746"/>
                  <a:gd name="T4" fmla="*/ 49 w 1492"/>
                  <a:gd name="T5" fmla="*/ 12 h 746"/>
                  <a:gd name="T6" fmla="*/ 28 w 1492"/>
                  <a:gd name="T7" fmla="*/ 23 h 746"/>
                  <a:gd name="T8" fmla="*/ 12 w 1492"/>
                  <a:gd name="T9" fmla="*/ 35 h 746"/>
                  <a:gd name="T10" fmla="*/ 3 w 1492"/>
                  <a:gd name="T11" fmla="*/ 50 h 746"/>
                  <a:gd name="T12" fmla="*/ 0 w 1492"/>
                  <a:gd name="T13" fmla="*/ 65 h 746"/>
                  <a:gd name="T14" fmla="*/ 6 w 1492"/>
                  <a:gd name="T15" fmla="*/ 81 h 746"/>
                  <a:gd name="T16" fmla="*/ 18 w 1492"/>
                  <a:gd name="T17" fmla="*/ 94 h 746"/>
                  <a:gd name="T18" fmla="*/ 36 w 1492"/>
                  <a:gd name="T19" fmla="*/ 106 h 746"/>
                  <a:gd name="T20" fmla="*/ 59 w 1492"/>
                  <a:gd name="T21" fmla="*/ 115 h 746"/>
                  <a:gd name="T22" fmla="*/ 87 w 1492"/>
                  <a:gd name="T23" fmla="*/ 121 h 746"/>
                  <a:gd name="T24" fmla="*/ 117 w 1492"/>
                  <a:gd name="T25" fmla="*/ 124 h 746"/>
                  <a:gd name="T26" fmla="*/ 148 w 1492"/>
                  <a:gd name="T27" fmla="*/ 123 h 746"/>
                  <a:gd name="T28" fmla="*/ 177 w 1492"/>
                  <a:gd name="T29" fmla="*/ 118 h 746"/>
                  <a:gd name="T30" fmla="*/ 202 w 1492"/>
                  <a:gd name="T31" fmla="*/ 110 h 746"/>
                  <a:gd name="T32" fmla="*/ 222 w 1492"/>
                  <a:gd name="T33" fmla="*/ 99 h 746"/>
                  <a:gd name="T34" fmla="*/ 237 w 1492"/>
                  <a:gd name="T35" fmla="*/ 86 h 746"/>
                  <a:gd name="T36" fmla="*/ 246 w 1492"/>
                  <a:gd name="T37" fmla="*/ 71 h 746"/>
                  <a:gd name="T38" fmla="*/ 246 w 1492"/>
                  <a:gd name="T39" fmla="*/ 56 h 746"/>
                  <a:gd name="T40" fmla="*/ 240 w 1492"/>
                  <a:gd name="T41" fmla="*/ 41 h 746"/>
                  <a:gd name="T42" fmla="*/ 226 w 1492"/>
                  <a:gd name="T43" fmla="*/ 27 h 746"/>
                  <a:gd name="T44" fmla="*/ 206 w 1492"/>
                  <a:gd name="T45" fmla="*/ 16 h 746"/>
                  <a:gd name="T46" fmla="*/ 182 w 1492"/>
                  <a:gd name="T47" fmla="*/ 7 h 746"/>
                  <a:gd name="T48" fmla="*/ 154 w 1492"/>
                  <a:gd name="T49" fmla="*/ 2 h 746"/>
                  <a:gd name="T50" fmla="*/ 124 w 1492"/>
                  <a:gd name="T51" fmla="*/ 0 h 746"/>
                  <a:gd name="T52" fmla="*/ 106 w 1492"/>
                  <a:gd name="T53" fmla="*/ 120 h 746"/>
                  <a:gd name="T54" fmla="*/ 78 w 1492"/>
                  <a:gd name="T55" fmla="*/ 116 h 746"/>
                  <a:gd name="T56" fmla="*/ 54 w 1492"/>
                  <a:gd name="T57" fmla="*/ 109 h 746"/>
                  <a:gd name="T58" fmla="*/ 34 w 1492"/>
                  <a:gd name="T59" fmla="*/ 99 h 746"/>
                  <a:gd name="T60" fmla="*/ 19 w 1492"/>
                  <a:gd name="T61" fmla="*/ 87 h 746"/>
                  <a:gd name="T62" fmla="*/ 10 w 1492"/>
                  <a:gd name="T63" fmla="*/ 74 h 746"/>
                  <a:gd name="T64" fmla="*/ 8 w 1492"/>
                  <a:gd name="T65" fmla="*/ 59 h 746"/>
                  <a:gd name="T66" fmla="*/ 13 w 1492"/>
                  <a:gd name="T67" fmla="*/ 45 h 746"/>
                  <a:gd name="T68" fmla="*/ 25 w 1492"/>
                  <a:gd name="T69" fmla="*/ 32 h 746"/>
                  <a:gd name="T70" fmla="*/ 42 w 1492"/>
                  <a:gd name="T71" fmla="*/ 21 h 746"/>
                  <a:gd name="T72" fmla="*/ 63 w 1492"/>
                  <a:gd name="T73" fmla="*/ 12 h 746"/>
                  <a:gd name="T74" fmla="*/ 89 w 1492"/>
                  <a:gd name="T75" fmla="*/ 6 h 746"/>
                  <a:gd name="T76" fmla="*/ 118 w 1492"/>
                  <a:gd name="T77" fmla="*/ 4 h 746"/>
                  <a:gd name="T78" fmla="*/ 147 w 1492"/>
                  <a:gd name="T79" fmla="*/ 5 h 746"/>
                  <a:gd name="T80" fmla="*/ 174 w 1492"/>
                  <a:gd name="T81" fmla="*/ 9 h 746"/>
                  <a:gd name="T82" fmla="*/ 197 w 1492"/>
                  <a:gd name="T83" fmla="*/ 17 h 746"/>
                  <a:gd name="T84" fmla="*/ 216 w 1492"/>
                  <a:gd name="T85" fmla="*/ 27 h 746"/>
                  <a:gd name="T86" fmla="*/ 230 w 1492"/>
                  <a:gd name="T87" fmla="*/ 39 h 746"/>
                  <a:gd name="T88" fmla="*/ 238 w 1492"/>
                  <a:gd name="T89" fmla="*/ 53 h 746"/>
                  <a:gd name="T90" fmla="*/ 239 w 1492"/>
                  <a:gd name="T91" fmla="*/ 68 h 746"/>
                  <a:gd name="T92" fmla="*/ 232 w 1492"/>
                  <a:gd name="T93" fmla="*/ 82 h 746"/>
                  <a:gd name="T94" fmla="*/ 220 w 1492"/>
                  <a:gd name="T95" fmla="*/ 95 h 746"/>
                  <a:gd name="T96" fmla="*/ 201 w 1492"/>
                  <a:gd name="T97" fmla="*/ 105 h 746"/>
                  <a:gd name="T98" fmla="*/ 179 w 1492"/>
                  <a:gd name="T99" fmla="*/ 113 h 746"/>
                  <a:gd name="T100" fmla="*/ 152 w 1492"/>
                  <a:gd name="T101" fmla="*/ 119 h 746"/>
                  <a:gd name="T102" fmla="*/ 124 w 1492"/>
                  <a:gd name="T103" fmla="*/ 120 h 74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492"/>
                  <a:gd name="T157" fmla="*/ 0 h 746"/>
                  <a:gd name="T158" fmla="*/ 1492 w 1492"/>
                  <a:gd name="T159" fmla="*/ 746 h 74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492" h="746">
                    <a:moveTo>
                      <a:pt x="746" y="0"/>
                    </a:moveTo>
                    <a:lnTo>
                      <a:pt x="746" y="0"/>
                    </a:lnTo>
                    <a:lnTo>
                      <a:pt x="707" y="0"/>
                    </a:lnTo>
                    <a:lnTo>
                      <a:pt x="670" y="1"/>
                    </a:lnTo>
                    <a:lnTo>
                      <a:pt x="632" y="4"/>
                    </a:lnTo>
                    <a:lnTo>
                      <a:pt x="596" y="8"/>
                    </a:lnTo>
                    <a:lnTo>
                      <a:pt x="560" y="12"/>
                    </a:lnTo>
                    <a:lnTo>
                      <a:pt x="525" y="17"/>
                    </a:lnTo>
                    <a:lnTo>
                      <a:pt x="490" y="22"/>
                    </a:lnTo>
                    <a:lnTo>
                      <a:pt x="456" y="30"/>
                    </a:lnTo>
                    <a:lnTo>
                      <a:pt x="422" y="36"/>
                    </a:lnTo>
                    <a:lnTo>
                      <a:pt x="390" y="45"/>
                    </a:lnTo>
                    <a:lnTo>
                      <a:pt x="359" y="54"/>
                    </a:lnTo>
                    <a:lnTo>
                      <a:pt x="329" y="63"/>
                    </a:lnTo>
                    <a:lnTo>
                      <a:pt x="299" y="74"/>
                    </a:lnTo>
                    <a:lnTo>
                      <a:pt x="272" y="86"/>
                    </a:lnTo>
                    <a:lnTo>
                      <a:pt x="245" y="97"/>
                    </a:lnTo>
                    <a:lnTo>
                      <a:pt x="219" y="109"/>
                    </a:lnTo>
                    <a:lnTo>
                      <a:pt x="194" y="122"/>
                    </a:lnTo>
                    <a:lnTo>
                      <a:pt x="171" y="136"/>
                    </a:lnTo>
                    <a:lnTo>
                      <a:pt x="148" y="150"/>
                    </a:lnTo>
                    <a:lnTo>
                      <a:pt x="127" y="165"/>
                    </a:lnTo>
                    <a:lnTo>
                      <a:pt x="107" y="180"/>
                    </a:lnTo>
                    <a:lnTo>
                      <a:pt x="91" y="196"/>
                    </a:lnTo>
                    <a:lnTo>
                      <a:pt x="74" y="211"/>
                    </a:lnTo>
                    <a:lnTo>
                      <a:pt x="58" y="228"/>
                    </a:lnTo>
                    <a:lnTo>
                      <a:pt x="45" y="245"/>
                    </a:lnTo>
                    <a:lnTo>
                      <a:pt x="34" y="262"/>
                    </a:lnTo>
                    <a:lnTo>
                      <a:pt x="23" y="280"/>
                    </a:lnTo>
                    <a:lnTo>
                      <a:pt x="16" y="298"/>
                    </a:lnTo>
                    <a:lnTo>
                      <a:pt x="9" y="316"/>
                    </a:lnTo>
                    <a:lnTo>
                      <a:pt x="4" y="336"/>
                    </a:lnTo>
                    <a:lnTo>
                      <a:pt x="1" y="354"/>
                    </a:lnTo>
                    <a:lnTo>
                      <a:pt x="0" y="373"/>
                    </a:lnTo>
                    <a:lnTo>
                      <a:pt x="1" y="393"/>
                    </a:lnTo>
                    <a:lnTo>
                      <a:pt x="4" y="411"/>
                    </a:lnTo>
                    <a:lnTo>
                      <a:pt x="9" y="430"/>
                    </a:lnTo>
                    <a:lnTo>
                      <a:pt x="16" y="448"/>
                    </a:lnTo>
                    <a:lnTo>
                      <a:pt x="23" y="466"/>
                    </a:lnTo>
                    <a:lnTo>
                      <a:pt x="34" y="485"/>
                    </a:lnTo>
                    <a:lnTo>
                      <a:pt x="45" y="501"/>
                    </a:lnTo>
                    <a:lnTo>
                      <a:pt x="58" y="518"/>
                    </a:lnTo>
                    <a:lnTo>
                      <a:pt x="74" y="535"/>
                    </a:lnTo>
                    <a:lnTo>
                      <a:pt x="91" y="551"/>
                    </a:lnTo>
                    <a:lnTo>
                      <a:pt x="107" y="566"/>
                    </a:lnTo>
                    <a:lnTo>
                      <a:pt x="127" y="582"/>
                    </a:lnTo>
                    <a:lnTo>
                      <a:pt x="148" y="596"/>
                    </a:lnTo>
                    <a:lnTo>
                      <a:pt x="171" y="610"/>
                    </a:lnTo>
                    <a:lnTo>
                      <a:pt x="194" y="624"/>
                    </a:lnTo>
                    <a:lnTo>
                      <a:pt x="219" y="637"/>
                    </a:lnTo>
                    <a:lnTo>
                      <a:pt x="245" y="649"/>
                    </a:lnTo>
                    <a:lnTo>
                      <a:pt x="272" y="661"/>
                    </a:lnTo>
                    <a:lnTo>
                      <a:pt x="299" y="672"/>
                    </a:lnTo>
                    <a:lnTo>
                      <a:pt x="329" y="683"/>
                    </a:lnTo>
                    <a:lnTo>
                      <a:pt x="359" y="692"/>
                    </a:lnTo>
                    <a:lnTo>
                      <a:pt x="390" y="701"/>
                    </a:lnTo>
                    <a:lnTo>
                      <a:pt x="422" y="710"/>
                    </a:lnTo>
                    <a:lnTo>
                      <a:pt x="456" y="716"/>
                    </a:lnTo>
                    <a:lnTo>
                      <a:pt x="490" y="724"/>
                    </a:lnTo>
                    <a:lnTo>
                      <a:pt x="525" y="729"/>
                    </a:lnTo>
                    <a:lnTo>
                      <a:pt x="560" y="735"/>
                    </a:lnTo>
                    <a:lnTo>
                      <a:pt x="596" y="738"/>
                    </a:lnTo>
                    <a:lnTo>
                      <a:pt x="632" y="742"/>
                    </a:lnTo>
                    <a:lnTo>
                      <a:pt x="670" y="745"/>
                    </a:lnTo>
                    <a:lnTo>
                      <a:pt x="707" y="746"/>
                    </a:lnTo>
                    <a:lnTo>
                      <a:pt x="746" y="746"/>
                    </a:lnTo>
                    <a:lnTo>
                      <a:pt x="785" y="746"/>
                    </a:lnTo>
                    <a:lnTo>
                      <a:pt x="822" y="745"/>
                    </a:lnTo>
                    <a:lnTo>
                      <a:pt x="860" y="742"/>
                    </a:lnTo>
                    <a:lnTo>
                      <a:pt x="896" y="738"/>
                    </a:lnTo>
                    <a:lnTo>
                      <a:pt x="933" y="735"/>
                    </a:lnTo>
                    <a:lnTo>
                      <a:pt x="967" y="729"/>
                    </a:lnTo>
                    <a:lnTo>
                      <a:pt x="1002" y="724"/>
                    </a:lnTo>
                    <a:lnTo>
                      <a:pt x="1036" y="716"/>
                    </a:lnTo>
                    <a:lnTo>
                      <a:pt x="1070" y="710"/>
                    </a:lnTo>
                    <a:lnTo>
                      <a:pt x="1102" y="701"/>
                    </a:lnTo>
                    <a:lnTo>
                      <a:pt x="1133" y="692"/>
                    </a:lnTo>
                    <a:lnTo>
                      <a:pt x="1163" y="683"/>
                    </a:lnTo>
                    <a:lnTo>
                      <a:pt x="1193" y="672"/>
                    </a:lnTo>
                    <a:lnTo>
                      <a:pt x="1220" y="661"/>
                    </a:lnTo>
                    <a:lnTo>
                      <a:pt x="1247" y="649"/>
                    </a:lnTo>
                    <a:lnTo>
                      <a:pt x="1273" y="637"/>
                    </a:lnTo>
                    <a:lnTo>
                      <a:pt x="1298" y="624"/>
                    </a:lnTo>
                    <a:lnTo>
                      <a:pt x="1321" y="610"/>
                    </a:lnTo>
                    <a:lnTo>
                      <a:pt x="1344" y="596"/>
                    </a:lnTo>
                    <a:lnTo>
                      <a:pt x="1365" y="582"/>
                    </a:lnTo>
                    <a:lnTo>
                      <a:pt x="1385" y="566"/>
                    </a:lnTo>
                    <a:lnTo>
                      <a:pt x="1401" y="551"/>
                    </a:lnTo>
                    <a:lnTo>
                      <a:pt x="1418" y="535"/>
                    </a:lnTo>
                    <a:lnTo>
                      <a:pt x="1434" y="518"/>
                    </a:lnTo>
                    <a:lnTo>
                      <a:pt x="1447" y="501"/>
                    </a:lnTo>
                    <a:lnTo>
                      <a:pt x="1458" y="485"/>
                    </a:lnTo>
                    <a:lnTo>
                      <a:pt x="1469" y="466"/>
                    </a:lnTo>
                    <a:lnTo>
                      <a:pt x="1476" y="448"/>
                    </a:lnTo>
                    <a:lnTo>
                      <a:pt x="1483" y="430"/>
                    </a:lnTo>
                    <a:lnTo>
                      <a:pt x="1488" y="411"/>
                    </a:lnTo>
                    <a:lnTo>
                      <a:pt x="1491" y="393"/>
                    </a:lnTo>
                    <a:lnTo>
                      <a:pt x="1492" y="373"/>
                    </a:lnTo>
                    <a:lnTo>
                      <a:pt x="1491" y="354"/>
                    </a:lnTo>
                    <a:lnTo>
                      <a:pt x="1488" y="336"/>
                    </a:lnTo>
                    <a:lnTo>
                      <a:pt x="1483" y="316"/>
                    </a:lnTo>
                    <a:lnTo>
                      <a:pt x="1476" y="298"/>
                    </a:lnTo>
                    <a:lnTo>
                      <a:pt x="1469" y="280"/>
                    </a:lnTo>
                    <a:lnTo>
                      <a:pt x="1458" y="262"/>
                    </a:lnTo>
                    <a:lnTo>
                      <a:pt x="1447" y="245"/>
                    </a:lnTo>
                    <a:lnTo>
                      <a:pt x="1434" y="228"/>
                    </a:lnTo>
                    <a:lnTo>
                      <a:pt x="1418" y="211"/>
                    </a:lnTo>
                    <a:lnTo>
                      <a:pt x="1401" y="196"/>
                    </a:lnTo>
                    <a:lnTo>
                      <a:pt x="1385" y="180"/>
                    </a:lnTo>
                    <a:lnTo>
                      <a:pt x="1365" y="165"/>
                    </a:lnTo>
                    <a:lnTo>
                      <a:pt x="1344" y="150"/>
                    </a:lnTo>
                    <a:lnTo>
                      <a:pt x="1321" y="136"/>
                    </a:lnTo>
                    <a:lnTo>
                      <a:pt x="1298" y="122"/>
                    </a:lnTo>
                    <a:lnTo>
                      <a:pt x="1273" y="109"/>
                    </a:lnTo>
                    <a:lnTo>
                      <a:pt x="1247" y="97"/>
                    </a:lnTo>
                    <a:lnTo>
                      <a:pt x="1220" y="86"/>
                    </a:lnTo>
                    <a:lnTo>
                      <a:pt x="1193" y="74"/>
                    </a:lnTo>
                    <a:lnTo>
                      <a:pt x="1163" y="63"/>
                    </a:lnTo>
                    <a:lnTo>
                      <a:pt x="1133" y="54"/>
                    </a:lnTo>
                    <a:lnTo>
                      <a:pt x="1102" y="45"/>
                    </a:lnTo>
                    <a:lnTo>
                      <a:pt x="1070" y="36"/>
                    </a:lnTo>
                    <a:lnTo>
                      <a:pt x="1036" y="30"/>
                    </a:lnTo>
                    <a:lnTo>
                      <a:pt x="1002" y="22"/>
                    </a:lnTo>
                    <a:lnTo>
                      <a:pt x="967" y="17"/>
                    </a:lnTo>
                    <a:lnTo>
                      <a:pt x="933" y="12"/>
                    </a:lnTo>
                    <a:lnTo>
                      <a:pt x="896" y="8"/>
                    </a:lnTo>
                    <a:lnTo>
                      <a:pt x="860" y="4"/>
                    </a:lnTo>
                    <a:lnTo>
                      <a:pt x="822" y="1"/>
                    </a:lnTo>
                    <a:lnTo>
                      <a:pt x="785" y="0"/>
                    </a:lnTo>
                    <a:lnTo>
                      <a:pt x="746" y="0"/>
                    </a:lnTo>
                    <a:close/>
                    <a:moveTo>
                      <a:pt x="746" y="723"/>
                    </a:moveTo>
                    <a:lnTo>
                      <a:pt x="746" y="723"/>
                    </a:lnTo>
                    <a:lnTo>
                      <a:pt x="710" y="723"/>
                    </a:lnTo>
                    <a:lnTo>
                      <a:pt x="675" y="722"/>
                    </a:lnTo>
                    <a:lnTo>
                      <a:pt x="640" y="719"/>
                    </a:lnTo>
                    <a:lnTo>
                      <a:pt x="605" y="716"/>
                    </a:lnTo>
                    <a:lnTo>
                      <a:pt x="571" y="713"/>
                    </a:lnTo>
                    <a:lnTo>
                      <a:pt x="537" y="707"/>
                    </a:lnTo>
                    <a:lnTo>
                      <a:pt x="505" y="702"/>
                    </a:lnTo>
                    <a:lnTo>
                      <a:pt x="474" y="696"/>
                    </a:lnTo>
                    <a:lnTo>
                      <a:pt x="443" y="689"/>
                    </a:lnTo>
                    <a:lnTo>
                      <a:pt x="413" y="681"/>
                    </a:lnTo>
                    <a:lnTo>
                      <a:pt x="383" y="672"/>
                    </a:lnTo>
                    <a:lnTo>
                      <a:pt x="355" y="663"/>
                    </a:lnTo>
                    <a:lnTo>
                      <a:pt x="328" y="654"/>
                    </a:lnTo>
                    <a:lnTo>
                      <a:pt x="302" y="644"/>
                    </a:lnTo>
                    <a:lnTo>
                      <a:pt x="276" y="632"/>
                    </a:lnTo>
                    <a:lnTo>
                      <a:pt x="251" y="621"/>
                    </a:lnTo>
                    <a:lnTo>
                      <a:pt x="228" y="609"/>
                    </a:lnTo>
                    <a:lnTo>
                      <a:pt x="206" y="596"/>
                    </a:lnTo>
                    <a:lnTo>
                      <a:pt x="185" y="583"/>
                    </a:lnTo>
                    <a:lnTo>
                      <a:pt x="166" y="569"/>
                    </a:lnTo>
                    <a:lnTo>
                      <a:pt x="148" y="554"/>
                    </a:lnTo>
                    <a:lnTo>
                      <a:pt x="131" y="540"/>
                    </a:lnTo>
                    <a:lnTo>
                      <a:pt x="115" y="525"/>
                    </a:lnTo>
                    <a:lnTo>
                      <a:pt x="101" y="509"/>
                    </a:lnTo>
                    <a:lnTo>
                      <a:pt x="89" y="494"/>
                    </a:lnTo>
                    <a:lnTo>
                      <a:pt x="78" y="477"/>
                    </a:lnTo>
                    <a:lnTo>
                      <a:pt x="69" y="461"/>
                    </a:lnTo>
                    <a:lnTo>
                      <a:pt x="61" y="444"/>
                    </a:lnTo>
                    <a:lnTo>
                      <a:pt x="54" y="426"/>
                    </a:lnTo>
                    <a:lnTo>
                      <a:pt x="51" y="409"/>
                    </a:lnTo>
                    <a:lnTo>
                      <a:pt x="48" y="391"/>
                    </a:lnTo>
                    <a:lnTo>
                      <a:pt x="47" y="373"/>
                    </a:lnTo>
                    <a:lnTo>
                      <a:pt x="48" y="355"/>
                    </a:lnTo>
                    <a:lnTo>
                      <a:pt x="51" y="337"/>
                    </a:lnTo>
                    <a:lnTo>
                      <a:pt x="54" y="320"/>
                    </a:lnTo>
                    <a:lnTo>
                      <a:pt x="61" y="302"/>
                    </a:lnTo>
                    <a:lnTo>
                      <a:pt x="69" y="285"/>
                    </a:lnTo>
                    <a:lnTo>
                      <a:pt x="78" y="269"/>
                    </a:lnTo>
                    <a:lnTo>
                      <a:pt x="89" y="253"/>
                    </a:lnTo>
                    <a:lnTo>
                      <a:pt x="101" y="237"/>
                    </a:lnTo>
                    <a:lnTo>
                      <a:pt x="115" y="222"/>
                    </a:lnTo>
                    <a:lnTo>
                      <a:pt x="131" y="206"/>
                    </a:lnTo>
                    <a:lnTo>
                      <a:pt x="148" y="192"/>
                    </a:lnTo>
                    <a:lnTo>
                      <a:pt x="166" y="177"/>
                    </a:lnTo>
                    <a:lnTo>
                      <a:pt x="185" y="163"/>
                    </a:lnTo>
                    <a:lnTo>
                      <a:pt x="206" y="150"/>
                    </a:lnTo>
                    <a:lnTo>
                      <a:pt x="228" y="137"/>
                    </a:lnTo>
                    <a:lnTo>
                      <a:pt x="251" y="126"/>
                    </a:lnTo>
                    <a:lnTo>
                      <a:pt x="276" y="114"/>
                    </a:lnTo>
                    <a:lnTo>
                      <a:pt x="302" y="102"/>
                    </a:lnTo>
                    <a:lnTo>
                      <a:pt x="328" y="92"/>
                    </a:lnTo>
                    <a:lnTo>
                      <a:pt x="355" y="83"/>
                    </a:lnTo>
                    <a:lnTo>
                      <a:pt x="383" y="74"/>
                    </a:lnTo>
                    <a:lnTo>
                      <a:pt x="413" y="65"/>
                    </a:lnTo>
                    <a:lnTo>
                      <a:pt x="443" y="57"/>
                    </a:lnTo>
                    <a:lnTo>
                      <a:pt x="474" y="51"/>
                    </a:lnTo>
                    <a:lnTo>
                      <a:pt x="505" y="44"/>
                    </a:lnTo>
                    <a:lnTo>
                      <a:pt x="537" y="39"/>
                    </a:lnTo>
                    <a:lnTo>
                      <a:pt x="571" y="34"/>
                    </a:lnTo>
                    <a:lnTo>
                      <a:pt x="605" y="30"/>
                    </a:lnTo>
                    <a:lnTo>
                      <a:pt x="640" y="27"/>
                    </a:lnTo>
                    <a:lnTo>
                      <a:pt x="675" y="25"/>
                    </a:lnTo>
                    <a:lnTo>
                      <a:pt x="710" y="23"/>
                    </a:lnTo>
                    <a:lnTo>
                      <a:pt x="746" y="23"/>
                    </a:lnTo>
                    <a:lnTo>
                      <a:pt x="782" y="23"/>
                    </a:lnTo>
                    <a:lnTo>
                      <a:pt x="817" y="25"/>
                    </a:lnTo>
                    <a:lnTo>
                      <a:pt x="852" y="27"/>
                    </a:lnTo>
                    <a:lnTo>
                      <a:pt x="887" y="30"/>
                    </a:lnTo>
                    <a:lnTo>
                      <a:pt x="921" y="34"/>
                    </a:lnTo>
                    <a:lnTo>
                      <a:pt x="955" y="39"/>
                    </a:lnTo>
                    <a:lnTo>
                      <a:pt x="987" y="44"/>
                    </a:lnTo>
                    <a:lnTo>
                      <a:pt x="1018" y="51"/>
                    </a:lnTo>
                    <a:lnTo>
                      <a:pt x="1049" y="57"/>
                    </a:lnTo>
                    <a:lnTo>
                      <a:pt x="1079" y="65"/>
                    </a:lnTo>
                    <a:lnTo>
                      <a:pt x="1109" y="74"/>
                    </a:lnTo>
                    <a:lnTo>
                      <a:pt x="1137" y="83"/>
                    </a:lnTo>
                    <a:lnTo>
                      <a:pt x="1164" y="92"/>
                    </a:lnTo>
                    <a:lnTo>
                      <a:pt x="1190" y="102"/>
                    </a:lnTo>
                    <a:lnTo>
                      <a:pt x="1216" y="114"/>
                    </a:lnTo>
                    <a:lnTo>
                      <a:pt x="1241" y="126"/>
                    </a:lnTo>
                    <a:lnTo>
                      <a:pt x="1264" y="137"/>
                    </a:lnTo>
                    <a:lnTo>
                      <a:pt x="1286" y="150"/>
                    </a:lnTo>
                    <a:lnTo>
                      <a:pt x="1307" y="163"/>
                    </a:lnTo>
                    <a:lnTo>
                      <a:pt x="1326" y="177"/>
                    </a:lnTo>
                    <a:lnTo>
                      <a:pt x="1344" y="192"/>
                    </a:lnTo>
                    <a:lnTo>
                      <a:pt x="1361" y="206"/>
                    </a:lnTo>
                    <a:lnTo>
                      <a:pt x="1377" y="222"/>
                    </a:lnTo>
                    <a:lnTo>
                      <a:pt x="1391" y="237"/>
                    </a:lnTo>
                    <a:lnTo>
                      <a:pt x="1403" y="253"/>
                    </a:lnTo>
                    <a:lnTo>
                      <a:pt x="1414" y="269"/>
                    </a:lnTo>
                    <a:lnTo>
                      <a:pt x="1423" y="285"/>
                    </a:lnTo>
                    <a:lnTo>
                      <a:pt x="1431" y="302"/>
                    </a:lnTo>
                    <a:lnTo>
                      <a:pt x="1438" y="320"/>
                    </a:lnTo>
                    <a:lnTo>
                      <a:pt x="1441" y="337"/>
                    </a:lnTo>
                    <a:lnTo>
                      <a:pt x="1444" y="355"/>
                    </a:lnTo>
                    <a:lnTo>
                      <a:pt x="1445" y="373"/>
                    </a:lnTo>
                    <a:lnTo>
                      <a:pt x="1444" y="391"/>
                    </a:lnTo>
                    <a:lnTo>
                      <a:pt x="1441" y="409"/>
                    </a:lnTo>
                    <a:lnTo>
                      <a:pt x="1438" y="426"/>
                    </a:lnTo>
                    <a:lnTo>
                      <a:pt x="1431" y="444"/>
                    </a:lnTo>
                    <a:lnTo>
                      <a:pt x="1423" y="461"/>
                    </a:lnTo>
                    <a:lnTo>
                      <a:pt x="1414" y="477"/>
                    </a:lnTo>
                    <a:lnTo>
                      <a:pt x="1403" y="494"/>
                    </a:lnTo>
                    <a:lnTo>
                      <a:pt x="1391" y="509"/>
                    </a:lnTo>
                    <a:lnTo>
                      <a:pt x="1377" y="525"/>
                    </a:lnTo>
                    <a:lnTo>
                      <a:pt x="1361" y="540"/>
                    </a:lnTo>
                    <a:lnTo>
                      <a:pt x="1344" y="554"/>
                    </a:lnTo>
                    <a:lnTo>
                      <a:pt x="1326" y="569"/>
                    </a:lnTo>
                    <a:lnTo>
                      <a:pt x="1307" y="583"/>
                    </a:lnTo>
                    <a:lnTo>
                      <a:pt x="1286" y="596"/>
                    </a:lnTo>
                    <a:lnTo>
                      <a:pt x="1264" y="609"/>
                    </a:lnTo>
                    <a:lnTo>
                      <a:pt x="1241" y="621"/>
                    </a:lnTo>
                    <a:lnTo>
                      <a:pt x="1216" y="632"/>
                    </a:lnTo>
                    <a:lnTo>
                      <a:pt x="1190" y="644"/>
                    </a:lnTo>
                    <a:lnTo>
                      <a:pt x="1164" y="654"/>
                    </a:lnTo>
                    <a:lnTo>
                      <a:pt x="1137" y="663"/>
                    </a:lnTo>
                    <a:lnTo>
                      <a:pt x="1109" y="672"/>
                    </a:lnTo>
                    <a:lnTo>
                      <a:pt x="1079" y="681"/>
                    </a:lnTo>
                    <a:lnTo>
                      <a:pt x="1049" y="689"/>
                    </a:lnTo>
                    <a:lnTo>
                      <a:pt x="1018" y="696"/>
                    </a:lnTo>
                    <a:lnTo>
                      <a:pt x="987" y="702"/>
                    </a:lnTo>
                    <a:lnTo>
                      <a:pt x="955" y="707"/>
                    </a:lnTo>
                    <a:lnTo>
                      <a:pt x="921" y="713"/>
                    </a:lnTo>
                    <a:lnTo>
                      <a:pt x="887" y="716"/>
                    </a:lnTo>
                    <a:lnTo>
                      <a:pt x="852" y="719"/>
                    </a:lnTo>
                    <a:lnTo>
                      <a:pt x="817" y="722"/>
                    </a:lnTo>
                    <a:lnTo>
                      <a:pt x="782" y="723"/>
                    </a:lnTo>
                    <a:lnTo>
                      <a:pt x="746" y="723"/>
                    </a:lnTo>
                    <a:close/>
                  </a:path>
                </a:pathLst>
              </a:custGeom>
              <a:solidFill>
                <a:srgbClr val="EAEAEA"/>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ysClr val="windowText" lastClr="000000"/>
                  </a:solidFill>
                  <a:effectLst/>
                  <a:uLnTx/>
                  <a:uFillTx/>
                </a:endParaRPr>
              </a:p>
            </p:txBody>
          </p:sp>
          <p:sp>
            <p:nvSpPr>
              <p:cNvPr id="68" name="Freeform 68"/>
              <p:cNvSpPr/>
              <p:nvPr/>
            </p:nvSpPr>
            <p:spPr bwMode="auto">
              <a:xfrm>
                <a:off x="8" y="4"/>
                <a:ext cx="231" cy="116"/>
              </a:xfrm>
              <a:custGeom>
                <a:avLst/>
                <a:gdLst>
                  <a:gd name="T0" fmla="*/ 231 w 1398"/>
                  <a:gd name="T1" fmla="*/ 61 h 700"/>
                  <a:gd name="T2" fmla="*/ 229 w 1398"/>
                  <a:gd name="T3" fmla="*/ 70 h 700"/>
                  <a:gd name="T4" fmla="*/ 224 w 1398"/>
                  <a:gd name="T5" fmla="*/ 78 h 700"/>
                  <a:gd name="T6" fmla="*/ 217 w 1398"/>
                  <a:gd name="T7" fmla="*/ 86 h 700"/>
                  <a:gd name="T8" fmla="*/ 208 w 1398"/>
                  <a:gd name="T9" fmla="*/ 93 h 700"/>
                  <a:gd name="T10" fmla="*/ 197 w 1398"/>
                  <a:gd name="T11" fmla="*/ 99 h 700"/>
                  <a:gd name="T12" fmla="*/ 185 w 1398"/>
                  <a:gd name="T13" fmla="*/ 105 h 700"/>
                  <a:gd name="T14" fmla="*/ 171 w 1398"/>
                  <a:gd name="T15" fmla="*/ 109 h 700"/>
                  <a:gd name="T16" fmla="*/ 155 w 1398"/>
                  <a:gd name="T17" fmla="*/ 113 h 700"/>
                  <a:gd name="T18" fmla="*/ 139 w 1398"/>
                  <a:gd name="T19" fmla="*/ 115 h 700"/>
                  <a:gd name="T20" fmla="*/ 121 w 1398"/>
                  <a:gd name="T21" fmla="*/ 116 h 700"/>
                  <a:gd name="T22" fmla="*/ 104 w 1398"/>
                  <a:gd name="T23" fmla="*/ 116 h 700"/>
                  <a:gd name="T24" fmla="*/ 87 w 1398"/>
                  <a:gd name="T25" fmla="*/ 114 h 700"/>
                  <a:gd name="T26" fmla="*/ 71 w 1398"/>
                  <a:gd name="T27" fmla="*/ 112 h 700"/>
                  <a:gd name="T28" fmla="*/ 56 w 1398"/>
                  <a:gd name="T29" fmla="*/ 108 h 700"/>
                  <a:gd name="T30" fmla="*/ 42 w 1398"/>
                  <a:gd name="T31" fmla="*/ 103 h 700"/>
                  <a:gd name="T32" fmla="*/ 30 w 1398"/>
                  <a:gd name="T33" fmla="*/ 97 h 700"/>
                  <a:gd name="T34" fmla="*/ 20 w 1398"/>
                  <a:gd name="T35" fmla="*/ 90 h 700"/>
                  <a:gd name="T36" fmla="*/ 11 w 1398"/>
                  <a:gd name="T37" fmla="*/ 83 h 700"/>
                  <a:gd name="T38" fmla="*/ 5 w 1398"/>
                  <a:gd name="T39" fmla="*/ 75 h 700"/>
                  <a:gd name="T40" fmla="*/ 1 w 1398"/>
                  <a:gd name="T41" fmla="*/ 67 h 700"/>
                  <a:gd name="T42" fmla="*/ 0 w 1398"/>
                  <a:gd name="T43" fmla="*/ 58 h 700"/>
                  <a:gd name="T44" fmla="*/ 1 w 1398"/>
                  <a:gd name="T45" fmla="*/ 49 h 700"/>
                  <a:gd name="T46" fmla="*/ 5 w 1398"/>
                  <a:gd name="T47" fmla="*/ 41 h 700"/>
                  <a:gd name="T48" fmla="*/ 11 w 1398"/>
                  <a:gd name="T49" fmla="*/ 33 h 700"/>
                  <a:gd name="T50" fmla="*/ 20 w 1398"/>
                  <a:gd name="T51" fmla="*/ 26 h 700"/>
                  <a:gd name="T52" fmla="*/ 30 w 1398"/>
                  <a:gd name="T53" fmla="*/ 19 h 700"/>
                  <a:gd name="T54" fmla="*/ 42 w 1398"/>
                  <a:gd name="T55" fmla="*/ 13 h 700"/>
                  <a:gd name="T56" fmla="*/ 56 w 1398"/>
                  <a:gd name="T57" fmla="*/ 8 h 700"/>
                  <a:gd name="T58" fmla="*/ 71 w 1398"/>
                  <a:gd name="T59" fmla="*/ 5 h 700"/>
                  <a:gd name="T60" fmla="*/ 87 w 1398"/>
                  <a:gd name="T61" fmla="*/ 2 h 700"/>
                  <a:gd name="T62" fmla="*/ 104 w 1398"/>
                  <a:gd name="T63" fmla="*/ 0 h 700"/>
                  <a:gd name="T64" fmla="*/ 121 w 1398"/>
                  <a:gd name="T65" fmla="*/ 0 h 700"/>
                  <a:gd name="T66" fmla="*/ 139 w 1398"/>
                  <a:gd name="T67" fmla="*/ 1 h 700"/>
                  <a:gd name="T68" fmla="*/ 155 w 1398"/>
                  <a:gd name="T69" fmla="*/ 3 h 700"/>
                  <a:gd name="T70" fmla="*/ 171 w 1398"/>
                  <a:gd name="T71" fmla="*/ 7 h 700"/>
                  <a:gd name="T72" fmla="*/ 185 w 1398"/>
                  <a:gd name="T73" fmla="*/ 11 h 700"/>
                  <a:gd name="T74" fmla="*/ 197 w 1398"/>
                  <a:gd name="T75" fmla="*/ 17 h 700"/>
                  <a:gd name="T76" fmla="*/ 208 w 1398"/>
                  <a:gd name="T77" fmla="*/ 23 h 700"/>
                  <a:gd name="T78" fmla="*/ 217 w 1398"/>
                  <a:gd name="T79" fmla="*/ 30 h 700"/>
                  <a:gd name="T80" fmla="*/ 224 w 1398"/>
                  <a:gd name="T81" fmla="*/ 38 h 700"/>
                  <a:gd name="T82" fmla="*/ 229 w 1398"/>
                  <a:gd name="T83" fmla="*/ 46 h 700"/>
                  <a:gd name="T84" fmla="*/ 231 w 1398"/>
                  <a:gd name="T85" fmla="*/ 55 h 70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398"/>
                  <a:gd name="T130" fmla="*/ 0 h 700"/>
                  <a:gd name="T131" fmla="*/ 1398 w 1398"/>
                  <a:gd name="T132" fmla="*/ 700 h 70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398" h="700">
                    <a:moveTo>
                      <a:pt x="1398" y="350"/>
                    </a:moveTo>
                    <a:lnTo>
                      <a:pt x="1398" y="350"/>
                    </a:lnTo>
                    <a:lnTo>
                      <a:pt x="1397" y="368"/>
                    </a:lnTo>
                    <a:lnTo>
                      <a:pt x="1394" y="386"/>
                    </a:lnTo>
                    <a:lnTo>
                      <a:pt x="1391" y="403"/>
                    </a:lnTo>
                    <a:lnTo>
                      <a:pt x="1384" y="421"/>
                    </a:lnTo>
                    <a:lnTo>
                      <a:pt x="1376" y="438"/>
                    </a:lnTo>
                    <a:lnTo>
                      <a:pt x="1367" y="454"/>
                    </a:lnTo>
                    <a:lnTo>
                      <a:pt x="1356" y="471"/>
                    </a:lnTo>
                    <a:lnTo>
                      <a:pt x="1344" y="486"/>
                    </a:lnTo>
                    <a:lnTo>
                      <a:pt x="1330" y="502"/>
                    </a:lnTo>
                    <a:lnTo>
                      <a:pt x="1314" y="517"/>
                    </a:lnTo>
                    <a:lnTo>
                      <a:pt x="1297" y="531"/>
                    </a:lnTo>
                    <a:lnTo>
                      <a:pt x="1279" y="546"/>
                    </a:lnTo>
                    <a:lnTo>
                      <a:pt x="1260" y="560"/>
                    </a:lnTo>
                    <a:lnTo>
                      <a:pt x="1239" y="573"/>
                    </a:lnTo>
                    <a:lnTo>
                      <a:pt x="1217" y="586"/>
                    </a:lnTo>
                    <a:lnTo>
                      <a:pt x="1194" y="598"/>
                    </a:lnTo>
                    <a:lnTo>
                      <a:pt x="1169" y="609"/>
                    </a:lnTo>
                    <a:lnTo>
                      <a:pt x="1143" y="621"/>
                    </a:lnTo>
                    <a:lnTo>
                      <a:pt x="1117" y="631"/>
                    </a:lnTo>
                    <a:lnTo>
                      <a:pt x="1090" y="640"/>
                    </a:lnTo>
                    <a:lnTo>
                      <a:pt x="1062" y="649"/>
                    </a:lnTo>
                    <a:lnTo>
                      <a:pt x="1032" y="658"/>
                    </a:lnTo>
                    <a:lnTo>
                      <a:pt x="1002" y="666"/>
                    </a:lnTo>
                    <a:lnTo>
                      <a:pt x="971" y="673"/>
                    </a:lnTo>
                    <a:lnTo>
                      <a:pt x="940" y="679"/>
                    </a:lnTo>
                    <a:lnTo>
                      <a:pt x="908" y="684"/>
                    </a:lnTo>
                    <a:lnTo>
                      <a:pt x="874" y="690"/>
                    </a:lnTo>
                    <a:lnTo>
                      <a:pt x="840" y="693"/>
                    </a:lnTo>
                    <a:lnTo>
                      <a:pt x="805" y="696"/>
                    </a:lnTo>
                    <a:lnTo>
                      <a:pt x="770" y="699"/>
                    </a:lnTo>
                    <a:lnTo>
                      <a:pt x="735" y="700"/>
                    </a:lnTo>
                    <a:lnTo>
                      <a:pt x="699" y="700"/>
                    </a:lnTo>
                    <a:lnTo>
                      <a:pt x="663" y="700"/>
                    </a:lnTo>
                    <a:lnTo>
                      <a:pt x="628" y="699"/>
                    </a:lnTo>
                    <a:lnTo>
                      <a:pt x="593" y="696"/>
                    </a:lnTo>
                    <a:lnTo>
                      <a:pt x="558" y="693"/>
                    </a:lnTo>
                    <a:lnTo>
                      <a:pt x="524" y="690"/>
                    </a:lnTo>
                    <a:lnTo>
                      <a:pt x="490" y="684"/>
                    </a:lnTo>
                    <a:lnTo>
                      <a:pt x="458" y="679"/>
                    </a:lnTo>
                    <a:lnTo>
                      <a:pt x="427" y="673"/>
                    </a:lnTo>
                    <a:lnTo>
                      <a:pt x="396" y="666"/>
                    </a:lnTo>
                    <a:lnTo>
                      <a:pt x="366" y="658"/>
                    </a:lnTo>
                    <a:lnTo>
                      <a:pt x="336" y="649"/>
                    </a:lnTo>
                    <a:lnTo>
                      <a:pt x="308" y="640"/>
                    </a:lnTo>
                    <a:lnTo>
                      <a:pt x="281" y="631"/>
                    </a:lnTo>
                    <a:lnTo>
                      <a:pt x="255" y="621"/>
                    </a:lnTo>
                    <a:lnTo>
                      <a:pt x="229" y="609"/>
                    </a:lnTo>
                    <a:lnTo>
                      <a:pt x="204" y="598"/>
                    </a:lnTo>
                    <a:lnTo>
                      <a:pt x="181" y="586"/>
                    </a:lnTo>
                    <a:lnTo>
                      <a:pt x="159" y="573"/>
                    </a:lnTo>
                    <a:lnTo>
                      <a:pt x="138" y="560"/>
                    </a:lnTo>
                    <a:lnTo>
                      <a:pt x="119" y="546"/>
                    </a:lnTo>
                    <a:lnTo>
                      <a:pt x="101" y="531"/>
                    </a:lnTo>
                    <a:lnTo>
                      <a:pt x="84" y="517"/>
                    </a:lnTo>
                    <a:lnTo>
                      <a:pt x="68" y="502"/>
                    </a:lnTo>
                    <a:lnTo>
                      <a:pt x="54" y="486"/>
                    </a:lnTo>
                    <a:lnTo>
                      <a:pt x="42" y="471"/>
                    </a:lnTo>
                    <a:lnTo>
                      <a:pt x="31" y="454"/>
                    </a:lnTo>
                    <a:lnTo>
                      <a:pt x="22" y="438"/>
                    </a:lnTo>
                    <a:lnTo>
                      <a:pt x="14" y="421"/>
                    </a:lnTo>
                    <a:lnTo>
                      <a:pt x="7" y="403"/>
                    </a:lnTo>
                    <a:lnTo>
                      <a:pt x="4" y="386"/>
                    </a:lnTo>
                    <a:lnTo>
                      <a:pt x="1" y="368"/>
                    </a:lnTo>
                    <a:lnTo>
                      <a:pt x="0" y="350"/>
                    </a:lnTo>
                    <a:lnTo>
                      <a:pt x="1" y="332"/>
                    </a:lnTo>
                    <a:lnTo>
                      <a:pt x="4" y="314"/>
                    </a:lnTo>
                    <a:lnTo>
                      <a:pt x="7" y="297"/>
                    </a:lnTo>
                    <a:lnTo>
                      <a:pt x="14" y="279"/>
                    </a:lnTo>
                    <a:lnTo>
                      <a:pt x="22" y="262"/>
                    </a:lnTo>
                    <a:lnTo>
                      <a:pt x="31" y="246"/>
                    </a:lnTo>
                    <a:lnTo>
                      <a:pt x="42" y="230"/>
                    </a:lnTo>
                    <a:lnTo>
                      <a:pt x="54" y="214"/>
                    </a:lnTo>
                    <a:lnTo>
                      <a:pt x="68" y="199"/>
                    </a:lnTo>
                    <a:lnTo>
                      <a:pt x="84" y="183"/>
                    </a:lnTo>
                    <a:lnTo>
                      <a:pt x="101" y="169"/>
                    </a:lnTo>
                    <a:lnTo>
                      <a:pt x="119" y="154"/>
                    </a:lnTo>
                    <a:lnTo>
                      <a:pt x="138" y="140"/>
                    </a:lnTo>
                    <a:lnTo>
                      <a:pt x="159" y="127"/>
                    </a:lnTo>
                    <a:lnTo>
                      <a:pt x="181" y="114"/>
                    </a:lnTo>
                    <a:lnTo>
                      <a:pt x="204" y="103"/>
                    </a:lnTo>
                    <a:lnTo>
                      <a:pt x="229" y="91"/>
                    </a:lnTo>
                    <a:lnTo>
                      <a:pt x="255" y="79"/>
                    </a:lnTo>
                    <a:lnTo>
                      <a:pt x="281" y="69"/>
                    </a:lnTo>
                    <a:lnTo>
                      <a:pt x="308" y="60"/>
                    </a:lnTo>
                    <a:lnTo>
                      <a:pt x="336" y="51"/>
                    </a:lnTo>
                    <a:lnTo>
                      <a:pt x="366" y="42"/>
                    </a:lnTo>
                    <a:lnTo>
                      <a:pt x="396" y="34"/>
                    </a:lnTo>
                    <a:lnTo>
                      <a:pt x="427" y="28"/>
                    </a:lnTo>
                    <a:lnTo>
                      <a:pt x="458" y="21"/>
                    </a:lnTo>
                    <a:lnTo>
                      <a:pt x="490" y="16"/>
                    </a:lnTo>
                    <a:lnTo>
                      <a:pt x="524" y="11"/>
                    </a:lnTo>
                    <a:lnTo>
                      <a:pt x="558" y="7"/>
                    </a:lnTo>
                    <a:lnTo>
                      <a:pt x="593" y="4"/>
                    </a:lnTo>
                    <a:lnTo>
                      <a:pt x="628" y="2"/>
                    </a:lnTo>
                    <a:lnTo>
                      <a:pt x="663" y="0"/>
                    </a:lnTo>
                    <a:lnTo>
                      <a:pt x="699" y="0"/>
                    </a:lnTo>
                    <a:lnTo>
                      <a:pt x="735" y="0"/>
                    </a:lnTo>
                    <a:lnTo>
                      <a:pt x="770" y="2"/>
                    </a:lnTo>
                    <a:lnTo>
                      <a:pt x="805" y="4"/>
                    </a:lnTo>
                    <a:lnTo>
                      <a:pt x="840" y="7"/>
                    </a:lnTo>
                    <a:lnTo>
                      <a:pt x="874" y="11"/>
                    </a:lnTo>
                    <a:lnTo>
                      <a:pt x="908" y="16"/>
                    </a:lnTo>
                    <a:lnTo>
                      <a:pt x="940" y="21"/>
                    </a:lnTo>
                    <a:lnTo>
                      <a:pt x="971" y="28"/>
                    </a:lnTo>
                    <a:lnTo>
                      <a:pt x="1002" y="34"/>
                    </a:lnTo>
                    <a:lnTo>
                      <a:pt x="1032" y="42"/>
                    </a:lnTo>
                    <a:lnTo>
                      <a:pt x="1062" y="51"/>
                    </a:lnTo>
                    <a:lnTo>
                      <a:pt x="1090" y="60"/>
                    </a:lnTo>
                    <a:lnTo>
                      <a:pt x="1117" y="69"/>
                    </a:lnTo>
                    <a:lnTo>
                      <a:pt x="1143" y="79"/>
                    </a:lnTo>
                    <a:lnTo>
                      <a:pt x="1169" y="91"/>
                    </a:lnTo>
                    <a:lnTo>
                      <a:pt x="1194" y="103"/>
                    </a:lnTo>
                    <a:lnTo>
                      <a:pt x="1217" y="114"/>
                    </a:lnTo>
                    <a:lnTo>
                      <a:pt x="1239" y="127"/>
                    </a:lnTo>
                    <a:lnTo>
                      <a:pt x="1260" y="140"/>
                    </a:lnTo>
                    <a:lnTo>
                      <a:pt x="1279" y="154"/>
                    </a:lnTo>
                    <a:lnTo>
                      <a:pt x="1297" y="169"/>
                    </a:lnTo>
                    <a:lnTo>
                      <a:pt x="1314" y="183"/>
                    </a:lnTo>
                    <a:lnTo>
                      <a:pt x="1330" y="199"/>
                    </a:lnTo>
                    <a:lnTo>
                      <a:pt x="1344" y="214"/>
                    </a:lnTo>
                    <a:lnTo>
                      <a:pt x="1356" y="230"/>
                    </a:lnTo>
                    <a:lnTo>
                      <a:pt x="1367" y="246"/>
                    </a:lnTo>
                    <a:lnTo>
                      <a:pt x="1376" y="262"/>
                    </a:lnTo>
                    <a:lnTo>
                      <a:pt x="1384" y="279"/>
                    </a:lnTo>
                    <a:lnTo>
                      <a:pt x="1391" y="297"/>
                    </a:lnTo>
                    <a:lnTo>
                      <a:pt x="1394" y="314"/>
                    </a:lnTo>
                    <a:lnTo>
                      <a:pt x="1397" y="332"/>
                    </a:lnTo>
                    <a:lnTo>
                      <a:pt x="1398" y="350"/>
                    </a:lnTo>
                    <a:close/>
                  </a:path>
                </a:pathLst>
              </a:custGeom>
              <a:gradFill rotWithShape="1">
                <a:gsLst>
                  <a:gs pos="0">
                    <a:srgbClr val="3F3F3F"/>
                  </a:gs>
                  <a:gs pos="100000">
                    <a:srgbClr val="000000"/>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ysClr val="windowText" lastClr="000000"/>
                  </a:solidFill>
                  <a:effectLst/>
                  <a:uLnTx/>
                  <a:uFillTx/>
                </a:endParaRPr>
              </a:p>
            </p:txBody>
          </p:sp>
        </p:grpSp>
      </p:grpSp>
      <p:grpSp>
        <p:nvGrpSpPr>
          <p:cNvPr id="69" name="Group 69"/>
          <p:cNvGrpSpPr/>
          <p:nvPr/>
        </p:nvGrpSpPr>
        <p:grpSpPr bwMode="auto">
          <a:xfrm>
            <a:off x="7719178" y="3807160"/>
            <a:ext cx="458931" cy="525601"/>
            <a:chOff x="0" y="0"/>
            <a:chExt cx="614" cy="702"/>
          </a:xfrm>
        </p:grpSpPr>
        <p:sp>
          <p:nvSpPr>
            <p:cNvPr id="70" name="Oval 70"/>
            <p:cNvSpPr>
              <a:spLocks noChangeArrowheads="1"/>
            </p:cNvSpPr>
            <p:nvPr/>
          </p:nvSpPr>
          <p:spPr bwMode="auto">
            <a:xfrm>
              <a:off x="0" y="497"/>
              <a:ext cx="589" cy="205"/>
            </a:xfrm>
            <a:prstGeom prst="ellipse">
              <a:avLst/>
            </a:prstGeom>
            <a:gradFill rotWithShape="1">
              <a:gsLst>
                <a:gs pos="0">
                  <a:srgbClr val="000000">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ysClr val="windowText" lastClr="000000"/>
                </a:solidFill>
                <a:effectLst/>
                <a:uLnTx/>
                <a:uFillTx/>
              </a:endParaRPr>
            </a:p>
          </p:txBody>
        </p:sp>
        <p:grpSp>
          <p:nvGrpSpPr>
            <p:cNvPr id="71" name="Group 71"/>
            <p:cNvGrpSpPr/>
            <p:nvPr/>
          </p:nvGrpSpPr>
          <p:grpSpPr bwMode="auto">
            <a:xfrm>
              <a:off x="1" y="0"/>
              <a:ext cx="613" cy="613"/>
              <a:chOff x="0" y="0"/>
              <a:chExt cx="1089" cy="1089"/>
            </a:xfrm>
          </p:grpSpPr>
          <p:sp>
            <p:nvSpPr>
              <p:cNvPr id="72" name="Oval 72"/>
              <p:cNvSpPr>
                <a:spLocks noChangeArrowheads="1"/>
              </p:cNvSpPr>
              <p:nvPr/>
            </p:nvSpPr>
            <p:spPr bwMode="auto">
              <a:xfrm>
                <a:off x="0" y="0"/>
                <a:ext cx="1089" cy="1089"/>
              </a:xfrm>
              <a:prstGeom prst="ellipse">
                <a:avLst/>
              </a:prstGeom>
              <a:gradFill rotWithShape="1">
                <a:gsLst>
                  <a:gs pos="0">
                    <a:srgbClr val="D1D1D1"/>
                  </a:gs>
                  <a:gs pos="100000">
                    <a:srgbClr val="787878"/>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ysClr val="windowText" lastClr="000000"/>
                  </a:solidFill>
                  <a:effectLst/>
                  <a:uLnTx/>
                  <a:uFillTx/>
                </a:endParaRPr>
              </a:p>
            </p:txBody>
          </p:sp>
          <p:grpSp>
            <p:nvGrpSpPr>
              <p:cNvPr id="73" name="Group 73"/>
              <p:cNvGrpSpPr/>
              <p:nvPr/>
            </p:nvGrpSpPr>
            <p:grpSpPr bwMode="auto">
              <a:xfrm>
                <a:off x="91" y="30"/>
                <a:ext cx="908" cy="296"/>
                <a:chOff x="0" y="0"/>
                <a:chExt cx="907" cy="295"/>
              </a:xfrm>
            </p:grpSpPr>
            <p:sp>
              <p:nvSpPr>
                <p:cNvPr id="74" name="Freeform 74"/>
                <p:cNvSpPr/>
                <p:nvPr/>
              </p:nvSpPr>
              <p:spPr bwMode="auto">
                <a:xfrm>
                  <a:off x="-1" y="-1"/>
                  <a:ext cx="909" cy="297"/>
                </a:xfrm>
                <a:custGeom>
                  <a:avLst/>
                  <a:gdLst>
                    <a:gd name="T0" fmla="*/ 0 w 4756"/>
                    <a:gd name="T1" fmla="*/ 297 h 1576"/>
                    <a:gd name="T2" fmla="*/ 10 w 4756"/>
                    <a:gd name="T3" fmla="*/ 276 h 1576"/>
                    <a:gd name="T4" fmla="*/ 21 w 4756"/>
                    <a:gd name="T5" fmla="*/ 254 h 1576"/>
                    <a:gd name="T6" fmla="*/ 32 w 4756"/>
                    <a:gd name="T7" fmla="*/ 234 h 1576"/>
                    <a:gd name="T8" fmla="*/ 45 w 4756"/>
                    <a:gd name="T9" fmla="*/ 214 h 1576"/>
                    <a:gd name="T10" fmla="*/ 59 w 4756"/>
                    <a:gd name="T11" fmla="*/ 195 h 1576"/>
                    <a:gd name="T12" fmla="*/ 74 w 4756"/>
                    <a:gd name="T13" fmla="*/ 177 h 1576"/>
                    <a:gd name="T14" fmla="*/ 89 w 4756"/>
                    <a:gd name="T15" fmla="*/ 159 h 1576"/>
                    <a:gd name="T16" fmla="*/ 106 w 4756"/>
                    <a:gd name="T17" fmla="*/ 142 h 1576"/>
                    <a:gd name="T18" fmla="*/ 114 w 4756"/>
                    <a:gd name="T19" fmla="*/ 134 h 1576"/>
                    <a:gd name="T20" fmla="*/ 131 w 4756"/>
                    <a:gd name="T21" fmla="*/ 119 h 1576"/>
                    <a:gd name="T22" fmla="*/ 150 w 4756"/>
                    <a:gd name="T23" fmla="*/ 104 h 1576"/>
                    <a:gd name="T24" fmla="*/ 169 w 4756"/>
                    <a:gd name="T25" fmla="*/ 90 h 1576"/>
                    <a:gd name="T26" fmla="*/ 188 w 4756"/>
                    <a:gd name="T27" fmla="*/ 77 h 1576"/>
                    <a:gd name="T28" fmla="*/ 209 w 4756"/>
                    <a:gd name="T29" fmla="*/ 64 h 1576"/>
                    <a:gd name="T30" fmla="*/ 230 w 4756"/>
                    <a:gd name="T31" fmla="*/ 53 h 1576"/>
                    <a:gd name="T32" fmla="*/ 252 w 4756"/>
                    <a:gd name="T33" fmla="*/ 43 h 1576"/>
                    <a:gd name="T34" fmla="*/ 263 w 4756"/>
                    <a:gd name="T35" fmla="*/ 38 h 1576"/>
                    <a:gd name="T36" fmla="*/ 285 w 4756"/>
                    <a:gd name="T37" fmla="*/ 29 h 1576"/>
                    <a:gd name="T38" fmla="*/ 308 w 4756"/>
                    <a:gd name="T39" fmla="*/ 22 h 1576"/>
                    <a:gd name="T40" fmla="*/ 331 w 4756"/>
                    <a:gd name="T41" fmla="*/ 15 h 1576"/>
                    <a:gd name="T42" fmla="*/ 355 w 4756"/>
                    <a:gd name="T43" fmla="*/ 10 h 1576"/>
                    <a:gd name="T44" fmla="*/ 379 w 4756"/>
                    <a:gd name="T45" fmla="*/ 6 h 1576"/>
                    <a:gd name="T46" fmla="*/ 404 w 4756"/>
                    <a:gd name="T47" fmla="*/ 2 h 1576"/>
                    <a:gd name="T48" fmla="*/ 429 w 4756"/>
                    <a:gd name="T49" fmla="*/ 0 h 1576"/>
                    <a:gd name="T50" fmla="*/ 455 w 4756"/>
                    <a:gd name="T51" fmla="*/ 0 h 1576"/>
                    <a:gd name="T52" fmla="*/ 467 w 4756"/>
                    <a:gd name="T53" fmla="*/ 0 h 1576"/>
                    <a:gd name="T54" fmla="*/ 492 w 4756"/>
                    <a:gd name="T55" fmla="*/ 2 h 1576"/>
                    <a:gd name="T56" fmla="*/ 517 w 4756"/>
                    <a:gd name="T57" fmla="*/ 4 h 1576"/>
                    <a:gd name="T58" fmla="*/ 542 w 4756"/>
                    <a:gd name="T59" fmla="*/ 8 h 1576"/>
                    <a:gd name="T60" fmla="*/ 566 w 4756"/>
                    <a:gd name="T61" fmla="*/ 12 h 1576"/>
                    <a:gd name="T62" fmla="*/ 589 w 4756"/>
                    <a:gd name="T63" fmla="*/ 18 h 1576"/>
                    <a:gd name="T64" fmla="*/ 613 w 4756"/>
                    <a:gd name="T65" fmla="*/ 26 h 1576"/>
                    <a:gd name="T66" fmla="*/ 635 w 4756"/>
                    <a:gd name="T67" fmla="*/ 34 h 1576"/>
                    <a:gd name="T68" fmla="*/ 646 w 4756"/>
                    <a:gd name="T69" fmla="*/ 38 h 1576"/>
                    <a:gd name="T70" fmla="*/ 669 w 4756"/>
                    <a:gd name="T71" fmla="*/ 48 h 1576"/>
                    <a:gd name="T72" fmla="*/ 690 w 4756"/>
                    <a:gd name="T73" fmla="*/ 59 h 1576"/>
                    <a:gd name="T74" fmla="*/ 710 w 4756"/>
                    <a:gd name="T75" fmla="*/ 70 h 1576"/>
                    <a:gd name="T76" fmla="*/ 730 w 4756"/>
                    <a:gd name="T77" fmla="*/ 83 h 1576"/>
                    <a:gd name="T78" fmla="*/ 750 w 4756"/>
                    <a:gd name="T79" fmla="*/ 96 h 1576"/>
                    <a:gd name="T80" fmla="*/ 768 w 4756"/>
                    <a:gd name="T81" fmla="*/ 111 h 1576"/>
                    <a:gd name="T82" fmla="*/ 786 w 4756"/>
                    <a:gd name="T83" fmla="*/ 126 h 1576"/>
                    <a:gd name="T84" fmla="*/ 803 w 4756"/>
                    <a:gd name="T85" fmla="*/ 142 h 1576"/>
                    <a:gd name="T86" fmla="*/ 812 w 4756"/>
                    <a:gd name="T87" fmla="*/ 151 h 1576"/>
                    <a:gd name="T88" fmla="*/ 828 w 4756"/>
                    <a:gd name="T89" fmla="*/ 168 h 1576"/>
                    <a:gd name="T90" fmla="*/ 843 w 4756"/>
                    <a:gd name="T91" fmla="*/ 186 h 1576"/>
                    <a:gd name="T92" fmla="*/ 857 w 4756"/>
                    <a:gd name="T93" fmla="*/ 205 h 1576"/>
                    <a:gd name="T94" fmla="*/ 870 w 4756"/>
                    <a:gd name="T95" fmla="*/ 224 h 1576"/>
                    <a:gd name="T96" fmla="*/ 883 w 4756"/>
                    <a:gd name="T97" fmla="*/ 244 h 1576"/>
                    <a:gd name="T98" fmla="*/ 894 w 4756"/>
                    <a:gd name="T99" fmla="*/ 265 h 1576"/>
                    <a:gd name="T100" fmla="*/ 904 w 4756"/>
                    <a:gd name="T101" fmla="*/ 286 h 1576"/>
                    <a:gd name="T102" fmla="*/ 0 w 4756"/>
                    <a:gd name="T103" fmla="*/ 297 h 157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75000"/>
                      </a:srgbClr>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ysClr val="windowText" lastClr="000000"/>
                    </a:solidFill>
                    <a:effectLst/>
                    <a:uLnTx/>
                    <a:uFillTx/>
                  </a:endParaRPr>
                </a:p>
              </p:txBody>
            </p:sp>
            <p:sp>
              <p:nvSpPr>
                <p:cNvPr id="75" name="Oval 75"/>
                <p:cNvSpPr>
                  <a:spLocks noChangeArrowheads="1"/>
                </p:cNvSpPr>
                <p:nvPr/>
              </p:nvSpPr>
              <p:spPr bwMode="auto">
                <a:xfrm>
                  <a:off x="340" y="0"/>
                  <a:ext cx="227" cy="204"/>
                </a:xfrm>
                <a:prstGeom prst="ellipse">
                  <a:avLst/>
                </a:prstGeom>
                <a:gradFill rotWithShape="1">
                  <a:gsLst>
                    <a:gs pos="0">
                      <a:srgbClr val="FFFFFF"/>
                    </a:gs>
                    <a:gs pos="100000">
                      <a:srgbClr val="67ABF5">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ysClr val="windowText" lastClr="000000"/>
                    </a:solidFill>
                    <a:effectLst/>
                    <a:uLnTx/>
                    <a:uFillTx/>
                  </a:endParaRPr>
                </a:p>
              </p:txBody>
            </p:sp>
          </p:grpSp>
        </p:grpSp>
      </p:grpSp>
      <p:grpSp>
        <p:nvGrpSpPr>
          <p:cNvPr id="76" name="Group 76"/>
          <p:cNvGrpSpPr/>
          <p:nvPr/>
        </p:nvGrpSpPr>
        <p:grpSpPr bwMode="auto">
          <a:xfrm>
            <a:off x="5257074" y="4196322"/>
            <a:ext cx="643433" cy="736460"/>
            <a:chOff x="0" y="0"/>
            <a:chExt cx="614" cy="702"/>
          </a:xfrm>
        </p:grpSpPr>
        <p:sp>
          <p:nvSpPr>
            <p:cNvPr id="77" name="Oval 77"/>
            <p:cNvSpPr>
              <a:spLocks noChangeArrowheads="1"/>
            </p:cNvSpPr>
            <p:nvPr/>
          </p:nvSpPr>
          <p:spPr bwMode="auto">
            <a:xfrm>
              <a:off x="0" y="498"/>
              <a:ext cx="590" cy="204"/>
            </a:xfrm>
            <a:prstGeom prst="ellipse">
              <a:avLst/>
            </a:prstGeom>
            <a:gradFill rotWithShape="1">
              <a:gsLst>
                <a:gs pos="0">
                  <a:srgbClr val="000000">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ysClr val="windowText" lastClr="000000"/>
                </a:solidFill>
                <a:effectLst/>
                <a:uLnTx/>
                <a:uFillTx/>
              </a:endParaRPr>
            </a:p>
          </p:txBody>
        </p:sp>
        <p:grpSp>
          <p:nvGrpSpPr>
            <p:cNvPr id="78" name="Group 78"/>
            <p:cNvGrpSpPr/>
            <p:nvPr/>
          </p:nvGrpSpPr>
          <p:grpSpPr bwMode="auto">
            <a:xfrm>
              <a:off x="1" y="0"/>
              <a:ext cx="613" cy="613"/>
              <a:chOff x="0" y="0"/>
              <a:chExt cx="1089" cy="1089"/>
            </a:xfrm>
          </p:grpSpPr>
          <p:sp>
            <p:nvSpPr>
              <p:cNvPr id="79" name="Oval 79"/>
              <p:cNvSpPr>
                <a:spLocks noChangeArrowheads="1"/>
              </p:cNvSpPr>
              <p:nvPr/>
            </p:nvSpPr>
            <p:spPr bwMode="auto">
              <a:xfrm>
                <a:off x="0" y="0"/>
                <a:ext cx="1089" cy="1089"/>
              </a:xfrm>
              <a:prstGeom prst="ellipse">
                <a:avLst/>
              </a:prstGeom>
              <a:gradFill rotWithShape="1">
                <a:gsLst>
                  <a:gs pos="0">
                    <a:srgbClr val="BEBEBE"/>
                  </a:gs>
                  <a:gs pos="100000">
                    <a:srgbClr val="6E6E6E"/>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ysClr val="windowText" lastClr="000000"/>
                  </a:solidFill>
                  <a:effectLst/>
                  <a:uLnTx/>
                  <a:uFillTx/>
                </a:endParaRPr>
              </a:p>
            </p:txBody>
          </p:sp>
          <p:grpSp>
            <p:nvGrpSpPr>
              <p:cNvPr id="80" name="Group 80"/>
              <p:cNvGrpSpPr/>
              <p:nvPr/>
            </p:nvGrpSpPr>
            <p:grpSpPr bwMode="auto">
              <a:xfrm>
                <a:off x="91" y="30"/>
                <a:ext cx="908" cy="296"/>
                <a:chOff x="0" y="0"/>
                <a:chExt cx="907" cy="295"/>
              </a:xfrm>
            </p:grpSpPr>
            <p:sp>
              <p:nvSpPr>
                <p:cNvPr id="81" name="Freeform 81"/>
                <p:cNvSpPr/>
                <p:nvPr/>
              </p:nvSpPr>
              <p:spPr bwMode="auto">
                <a:xfrm>
                  <a:off x="2" y="-1"/>
                  <a:ext cx="906" cy="296"/>
                </a:xfrm>
                <a:custGeom>
                  <a:avLst/>
                  <a:gdLst>
                    <a:gd name="T0" fmla="*/ 0 w 4756"/>
                    <a:gd name="T1" fmla="*/ 296 h 1576"/>
                    <a:gd name="T2" fmla="*/ 10 w 4756"/>
                    <a:gd name="T3" fmla="*/ 275 h 1576"/>
                    <a:gd name="T4" fmla="*/ 21 w 4756"/>
                    <a:gd name="T5" fmla="*/ 254 h 1576"/>
                    <a:gd name="T6" fmla="*/ 32 w 4756"/>
                    <a:gd name="T7" fmla="*/ 233 h 1576"/>
                    <a:gd name="T8" fmla="*/ 45 w 4756"/>
                    <a:gd name="T9" fmla="*/ 214 h 1576"/>
                    <a:gd name="T10" fmla="*/ 59 w 4756"/>
                    <a:gd name="T11" fmla="*/ 195 h 1576"/>
                    <a:gd name="T12" fmla="*/ 74 w 4756"/>
                    <a:gd name="T13" fmla="*/ 177 h 1576"/>
                    <a:gd name="T14" fmla="*/ 89 w 4756"/>
                    <a:gd name="T15" fmla="*/ 159 h 1576"/>
                    <a:gd name="T16" fmla="*/ 105 w 4756"/>
                    <a:gd name="T17" fmla="*/ 142 h 1576"/>
                    <a:gd name="T18" fmla="*/ 114 w 4756"/>
                    <a:gd name="T19" fmla="*/ 134 h 1576"/>
                    <a:gd name="T20" fmla="*/ 131 w 4756"/>
                    <a:gd name="T21" fmla="*/ 118 h 1576"/>
                    <a:gd name="T22" fmla="*/ 149 w 4756"/>
                    <a:gd name="T23" fmla="*/ 103 h 1576"/>
                    <a:gd name="T24" fmla="*/ 168 w 4756"/>
                    <a:gd name="T25" fmla="*/ 89 h 1576"/>
                    <a:gd name="T26" fmla="*/ 188 w 4756"/>
                    <a:gd name="T27" fmla="*/ 76 h 1576"/>
                    <a:gd name="T28" fmla="*/ 208 w 4756"/>
                    <a:gd name="T29" fmla="*/ 64 h 1576"/>
                    <a:gd name="T30" fmla="*/ 229 w 4756"/>
                    <a:gd name="T31" fmla="*/ 53 h 1576"/>
                    <a:gd name="T32" fmla="*/ 251 w 4756"/>
                    <a:gd name="T33" fmla="*/ 43 h 1576"/>
                    <a:gd name="T34" fmla="*/ 262 w 4756"/>
                    <a:gd name="T35" fmla="*/ 38 h 1576"/>
                    <a:gd name="T36" fmla="*/ 284 w 4756"/>
                    <a:gd name="T37" fmla="*/ 29 h 1576"/>
                    <a:gd name="T38" fmla="*/ 307 w 4756"/>
                    <a:gd name="T39" fmla="*/ 22 h 1576"/>
                    <a:gd name="T40" fmla="*/ 330 w 4756"/>
                    <a:gd name="T41" fmla="*/ 15 h 1576"/>
                    <a:gd name="T42" fmla="*/ 354 w 4756"/>
                    <a:gd name="T43" fmla="*/ 10 h 1576"/>
                    <a:gd name="T44" fmla="*/ 378 w 4756"/>
                    <a:gd name="T45" fmla="*/ 6 h 1576"/>
                    <a:gd name="T46" fmla="*/ 403 w 4756"/>
                    <a:gd name="T47" fmla="*/ 2 h 1576"/>
                    <a:gd name="T48" fmla="*/ 428 w 4756"/>
                    <a:gd name="T49" fmla="*/ 0 h 1576"/>
                    <a:gd name="T50" fmla="*/ 453 w 4756"/>
                    <a:gd name="T51" fmla="*/ 0 h 1576"/>
                    <a:gd name="T52" fmla="*/ 466 w 4756"/>
                    <a:gd name="T53" fmla="*/ 0 h 1576"/>
                    <a:gd name="T54" fmla="*/ 491 w 4756"/>
                    <a:gd name="T55" fmla="*/ 2 h 1576"/>
                    <a:gd name="T56" fmla="*/ 515 w 4756"/>
                    <a:gd name="T57" fmla="*/ 4 h 1576"/>
                    <a:gd name="T58" fmla="*/ 540 w 4756"/>
                    <a:gd name="T59" fmla="*/ 8 h 1576"/>
                    <a:gd name="T60" fmla="*/ 564 w 4756"/>
                    <a:gd name="T61" fmla="*/ 12 h 1576"/>
                    <a:gd name="T62" fmla="*/ 587 w 4756"/>
                    <a:gd name="T63" fmla="*/ 18 h 1576"/>
                    <a:gd name="T64" fmla="*/ 611 w 4756"/>
                    <a:gd name="T65" fmla="*/ 26 h 1576"/>
                    <a:gd name="T66" fmla="*/ 633 w 4756"/>
                    <a:gd name="T67" fmla="*/ 33 h 1576"/>
                    <a:gd name="T68" fmla="*/ 644 w 4756"/>
                    <a:gd name="T69" fmla="*/ 38 h 1576"/>
                    <a:gd name="T70" fmla="*/ 666 w 4756"/>
                    <a:gd name="T71" fmla="*/ 48 h 1576"/>
                    <a:gd name="T72" fmla="*/ 687 w 4756"/>
                    <a:gd name="T73" fmla="*/ 59 h 1576"/>
                    <a:gd name="T74" fmla="*/ 708 w 4756"/>
                    <a:gd name="T75" fmla="*/ 70 h 1576"/>
                    <a:gd name="T76" fmla="*/ 728 w 4756"/>
                    <a:gd name="T77" fmla="*/ 83 h 1576"/>
                    <a:gd name="T78" fmla="*/ 747 w 4756"/>
                    <a:gd name="T79" fmla="*/ 96 h 1576"/>
                    <a:gd name="T80" fmla="*/ 766 w 4756"/>
                    <a:gd name="T81" fmla="*/ 111 h 1576"/>
                    <a:gd name="T82" fmla="*/ 784 w 4756"/>
                    <a:gd name="T83" fmla="*/ 126 h 1576"/>
                    <a:gd name="T84" fmla="*/ 801 w 4756"/>
                    <a:gd name="T85" fmla="*/ 142 h 1576"/>
                    <a:gd name="T86" fmla="*/ 809 w 4756"/>
                    <a:gd name="T87" fmla="*/ 150 h 1576"/>
                    <a:gd name="T88" fmla="*/ 825 w 4756"/>
                    <a:gd name="T89" fmla="*/ 168 h 1576"/>
                    <a:gd name="T90" fmla="*/ 840 w 4756"/>
                    <a:gd name="T91" fmla="*/ 186 h 1576"/>
                    <a:gd name="T92" fmla="*/ 854 w 4756"/>
                    <a:gd name="T93" fmla="*/ 204 h 1576"/>
                    <a:gd name="T94" fmla="*/ 867 w 4756"/>
                    <a:gd name="T95" fmla="*/ 224 h 1576"/>
                    <a:gd name="T96" fmla="*/ 880 w 4756"/>
                    <a:gd name="T97" fmla="*/ 243 h 1576"/>
                    <a:gd name="T98" fmla="*/ 891 w 4756"/>
                    <a:gd name="T99" fmla="*/ 264 h 1576"/>
                    <a:gd name="T100" fmla="*/ 901 w 4756"/>
                    <a:gd name="T101" fmla="*/ 285 h 1576"/>
                    <a:gd name="T102" fmla="*/ 0 w 4756"/>
                    <a:gd name="T103" fmla="*/ 296 h 157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75000"/>
                      </a:srgbClr>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ysClr val="windowText" lastClr="000000"/>
                    </a:solidFill>
                    <a:effectLst/>
                    <a:uLnTx/>
                    <a:uFillTx/>
                  </a:endParaRPr>
                </a:p>
              </p:txBody>
            </p:sp>
            <p:sp>
              <p:nvSpPr>
                <p:cNvPr id="82" name="Oval 82"/>
                <p:cNvSpPr>
                  <a:spLocks noChangeArrowheads="1"/>
                </p:cNvSpPr>
                <p:nvPr/>
              </p:nvSpPr>
              <p:spPr bwMode="auto">
                <a:xfrm>
                  <a:off x="340" y="0"/>
                  <a:ext cx="227" cy="204"/>
                </a:xfrm>
                <a:prstGeom prst="ellipse">
                  <a:avLst/>
                </a:prstGeom>
                <a:gradFill rotWithShape="1">
                  <a:gsLst>
                    <a:gs pos="0">
                      <a:srgbClr val="FFFFFF"/>
                    </a:gs>
                    <a:gs pos="100000">
                      <a:srgbClr val="67ABF5">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ysClr val="windowText" lastClr="000000"/>
                    </a:solidFill>
                    <a:effectLst/>
                    <a:uLnTx/>
                    <a:uFillTx/>
                  </a:endParaRPr>
                </a:p>
              </p:txBody>
            </p:sp>
          </p:grpSp>
        </p:grpSp>
      </p:grpSp>
      <p:grpSp>
        <p:nvGrpSpPr>
          <p:cNvPr id="83" name="组合 82"/>
          <p:cNvGrpSpPr/>
          <p:nvPr/>
        </p:nvGrpSpPr>
        <p:grpSpPr>
          <a:xfrm>
            <a:off x="5678794" y="1205516"/>
            <a:ext cx="2313261" cy="3702459"/>
            <a:chOff x="5629014" y="1078699"/>
            <a:chExt cx="2313261" cy="3702459"/>
          </a:xfrm>
        </p:grpSpPr>
        <p:grpSp>
          <p:nvGrpSpPr>
            <p:cNvPr id="84" name="Group 10"/>
            <p:cNvGrpSpPr/>
            <p:nvPr/>
          </p:nvGrpSpPr>
          <p:grpSpPr bwMode="auto">
            <a:xfrm>
              <a:off x="5629014" y="1356229"/>
              <a:ext cx="2313261" cy="3181510"/>
              <a:chOff x="0" y="0"/>
              <a:chExt cx="1492" cy="2052"/>
            </a:xfrm>
          </p:grpSpPr>
          <p:sp>
            <p:nvSpPr>
              <p:cNvPr id="127" name="Freeform 11"/>
              <p:cNvSpPr/>
              <p:nvPr/>
            </p:nvSpPr>
            <p:spPr bwMode="auto">
              <a:xfrm>
                <a:off x="0" y="0"/>
                <a:ext cx="1492" cy="2052"/>
              </a:xfrm>
              <a:custGeom>
                <a:avLst/>
                <a:gdLst>
                  <a:gd name="T0" fmla="*/ 1492 w 1492"/>
                  <a:gd name="T1" fmla="*/ 373 h 2052"/>
                  <a:gd name="T2" fmla="*/ 1488 w 1492"/>
                  <a:gd name="T3" fmla="*/ 336 h 2052"/>
                  <a:gd name="T4" fmla="*/ 1476 w 1492"/>
                  <a:gd name="T5" fmla="*/ 298 h 2052"/>
                  <a:gd name="T6" fmla="*/ 1458 w 1492"/>
                  <a:gd name="T7" fmla="*/ 262 h 2052"/>
                  <a:gd name="T8" fmla="*/ 1434 w 1492"/>
                  <a:gd name="T9" fmla="*/ 228 h 2052"/>
                  <a:gd name="T10" fmla="*/ 1401 w 1492"/>
                  <a:gd name="T11" fmla="*/ 196 h 2052"/>
                  <a:gd name="T12" fmla="*/ 1365 w 1492"/>
                  <a:gd name="T13" fmla="*/ 165 h 2052"/>
                  <a:gd name="T14" fmla="*/ 1321 w 1492"/>
                  <a:gd name="T15" fmla="*/ 136 h 2052"/>
                  <a:gd name="T16" fmla="*/ 1273 w 1492"/>
                  <a:gd name="T17" fmla="*/ 109 h 2052"/>
                  <a:gd name="T18" fmla="*/ 1220 w 1492"/>
                  <a:gd name="T19" fmla="*/ 86 h 2052"/>
                  <a:gd name="T20" fmla="*/ 1163 w 1492"/>
                  <a:gd name="T21" fmla="*/ 63 h 2052"/>
                  <a:gd name="T22" fmla="*/ 1102 w 1492"/>
                  <a:gd name="T23" fmla="*/ 45 h 2052"/>
                  <a:gd name="T24" fmla="*/ 1036 w 1492"/>
                  <a:gd name="T25" fmla="*/ 30 h 2052"/>
                  <a:gd name="T26" fmla="*/ 967 w 1492"/>
                  <a:gd name="T27" fmla="*/ 17 h 2052"/>
                  <a:gd name="T28" fmla="*/ 896 w 1492"/>
                  <a:gd name="T29" fmla="*/ 8 h 2052"/>
                  <a:gd name="T30" fmla="*/ 822 w 1492"/>
                  <a:gd name="T31" fmla="*/ 1 h 2052"/>
                  <a:gd name="T32" fmla="*/ 746 w 1492"/>
                  <a:gd name="T33" fmla="*/ 0 h 2052"/>
                  <a:gd name="T34" fmla="*/ 670 w 1492"/>
                  <a:gd name="T35" fmla="*/ 1 h 2052"/>
                  <a:gd name="T36" fmla="*/ 596 w 1492"/>
                  <a:gd name="T37" fmla="*/ 8 h 2052"/>
                  <a:gd name="T38" fmla="*/ 525 w 1492"/>
                  <a:gd name="T39" fmla="*/ 17 h 2052"/>
                  <a:gd name="T40" fmla="*/ 456 w 1492"/>
                  <a:gd name="T41" fmla="*/ 30 h 2052"/>
                  <a:gd name="T42" fmla="*/ 390 w 1492"/>
                  <a:gd name="T43" fmla="*/ 45 h 2052"/>
                  <a:gd name="T44" fmla="*/ 329 w 1492"/>
                  <a:gd name="T45" fmla="*/ 63 h 2052"/>
                  <a:gd name="T46" fmla="*/ 272 w 1492"/>
                  <a:gd name="T47" fmla="*/ 86 h 2052"/>
                  <a:gd name="T48" fmla="*/ 219 w 1492"/>
                  <a:gd name="T49" fmla="*/ 109 h 2052"/>
                  <a:gd name="T50" fmla="*/ 171 w 1492"/>
                  <a:gd name="T51" fmla="*/ 136 h 2052"/>
                  <a:gd name="T52" fmla="*/ 127 w 1492"/>
                  <a:gd name="T53" fmla="*/ 165 h 2052"/>
                  <a:gd name="T54" fmla="*/ 91 w 1492"/>
                  <a:gd name="T55" fmla="*/ 196 h 2052"/>
                  <a:gd name="T56" fmla="*/ 58 w 1492"/>
                  <a:gd name="T57" fmla="*/ 228 h 2052"/>
                  <a:gd name="T58" fmla="*/ 34 w 1492"/>
                  <a:gd name="T59" fmla="*/ 262 h 2052"/>
                  <a:gd name="T60" fmla="*/ 16 w 1492"/>
                  <a:gd name="T61" fmla="*/ 298 h 2052"/>
                  <a:gd name="T62" fmla="*/ 4 w 1492"/>
                  <a:gd name="T63" fmla="*/ 336 h 2052"/>
                  <a:gd name="T64" fmla="*/ 0 w 1492"/>
                  <a:gd name="T65" fmla="*/ 373 h 2052"/>
                  <a:gd name="T66" fmla="*/ 6 w 1492"/>
                  <a:gd name="T67" fmla="*/ 420 h 2052"/>
                  <a:gd name="T68" fmla="*/ 376 w 1492"/>
                  <a:gd name="T69" fmla="*/ 1889 h 2052"/>
                  <a:gd name="T70" fmla="*/ 391 w 1492"/>
                  <a:gd name="T71" fmla="*/ 1922 h 2052"/>
                  <a:gd name="T72" fmla="*/ 417 w 1492"/>
                  <a:gd name="T73" fmla="*/ 1954 h 2052"/>
                  <a:gd name="T74" fmla="*/ 453 w 1492"/>
                  <a:gd name="T75" fmla="*/ 1981 h 2052"/>
                  <a:gd name="T76" fmla="*/ 499 w 1492"/>
                  <a:gd name="T77" fmla="*/ 2005 h 2052"/>
                  <a:gd name="T78" fmla="*/ 552 w 1492"/>
                  <a:gd name="T79" fmla="*/ 2025 h 2052"/>
                  <a:gd name="T80" fmla="*/ 611 w 1492"/>
                  <a:gd name="T81" fmla="*/ 2039 h 2052"/>
                  <a:gd name="T82" fmla="*/ 676 w 1492"/>
                  <a:gd name="T83" fmla="*/ 2048 h 2052"/>
                  <a:gd name="T84" fmla="*/ 746 w 1492"/>
                  <a:gd name="T85" fmla="*/ 2052 h 2052"/>
                  <a:gd name="T86" fmla="*/ 816 w 1492"/>
                  <a:gd name="T87" fmla="*/ 2048 h 2052"/>
                  <a:gd name="T88" fmla="*/ 881 w 1492"/>
                  <a:gd name="T89" fmla="*/ 2039 h 2052"/>
                  <a:gd name="T90" fmla="*/ 940 w 1492"/>
                  <a:gd name="T91" fmla="*/ 2025 h 2052"/>
                  <a:gd name="T92" fmla="*/ 993 w 1492"/>
                  <a:gd name="T93" fmla="*/ 2005 h 2052"/>
                  <a:gd name="T94" fmla="*/ 1039 w 1492"/>
                  <a:gd name="T95" fmla="*/ 1981 h 2052"/>
                  <a:gd name="T96" fmla="*/ 1075 w 1492"/>
                  <a:gd name="T97" fmla="*/ 1954 h 2052"/>
                  <a:gd name="T98" fmla="*/ 1101 w 1492"/>
                  <a:gd name="T99" fmla="*/ 1922 h 2052"/>
                  <a:gd name="T100" fmla="*/ 1116 w 1492"/>
                  <a:gd name="T101" fmla="*/ 1889 h 2052"/>
                  <a:gd name="T102" fmla="*/ 1486 w 1492"/>
                  <a:gd name="T103" fmla="*/ 420 h 2052"/>
                  <a:gd name="T104" fmla="*/ 1492 w 1492"/>
                  <a:gd name="T105" fmla="*/ 373 h 205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492"/>
                  <a:gd name="T160" fmla="*/ 0 h 2052"/>
                  <a:gd name="T161" fmla="*/ 1492 w 1492"/>
                  <a:gd name="T162" fmla="*/ 2052 h 205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492" h="2052">
                    <a:moveTo>
                      <a:pt x="1492" y="373"/>
                    </a:moveTo>
                    <a:lnTo>
                      <a:pt x="1492" y="373"/>
                    </a:lnTo>
                    <a:lnTo>
                      <a:pt x="1491" y="354"/>
                    </a:lnTo>
                    <a:lnTo>
                      <a:pt x="1488" y="336"/>
                    </a:lnTo>
                    <a:lnTo>
                      <a:pt x="1483" y="316"/>
                    </a:lnTo>
                    <a:lnTo>
                      <a:pt x="1476" y="298"/>
                    </a:lnTo>
                    <a:lnTo>
                      <a:pt x="1469" y="280"/>
                    </a:lnTo>
                    <a:lnTo>
                      <a:pt x="1458" y="262"/>
                    </a:lnTo>
                    <a:lnTo>
                      <a:pt x="1447" y="245"/>
                    </a:lnTo>
                    <a:lnTo>
                      <a:pt x="1434" y="228"/>
                    </a:lnTo>
                    <a:lnTo>
                      <a:pt x="1418" y="211"/>
                    </a:lnTo>
                    <a:lnTo>
                      <a:pt x="1401" y="196"/>
                    </a:lnTo>
                    <a:lnTo>
                      <a:pt x="1385" y="180"/>
                    </a:lnTo>
                    <a:lnTo>
                      <a:pt x="1365" y="165"/>
                    </a:lnTo>
                    <a:lnTo>
                      <a:pt x="1344" y="150"/>
                    </a:lnTo>
                    <a:lnTo>
                      <a:pt x="1321" y="136"/>
                    </a:lnTo>
                    <a:lnTo>
                      <a:pt x="1298" y="122"/>
                    </a:lnTo>
                    <a:lnTo>
                      <a:pt x="1273" y="109"/>
                    </a:lnTo>
                    <a:lnTo>
                      <a:pt x="1247" y="97"/>
                    </a:lnTo>
                    <a:lnTo>
                      <a:pt x="1220" y="86"/>
                    </a:lnTo>
                    <a:lnTo>
                      <a:pt x="1193" y="74"/>
                    </a:lnTo>
                    <a:lnTo>
                      <a:pt x="1163" y="63"/>
                    </a:lnTo>
                    <a:lnTo>
                      <a:pt x="1133" y="54"/>
                    </a:lnTo>
                    <a:lnTo>
                      <a:pt x="1102" y="45"/>
                    </a:lnTo>
                    <a:lnTo>
                      <a:pt x="1070" y="36"/>
                    </a:lnTo>
                    <a:lnTo>
                      <a:pt x="1036" y="30"/>
                    </a:lnTo>
                    <a:lnTo>
                      <a:pt x="1002" y="22"/>
                    </a:lnTo>
                    <a:lnTo>
                      <a:pt x="967" y="17"/>
                    </a:lnTo>
                    <a:lnTo>
                      <a:pt x="933" y="12"/>
                    </a:lnTo>
                    <a:lnTo>
                      <a:pt x="896" y="8"/>
                    </a:lnTo>
                    <a:lnTo>
                      <a:pt x="860" y="4"/>
                    </a:lnTo>
                    <a:lnTo>
                      <a:pt x="822" y="1"/>
                    </a:lnTo>
                    <a:lnTo>
                      <a:pt x="785" y="0"/>
                    </a:lnTo>
                    <a:lnTo>
                      <a:pt x="746" y="0"/>
                    </a:lnTo>
                    <a:lnTo>
                      <a:pt x="707" y="0"/>
                    </a:lnTo>
                    <a:lnTo>
                      <a:pt x="670" y="1"/>
                    </a:lnTo>
                    <a:lnTo>
                      <a:pt x="632" y="4"/>
                    </a:lnTo>
                    <a:lnTo>
                      <a:pt x="596" y="8"/>
                    </a:lnTo>
                    <a:lnTo>
                      <a:pt x="560" y="12"/>
                    </a:lnTo>
                    <a:lnTo>
                      <a:pt x="525" y="17"/>
                    </a:lnTo>
                    <a:lnTo>
                      <a:pt x="490" y="22"/>
                    </a:lnTo>
                    <a:lnTo>
                      <a:pt x="456" y="30"/>
                    </a:lnTo>
                    <a:lnTo>
                      <a:pt x="422" y="36"/>
                    </a:lnTo>
                    <a:lnTo>
                      <a:pt x="390" y="45"/>
                    </a:lnTo>
                    <a:lnTo>
                      <a:pt x="359" y="54"/>
                    </a:lnTo>
                    <a:lnTo>
                      <a:pt x="329" y="63"/>
                    </a:lnTo>
                    <a:lnTo>
                      <a:pt x="299" y="74"/>
                    </a:lnTo>
                    <a:lnTo>
                      <a:pt x="272" y="86"/>
                    </a:lnTo>
                    <a:lnTo>
                      <a:pt x="245" y="97"/>
                    </a:lnTo>
                    <a:lnTo>
                      <a:pt x="219" y="109"/>
                    </a:lnTo>
                    <a:lnTo>
                      <a:pt x="194" y="122"/>
                    </a:lnTo>
                    <a:lnTo>
                      <a:pt x="171" y="136"/>
                    </a:lnTo>
                    <a:lnTo>
                      <a:pt x="148" y="150"/>
                    </a:lnTo>
                    <a:lnTo>
                      <a:pt x="127" y="165"/>
                    </a:lnTo>
                    <a:lnTo>
                      <a:pt x="107" y="180"/>
                    </a:lnTo>
                    <a:lnTo>
                      <a:pt x="91" y="196"/>
                    </a:lnTo>
                    <a:lnTo>
                      <a:pt x="74" y="211"/>
                    </a:lnTo>
                    <a:lnTo>
                      <a:pt x="58" y="228"/>
                    </a:lnTo>
                    <a:lnTo>
                      <a:pt x="45" y="245"/>
                    </a:lnTo>
                    <a:lnTo>
                      <a:pt x="34" y="262"/>
                    </a:lnTo>
                    <a:lnTo>
                      <a:pt x="23" y="280"/>
                    </a:lnTo>
                    <a:lnTo>
                      <a:pt x="16" y="298"/>
                    </a:lnTo>
                    <a:lnTo>
                      <a:pt x="9" y="316"/>
                    </a:lnTo>
                    <a:lnTo>
                      <a:pt x="4" y="336"/>
                    </a:lnTo>
                    <a:lnTo>
                      <a:pt x="1" y="354"/>
                    </a:lnTo>
                    <a:lnTo>
                      <a:pt x="0" y="373"/>
                    </a:lnTo>
                    <a:lnTo>
                      <a:pt x="1" y="396"/>
                    </a:lnTo>
                    <a:lnTo>
                      <a:pt x="6" y="420"/>
                    </a:lnTo>
                    <a:lnTo>
                      <a:pt x="5" y="420"/>
                    </a:lnTo>
                    <a:lnTo>
                      <a:pt x="376" y="1889"/>
                    </a:lnTo>
                    <a:lnTo>
                      <a:pt x="382" y="1906"/>
                    </a:lnTo>
                    <a:lnTo>
                      <a:pt x="391" y="1922"/>
                    </a:lnTo>
                    <a:lnTo>
                      <a:pt x="403" y="1938"/>
                    </a:lnTo>
                    <a:lnTo>
                      <a:pt x="417" y="1954"/>
                    </a:lnTo>
                    <a:lnTo>
                      <a:pt x="434" y="1968"/>
                    </a:lnTo>
                    <a:lnTo>
                      <a:pt x="453" y="1981"/>
                    </a:lnTo>
                    <a:lnTo>
                      <a:pt x="474" y="1994"/>
                    </a:lnTo>
                    <a:lnTo>
                      <a:pt x="499" y="2005"/>
                    </a:lnTo>
                    <a:lnTo>
                      <a:pt x="525" y="2016"/>
                    </a:lnTo>
                    <a:lnTo>
                      <a:pt x="552" y="2025"/>
                    </a:lnTo>
                    <a:lnTo>
                      <a:pt x="580" y="2033"/>
                    </a:lnTo>
                    <a:lnTo>
                      <a:pt x="611" y="2039"/>
                    </a:lnTo>
                    <a:lnTo>
                      <a:pt x="644" y="2044"/>
                    </a:lnTo>
                    <a:lnTo>
                      <a:pt x="676" y="2048"/>
                    </a:lnTo>
                    <a:lnTo>
                      <a:pt x="711" y="2051"/>
                    </a:lnTo>
                    <a:lnTo>
                      <a:pt x="746" y="2052"/>
                    </a:lnTo>
                    <a:lnTo>
                      <a:pt x="781" y="2051"/>
                    </a:lnTo>
                    <a:lnTo>
                      <a:pt x="816" y="2048"/>
                    </a:lnTo>
                    <a:lnTo>
                      <a:pt x="848" y="2044"/>
                    </a:lnTo>
                    <a:lnTo>
                      <a:pt x="881" y="2039"/>
                    </a:lnTo>
                    <a:lnTo>
                      <a:pt x="912" y="2033"/>
                    </a:lnTo>
                    <a:lnTo>
                      <a:pt x="940" y="2025"/>
                    </a:lnTo>
                    <a:lnTo>
                      <a:pt x="967" y="2016"/>
                    </a:lnTo>
                    <a:lnTo>
                      <a:pt x="993" y="2005"/>
                    </a:lnTo>
                    <a:lnTo>
                      <a:pt x="1018" y="1994"/>
                    </a:lnTo>
                    <a:lnTo>
                      <a:pt x="1039" y="1981"/>
                    </a:lnTo>
                    <a:lnTo>
                      <a:pt x="1058" y="1968"/>
                    </a:lnTo>
                    <a:lnTo>
                      <a:pt x="1075" y="1954"/>
                    </a:lnTo>
                    <a:lnTo>
                      <a:pt x="1089" y="1938"/>
                    </a:lnTo>
                    <a:lnTo>
                      <a:pt x="1101" y="1922"/>
                    </a:lnTo>
                    <a:lnTo>
                      <a:pt x="1110" y="1906"/>
                    </a:lnTo>
                    <a:lnTo>
                      <a:pt x="1116" y="1889"/>
                    </a:lnTo>
                    <a:lnTo>
                      <a:pt x="1487" y="420"/>
                    </a:lnTo>
                    <a:lnTo>
                      <a:pt x="1486" y="420"/>
                    </a:lnTo>
                    <a:lnTo>
                      <a:pt x="1491" y="396"/>
                    </a:lnTo>
                    <a:lnTo>
                      <a:pt x="1492" y="373"/>
                    </a:lnTo>
                    <a:close/>
                  </a:path>
                </a:pathLst>
              </a:custGeom>
              <a:gradFill rotWithShape="1">
                <a:gsLst>
                  <a:gs pos="0">
                    <a:srgbClr val="B2B2B2"/>
                  </a:gs>
                  <a:gs pos="50000">
                    <a:srgbClr val="5B5B5B"/>
                  </a:gs>
                  <a:gs pos="100000">
                    <a:srgbClr val="B2B2B2"/>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ysClr val="windowText" lastClr="000000"/>
                  </a:solidFill>
                  <a:effectLst/>
                  <a:uLnTx/>
                  <a:uFillTx/>
                </a:endParaRPr>
              </a:p>
            </p:txBody>
          </p:sp>
          <p:sp>
            <p:nvSpPr>
              <p:cNvPr id="128" name="Freeform 12"/>
              <p:cNvSpPr>
                <a:spLocks noEditPoints="1"/>
              </p:cNvSpPr>
              <p:nvPr/>
            </p:nvSpPr>
            <p:spPr bwMode="auto">
              <a:xfrm>
                <a:off x="0" y="0"/>
                <a:ext cx="1492" cy="746"/>
              </a:xfrm>
              <a:custGeom>
                <a:avLst/>
                <a:gdLst>
                  <a:gd name="T0" fmla="*/ 632 w 1492"/>
                  <a:gd name="T1" fmla="*/ 4 h 746"/>
                  <a:gd name="T2" fmla="*/ 456 w 1492"/>
                  <a:gd name="T3" fmla="*/ 30 h 746"/>
                  <a:gd name="T4" fmla="*/ 299 w 1492"/>
                  <a:gd name="T5" fmla="*/ 74 h 746"/>
                  <a:gd name="T6" fmla="*/ 171 w 1492"/>
                  <a:gd name="T7" fmla="*/ 136 h 746"/>
                  <a:gd name="T8" fmla="*/ 74 w 1492"/>
                  <a:gd name="T9" fmla="*/ 211 h 746"/>
                  <a:gd name="T10" fmla="*/ 16 w 1492"/>
                  <a:gd name="T11" fmla="*/ 298 h 746"/>
                  <a:gd name="T12" fmla="*/ 1 w 1492"/>
                  <a:gd name="T13" fmla="*/ 393 h 746"/>
                  <a:gd name="T14" fmla="*/ 34 w 1492"/>
                  <a:gd name="T15" fmla="*/ 485 h 746"/>
                  <a:gd name="T16" fmla="*/ 107 w 1492"/>
                  <a:gd name="T17" fmla="*/ 566 h 746"/>
                  <a:gd name="T18" fmla="*/ 219 w 1492"/>
                  <a:gd name="T19" fmla="*/ 637 h 746"/>
                  <a:gd name="T20" fmla="*/ 359 w 1492"/>
                  <a:gd name="T21" fmla="*/ 692 h 746"/>
                  <a:gd name="T22" fmla="*/ 525 w 1492"/>
                  <a:gd name="T23" fmla="*/ 729 h 746"/>
                  <a:gd name="T24" fmla="*/ 707 w 1492"/>
                  <a:gd name="T25" fmla="*/ 746 h 746"/>
                  <a:gd name="T26" fmla="*/ 896 w 1492"/>
                  <a:gd name="T27" fmla="*/ 738 h 746"/>
                  <a:gd name="T28" fmla="*/ 1070 w 1492"/>
                  <a:gd name="T29" fmla="*/ 710 h 746"/>
                  <a:gd name="T30" fmla="*/ 1220 w 1492"/>
                  <a:gd name="T31" fmla="*/ 661 h 746"/>
                  <a:gd name="T32" fmla="*/ 1344 w 1492"/>
                  <a:gd name="T33" fmla="*/ 596 h 746"/>
                  <a:gd name="T34" fmla="*/ 1434 w 1492"/>
                  <a:gd name="T35" fmla="*/ 518 h 746"/>
                  <a:gd name="T36" fmla="*/ 1483 w 1492"/>
                  <a:gd name="T37" fmla="*/ 430 h 746"/>
                  <a:gd name="T38" fmla="*/ 1488 w 1492"/>
                  <a:gd name="T39" fmla="*/ 336 h 746"/>
                  <a:gd name="T40" fmla="*/ 1447 w 1492"/>
                  <a:gd name="T41" fmla="*/ 245 h 746"/>
                  <a:gd name="T42" fmla="*/ 1365 w 1492"/>
                  <a:gd name="T43" fmla="*/ 165 h 746"/>
                  <a:gd name="T44" fmla="*/ 1247 w 1492"/>
                  <a:gd name="T45" fmla="*/ 97 h 746"/>
                  <a:gd name="T46" fmla="*/ 1102 w 1492"/>
                  <a:gd name="T47" fmla="*/ 45 h 746"/>
                  <a:gd name="T48" fmla="*/ 933 w 1492"/>
                  <a:gd name="T49" fmla="*/ 12 h 746"/>
                  <a:gd name="T50" fmla="*/ 746 w 1492"/>
                  <a:gd name="T51" fmla="*/ 0 h 746"/>
                  <a:gd name="T52" fmla="*/ 640 w 1492"/>
                  <a:gd name="T53" fmla="*/ 719 h 746"/>
                  <a:gd name="T54" fmla="*/ 474 w 1492"/>
                  <a:gd name="T55" fmla="*/ 696 h 746"/>
                  <a:gd name="T56" fmla="*/ 328 w 1492"/>
                  <a:gd name="T57" fmla="*/ 654 h 746"/>
                  <a:gd name="T58" fmla="*/ 206 w 1492"/>
                  <a:gd name="T59" fmla="*/ 596 h 746"/>
                  <a:gd name="T60" fmla="*/ 115 w 1492"/>
                  <a:gd name="T61" fmla="*/ 525 h 746"/>
                  <a:gd name="T62" fmla="*/ 61 w 1492"/>
                  <a:gd name="T63" fmla="*/ 444 h 746"/>
                  <a:gd name="T64" fmla="*/ 48 w 1492"/>
                  <a:gd name="T65" fmla="*/ 355 h 746"/>
                  <a:gd name="T66" fmla="*/ 78 w 1492"/>
                  <a:gd name="T67" fmla="*/ 269 h 746"/>
                  <a:gd name="T68" fmla="*/ 148 w 1492"/>
                  <a:gd name="T69" fmla="*/ 192 h 746"/>
                  <a:gd name="T70" fmla="*/ 251 w 1492"/>
                  <a:gd name="T71" fmla="*/ 126 h 746"/>
                  <a:gd name="T72" fmla="*/ 383 w 1492"/>
                  <a:gd name="T73" fmla="*/ 74 h 746"/>
                  <a:gd name="T74" fmla="*/ 537 w 1492"/>
                  <a:gd name="T75" fmla="*/ 39 h 746"/>
                  <a:gd name="T76" fmla="*/ 710 w 1492"/>
                  <a:gd name="T77" fmla="*/ 23 h 746"/>
                  <a:gd name="T78" fmla="*/ 887 w 1492"/>
                  <a:gd name="T79" fmla="*/ 30 h 746"/>
                  <a:gd name="T80" fmla="*/ 1049 w 1492"/>
                  <a:gd name="T81" fmla="*/ 57 h 746"/>
                  <a:gd name="T82" fmla="*/ 1190 w 1492"/>
                  <a:gd name="T83" fmla="*/ 102 h 746"/>
                  <a:gd name="T84" fmla="*/ 1307 w 1492"/>
                  <a:gd name="T85" fmla="*/ 163 h 746"/>
                  <a:gd name="T86" fmla="*/ 1391 w 1492"/>
                  <a:gd name="T87" fmla="*/ 237 h 746"/>
                  <a:gd name="T88" fmla="*/ 1438 w 1492"/>
                  <a:gd name="T89" fmla="*/ 320 h 746"/>
                  <a:gd name="T90" fmla="*/ 1441 w 1492"/>
                  <a:gd name="T91" fmla="*/ 409 h 746"/>
                  <a:gd name="T92" fmla="*/ 1403 w 1492"/>
                  <a:gd name="T93" fmla="*/ 494 h 746"/>
                  <a:gd name="T94" fmla="*/ 1326 w 1492"/>
                  <a:gd name="T95" fmla="*/ 569 h 746"/>
                  <a:gd name="T96" fmla="*/ 1216 w 1492"/>
                  <a:gd name="T97" fmla="*/ 632 h 746"/>
                  <a:gd name="T98" fmla="*/ 1079 w 1492"/>
                  <a:gd name="T99" fmla="*/ 681 h 746"/>
                  <a:gd name="T100" fmla="*/ 921 w 1492"/>
                  <a:gd name="T101" fmla="*/ 713 h 746"/>
                  <a:gd name="T102" fmla="*/ 746 w 1492"/>
                  <a:gd name="T103" fmla="*/ 723 h 74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492"/>
                  <a:gd name="T157" fmla="*/ 0 h 746"/>
                  <a:gd name="T158" fmla="*/ 1492 w 1492"/>
                  <a:gd name="T159" fmla="*/ 746 h 74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492" h="746">
                    <a:moveTo>
                      <a:pt x="746" y="0"/>
                    </a:moveTo>
                    <a:lnTo>
                      <a:pt x="746" y="0"/>
                    </a:lnTo>
                    <a:lnTo>
                      <a:pt x="707" y="0"/>
                    </a:lnTo>
                    <a:lnTo>
                      <a:pt x="670" y="1"/>
                    </a:lnTo>
                    <a:lnTo>
                      <a:pt x="632" y="4"/>
                    </a:lnTo>
                    <a:lnTo>
                      <a:pt x="596" y="8"/>
                    </a:lnTo>
                    <a:lnTo>
                      <a:pt x="560" y="12"/>
                    </a:lnTo>
                    <a:lnTo>
                      <a:pt x="525" y="17"/>
                    </a:lnTo>
                    <a:lnTo>
                      <a:pt x="490" y="22"/>
                    </a:lnTo>
                    <a:lnTo>
                      <a:pt x="456" y="30"/>
                    </a:lnTo>
                    <a:lnTo>
                      <a:pt x="422" y="36"/>
                    </a:lnTo>
                    <a:lnTo>
                      <a:pt x="390" y="45"/>
                    </a:lnTo>
                    <a:lnTo>
                      <a:pt x="359" y="54"/>
                    </a:lnTo>
                    <a:lnTo>
                      <a:pt x="329" y="63"/>
                    </a:lnTo>
                    <a:lnTo>
                      <a:pt x="299" y="74"/>
                    </a:lnTo>
                    <a:lnTo>
                      <a:pt x="272" y="86"/>
                    </a:lnTo>
                    <a:lnTo>
                      <a:pt x="245" y="97"/>
                    </a:lnTo>
                    <a:lnTo>
                      <a:pt x="219" y="109"/>
                    </a:lnTo>
                    <a:lnTo>
                      <a:pt x="194" y="122"/>
                    </a:lnTo>
                    <a:lnTo>
                      <a:pt x="171" y="136"/>
                    </a:lnTo>
                    <a:lnTo>
                      <a:pt x="148" y="150"/>
                    </a:lnTo>
                    <a:lnTo>
                      <a:pt x="127" y="165"/>
                    </a:lnTo>
                    <a:lnTo>
                      <a:pt x="107" y="180"/>
                    </a:lnTo>
                    <a:lnTo>
                      <a:pt x="91" y="196"/>
                    </a:lnTo>
                    <a:lnTo>
                      <a:pt x="74" y="211"/>
                    </a:lnTo>
                    <a:lnTo>
                      <a:pt x="58" y="228"/>
                    </a:lnTo>
                    <a:lnTo>
                      <a:pt x="45" y="245"/>
                    </a:lnTo>
                    <a:lnTo>
                      <a:pt x="34" y="262"/>
                    </a:lnTo>
                    <a:lnTo>
                      <a:pt x="23" y="280"/>
                    </a:lnTo>
                    <a:lnTo>
                      <a:pt x="16" y="298"/>
                    </a:lnTo>
                    <a:lnTo>
                      <a:pt x="9" y="316"/>
                    </a:lnTo>
                    <a:lnTo>
                      <a:pt x="4" y="336"/>
                    </a:lnTo>
                    <a:lnTo>
                      <a:pt x="1" y="354"/>
                    </a:lnTo>
                    <a:lnTo>
                      <a:pt x="0" y="373"/>
                    </a:lnTo>
                    <a:lnTo>
                      <a:pt x="1" y="393"/>
                    </a:lnTo>
                    <a:lnTo>
                      <a:pt x="4" y="411"/>
                    </a:lnTo>
                    <a:lnTo>
                      <a:pt x="9" y="430"/>
                    </a:lnTo>
                    <a:lnTo>
                      <a:pt x="16" y="448"/>
                    </a:lnTo>
                    <a:lnTo>
                      <a:pt x="23" y="466"/>
                    </a:lnTo>
                    <a:lnTo>
                      <a:pt x="34" y="485"/>
                    </a:lnTo>
                    <a:lnTo>
                      <a:pt x="45" y="501"/>
                    </a:lnTo>
                    <a:lnTo>
                      <a:pt x="58" y="518"/>
                    </a:lnTo>
                    <a:lnTo>
                      <a:pt x="74" y="535"/>
                    </a:lnTo>
                    <a:lnTo>
                      <a:pt x="91" y="551"/>
                    </a:lnTo>
                    <a:lnTo>
                      <a:pt x="107" y="566"/>
                    </a:lnTo>
                    <a:lnTo>
                      <a:pt x="127" y="582"/>
                    </a:lnTo>
                    <a:lnTo>
                      <a:pt x="148" y="596"/>
                    </a:lnTo>
                    <a:lnTo>
                      <a:pt x="171" y="610"/>
                    </a:lnTo>
                    <a:lnTo>
                      <a:pt x="194" y="624"/>
                    </a:lnTo>
                    <a:lnTo>
                      <a:pt x="219" y="637"/>
                    </a:lnTo>
                    <a:lnTo>
                      <a:pt x="245" y="649"/>
                    </a:lnTo>
                    <a:lnTo>
                      <a:pt x="272" y="661"/>
                    </a:lnTo>
                    <a:lnTo>
                      <a:pt x="299" y="672"/>
                    </a:lnTo>
                    <a:lnTo>
                      <a:pt x="329" y="683"/>
                    </a:lnTo>
                    <a:lnTo>
                      <a:pt x="359" y="692"/>
                    </a:lnTo>
                    <a:lnTo>
                      <a:pt x="390" y="701"/>
                    </a:lnTo>
                    <a:lnTo>
                      <a:pt x="422" y="710"/>
                    </a:lnTo>
                    <a:lnTo>
                      <a:pt x="456" y="716"/>
                    </a:lnTo>
                    <a:lnTo>
                      <a:pt x="490" y="724"/>
                    </a:lnTo>
                    <a:lnTo>
                      <a:pt x="525" y="729"/>
                    </a:lnTo>
                    <a:lnTo>
                      <a:pt x="560" y="735"/>
                    </a:lnTo>
                    <a:lnTo>
                      <a:pt x="596" y="738"/>
                    </a:lnTo>
                    <a:lnTo>
                      <a:pt x="632" y="742"/>
                    </a:lnTo>
                    <a:lnTo>
                      <a:pt x="670" y="745"/>
                    </a:lnTo>
                    <a:lnTo>
                      <a:pt x="707" y="746"/>
                    </a:lnTo>
                    <a:lnTo>
                      <a:pt x="746" y="746"/>
                    </a:lnTo>
                    <a:lnTo>
                      <a:pt x="785" y="746"/>
                    </a:lnTo>
                    <a:lnTo>
                      <a:pt x="822" y="745"/>
                    </a:lnTo>
                    <a:lnTo>
                      <a:pt x="860" y="742"/>
                    </a:lnTo>
                    <a:lnTo>
                      <a:pt x="896" y="738"/>
                    </a:lnTo>
                    <a:lnTo>
                      <a:pt x="933" y="735"/>
                    </a:lnTo>
                    <a:lnTo>
                      <a:pt x="967" y="729"/>
                    </a:lnTo>
                    <a:lnTo>
                      <a:pt x="1002" y="724"/>
                    </a:lnTo>
                    <a:lnTo>
                      <a:pt x="1036" y="716"/>
                    </a:lnTo>
                    <a:lnTo>
                      <a:pt x="1070" y="710"/>
                    </a:lnTo>
                    <a:lnTo>
                      <a:pt x="1102" y="701"/>
                    </a:lnTo>
                    <a:lnTo>
                      <a:pt x="1133" y="692"/>
                    </a:lnTo>
                    <a:lnTo>
                      <a:pt x="1163" y="683"/>
                    </a:lnTo>
                    <a:lnTo>
                      <a:pt x="1193" y="672"/>
                    </a:lnTo>
                    <a:lnTo>
                      <a:pt x="1220" y="661"/>
                    </a:lnTo>
                    <a:lnTo>
                      <a:pt x="1247" y="649"/>
                    </a:lnTo>
                    <a:lnTo>
                      <a:pt x="1273" y="637"/>
                    </a:lnTo>
                    <a:lnTo>
                      <a:pt x="1298" y="624"/>
                    </a:lnTo>
                    <a:lnTo>
                      <a:pt x="1321" y="610"/>
                    </a:lnTo>
                    <a:lnTo>
                      <a:pt x="1344" y="596"/>
                    </a:lnTo>
                    <a:lnTo>
                      <a:pt x="1365" y="582"/>
                    </a:lnTo>
                    <a:lnTo>
                      <a:pt x="1385" y="566"/>
                    </a:lnTo>
                    <a:lnTo>
                      <a:pt x="1401" y="551"/>
                    </a:lnTo>
                    <a:lnTo>
                      <a:pt x="1418" y="535"/>
                    </a:lnTo>
                    <a:lnTo>
                      <a:pt x="1434" y="518"/>
                    </a:lnTo>
                    <a:lnTo>
                      <a:pt x="1447" y="501"/>
                    </a:lnTo>
                    <a:lnTo>
                      <a:pt x="1458" y="485"/>
                    </a:lnTo>
                    <a:lnTo>
                      <a:pt x="1469" y="466"/>
                    </a:lnTo>
                    <a:lnTo>
                      <a:pt x="1476" y="448"/>
                    </a:lnTo>
                    <a:lnTo>
                      <a:pt x="1483" y="430"/>
                    </a:lnTo>
                    <a:lnTo>
                      <a:pt x="1488" y="411"/>
                    </a:lnTo>
                    <a:lnTo>
                      <a:pt x="1491" y="393"/>
                    </a:lnTo>
                    <a:lnTo>
                      <a:pt x="1492" y="373"/>
                    </a:lnTo>
                    <a:lnTo>
                      <a:pt x="1491" y="354"/>
                    </a:lnTo>
                    <a:lnTo>
                      <a:pt x="1488" y="336"/>
                    </a:lnTo>
                    <a:lnTo>
                      <a:pt x="1483" y="316"/>
                    </a:lnTo>
                    <a:lnTo>
                      <a:pt x="1476" y="298"/>
                    </a:lnTo>
                    <a:lnTo>
                      <a:pt x="1469" y="280"/>
                    </a:lnTo>
                    <a:lnTo>
                      <a:pt x="1458" y="262"/>
                    </a:lnTo>
                    <a:lnTo>
                      <a:pt x="1447" y="245"/>
                    </a:lnTo>
                    <a:lnTo>
                      <a:pt x="1434" y="228"/>
                    </a:lnTo>
                    <a:lnTo>
                      <a:pt x="1418" y="211"/>
                    </a:lnTo>
                    <a:lnTo>
                      <a:pt x="1401" y="196"/>
                    </a:lnTo>
                    <a:lnTo>
                      <a:pt x="1385" y="180"/>
                    </a:lnTo>
                    <a:lnTo>
                      <a:pt x="1365" y="165"/>
                    </a:lnTo>
                    <a:lnTo>
                      <a:pt x="1344" y="150"/>
                    </a:lnTo>
                    <a:lnTo>
                      <a:pt x="1321" y="136"/>
                    </a:lnTo>
                    <a:lnTo>
                      <a:pt x="1298" y="122"/>
                    </a:lnTo>
                    <a:lnTo>
                      <a:pt x="1273" y="109"/>
                    </a:lnTo>
                    <a:lnTo>
                      <a:pt x="1247" y="97"/>
                    </a:lnTo>
                    <a:lnTo>
                      <a:pt x="1220" y="86"/>
                    </a:lnTo>
                    <a:lnTo>
                      <a:pt x="1193" y="74"/>
                    </a:lnTo>
                    <a:lnTo>
                      <a:pt x="1163" y="63"/>
                    </a:lnTo>
                    <a:lnTo>
                      <a:pt x="1133" y="54"/>
                    </a:lnTo>
                    <a:lnTo>
                      <a:pt x="1102" y="45"/>
                    </a:lnTo>
                    <a:lnTo>
                      <a:pt x="1070" y="36"/>
                    </a:lnTo>
                    <a:lnTo>
                      <a:pt x="1036" y="30"/>
                    </a:lnTo>
                    <a:lnTo>
                      <a:pt x="1002" y="22"/>
                    </a:lnTo>
                    <a:lnTo>
                      <a:pt x="967" y="17"/>
                    </a:lnTo>
                    <a:lnTo>
                      <a:pt x="933" y="12"/>
                    </a:lnTo>
                    <a:lnTo>
                      <a:pt x="896" y="8"/>
                    </a:lnTo>
                    <a:lnTo>
                      <a:pt x="860" y="4"/>
                    </a:lnTo>
                    <a:lnTo>
                      <a:pt x="822" y="1"/>
                    </a:lnTo>
                    <a:lnTo>
                      <a:pt x="785" y="0"/>
                    </a:lnTo>
                    <a:lnTo>
                      <a:pt x="746" y="0"/>
                    </a:lnTo>
                    <a:close/>
                    <a:moveTo>
                      <a:pt x="746" y="723"/>
                    </a:moveTo>
                    <a:lnTo>
                      <a:pt x="746" y="723"/>
                    </a:lnTo>
                    <a:lnTo>
                      <a:pt x="710" y="723"/>
                    </a:lnTo>
                    <a:lnTo>
                      <a:pt x="675" y="722"/>
                    </a:lnTo>
                    <a:lnTo>
                      <a:pt x="640" y="719"/>
                    </a:lnTo>
                    <a:lnTo>
                      <a:pt x="605" y="716"/>
                    </a:lnTo>
                    <a:lnTo>
                      <a:pt x="571" y="713"/>
                    </a:lnTo>
                    <a:lnTo>
                      <a:pt x="537" y="707"/>
                    </a:lnTo>
                    <a:lnTo>
                      <a:pt x="505" y="702"/>
                    </a:lnTo>
                    <a:lnTo>
                      <a:pt x="474" y="696"/>
                    </a:lnTo>
                    <a:lnTo>
                      <a:pt x="443" y="689"/>
                    </a:lnTo>
                    <a:lnTo>
                      <a:pt x="413" y="681"/>
                    </a:lnTo>
                    <a:lnTo>
                      <a:pt x="383" y="672"/>
                    </a:lnTo>
                    <a:lnTo>
                      <a:pt x="355" y="663"/>
                    </a:lnTo>
                    <a:lnTo>
                      <a:pt x="328" y="654"/>
                    </a:lnTo>
                    <a:lnTo>
                      <a:pt x="302" y="644"/>
                    </a:lnTo>
                    <a:lnTo>
                      <a:pt x="276" y="632"/>
                    </a:lnTo>
                    <a:lnTo>
                      <a:pt x="251" y="621"/>
                    </a:lnTo>
                    <a:lnTo>
                      <a:pt x="228" y="609"/>
                    </a:lnTo>
                    <a:lnTo>
                      <a:pt x="206" y="596"/>
                    </a:lnTo>
                    <a:lnTo>
                      <a:pt x="185" y="583"/>
                    </a:lnTo>
                    <a:lnTo>
                      <a:pt x="166" y="569"/>
                    </a:lnTo>
                    <a:lnTo>
                      <a:pt x="148" y="554"/>
                    </a:lnTo>
                    <a:lnTo>
                      <a:pt x="131" y="540"/>
                    </a:lnTo>
                    <a:lnTo>
                      <a:pt x="115" y="525"/>
                    </a:lnTo>
                    <a:lnTo>
                      <a:pt x="101" y="509"/>
                    </a:lnTo>
                    <a:lnTo>
                      <a:pt x="89" y="494"/>
                    </a:lnTo>
                    <a:lnTo>
                      <a:pt x="78" y="477"/>
                    </a:lnTo>
                    <a:lnTo>
                      <a:pt x="69" y="461"/>
                    </a:lnTo>
                    <a:lnTo>
                      <a:pt x="61" y="444"/>
                    </a:lnTo>
                    <a:lnTo>
                      <a:pt x="54" y="426"/>
                    </a:lnTo>
                    <a:lnTo>
                      <a:pt x="51" y="409"/>
                    </a:lnTo>
                    <a:lnTo>
                      <a:pt x="48" y="391"/>
                    </a:lnTo>
                    <a:lnTo>
                      <a:pt x="47" y="373"/>
                    </a:lnTo>
                    <a:lnTo>
                      <a:pt x="48" y="355"/>
                    </a:lnTo>
                    <a:lnTo>
                      <a:pt x="51" y="337"/>
                    </a:lnTo>
                    <a:lnTo>
                      <a:pt x="54" y="320"/>
                    </a:lnTo>
                    <a:lnTo>
                      <a:pt x="61" y="302"/>
                    </a:lnTo>
                    <a:lnTo>
                      <a:pt x="69" y="285"/>
                    </a:lnTo>
                    <a:lnTo>
                      <a:pt x="78" y="269"/>
                    </a:lnTo>
                    <a:lnTo>
                      <a:pt x="89" y="253"/>
                    </a:lnTo>
                    <a:lnTo>
                      <a:pt x="101" y="237"/>
                    </a:lnTo>
                    <a:lnTo>
                      <a:pt x="115" y="222"/>
                    </a:lnTo>
                    <a:lnTo>
                      <a:pt x="131" y="206"/>
                    </a:lnTo>
                    <a:lnTo>
                      <a:pt x="148" y="192"/>
                    </a:lnTo>
                    <a:lnTo>
                      <a:pt x="166" y="177"/>
                    </a:lnTo>
                    <a:lnTo>
                      <a:pt x="185" y="163"/>
                    </a:lnTo>
                    <a:lnTo>
                      <a:pt x="206" y="150"/>
                    </a:lnTo>
                    <a:lnTo>
                      <a:pt x="228" y="137"/>
                    </a:lnTo>
                    <a:lnTo>
                      <a:pt x="251" y="126"/>
                    </a:lnTo>
                    <a:lnTo>
                      <a:pt x="276" y="114"/>
                    </a:lnTo>
                    <a:lnTo>
                      <a:pt x="302" y="102"/>
                    </a:lnTo>
                    <a:lnTo>
                      <a:pt x="328" y="92"/>
                    </a:lnTo>
                    <a:lnTo>
                      <a:pt x="355" y="83"/>
                    </a:lnTo>
                    <a:lnTo>
                      <a:pt x="383" y="74"/>
                    </a:lnTo>
                    <a:lnTo>
                      <a:pt x="413" y="65"/>
                    </a:lnTo>
                    <a:lnTo>
                      <a:pt x="443" y="57"/>
                    </a:lnTo>
                    <a:lnTo>
                      <a:pt x="474" y="51"/>
                    </a:lnTo>
                    <a:lnTo>
                      <a:pt x="505" y="44"/>
                    </a:lnTo>
                    <a:lnTo>
                      <a:pt x="537" y="39"/>
                    </a:lnTo>
                    <a:lnTo>
                      <a:pt x="571" y="34"/>
                    </a:lnTo>
                    <a:lnTo>
                      <a:pt x="605" y="30"/>
                    </a:lnTo>
                    <a:lnTo>
                      <a:pt x="640" y="27"/>
                    </a:lnTo>
                    <a:lnTo>
                      <a:pt x="675" y="25"/>
                    </a:lnTo>
                    <a:lnTo>
                      <a:pt x="710" y="23"/>
                    </a:lnTo>
                    <a:lnTo>
                      <a:pt x="746" y="23"/>
                    </a:lnTo>
                    <a:lnTo>
                      <a:pt x="782" y="23"/>
                    </a:lnTo>
                    <a:lnTo>
                      <a:pt x="817" y="25"/>
                    </a:lnTo>
                    <a:lnTo>
                      <a:pt x="852" y="27"/>
                    </a:lnTo>
                    <a:lnTo>
                      <a:pt x="887" y="30"/>
                    </a:lnTo>
                    <a:lnTo>
                      <a:pt x="921" y="34"/>
                    </a:lnTo>
                    <a:lnTo>
                      <a:pt x="955" y="39"/>
                    </a:lnTo>
                    <a:lnTo>
                      <a:pt x="987" y="44"/>
                    </a:lnTo>
                    <a:lnTo>
                      <a:pt x="1018" y="51"/>
                    </a:lnTo>
                    <a:lnTo>
                      <a:pt x="1049" y="57"/>
                    </a:lnTo>
                    <a:lnTo>
                      <a:pt x="1079" y="65"/>
                    </a:lnTo>
                    <a:lnTo>
                      <a:pt x="1109" y="74"/>
                    </a:lnTo>
                    <a:lnTo>
                      <a:pt x="1137" y="83"/>
                    </a:lnTo>
                    <a:lnTo>
                      <a:pt x="1164" y="92"/>
                    </a:lnTo>
                    <a:lnTo>
                      <a:pt x="1190" y="102"/>
                    </a:lnTo>
                    <a:lnTo>
                      <a:pt x="1216" y="114"/>
                    </a:lnTo>
                    <a:lnTo>
                      <a:pt x="1241" y="126"/>
                    </a:lnTo>
                    <a:lnTo>
                      <a:pt x="1264" y="137"/>
                    </a:lnTo>
                    <a:lnTo>
                      <a:pt x="1286" y="150"/>
                    </a:lnTo>
                    <a:lnTo>
                      <a:pt x="1307" y="163"/>
                    </a:lnTo>
                    <a:lnTo>
                      <a:pt x="1326" y="177"/>
                    </a:lnTo>
                    <a:lnTo>
                      <a:pt x="1344" y="192"/>
                    </a:lnTo>
                    <a:lnTo>
                      <a:pt x="1361" y="206"/>
                    </a:lnTo>
                    <a:lnTo>
                      <a:pt x="1377" y="222"/>
                    </a:lnTo>
                    <a:lnTo>
                      <a:pt x="1391" y="237"/>
                    </a:lnTo>
                    <a:lnTo>
                      <a:pt x="1403" y="253"/>
                    </a:lnTo>
                    <a:lnTo>
                      <a:pt x="1414" y="269"/>
                    </a:lnTo>
                    <a:lnTo>
                      <a:pt x="1423" y="285"/>
                    </a:lnTo>
                    <a:lnTo>
                      <a:pt x="1431" y="302"/>
                    </a:lnTo>
                    <a:lnTo>
                      <a:pt x="1438" y="320"/>
                    </a:lnTo>
                    <a:lnTo>
                      <a:pt x="1441" y="337"/>
                    </a:lnTo>
                    <a:lnTo>
                      <a:pt x="1444" y="355"/>
                    </a:lnTo>
                    <a:lnTo>
                      <a:pt x="1445" y="373"/>
                    </a:lnTo>
                    <a:lnTo>
                      <a:pt x="1444" y="391"/>
                    </a:lnTo>
                    <a:lnTo>
                      <a:pt x="1441" y="409"/>
                    </a:lnTo>
                    <a:lnTo>
                      <a:pt x="1438" y="426"/>
                    </a:lnTo>
                    <a:lnTo>
                      <a:pt x="1431" y="444"/>
                    </a:lnTo>
                    <a:lnTo>
                      <a:pt x="1423" y="461"/>
                    </a:lnTo>
                    <a:lnTo>
                      <a:pt x="1414" y="477"/>
                    </a:lnTo>
                    <a:lnTo>
                      <a:pt x="1403" y="494"/>
                    </a:lnTo>
                    <a:lnTo>
                      <a:pt x="1391" y="509"/>
                    </a:lnTo>
                    <a:lnTo>
                      <a:pt x="1377" y="525"/>
                    </a:lnTo>
                    <a:lnTo>
                      <a:pt x="1361" y="540"/>
                    </a:lnTo>
                    <a:lnTo>
                      <a:pt x="1344" y="554"/>
                    </a:lnTo>
                    <a:lnTo>
                      <a:pt x="1326" y="569"/>
                    </a:lnTo>
                    <a:lnTo>
                      <a:pt x="1307" y="583"/>
                    </a:lnTo>
                    <a:lnTo>
                      <a:pt x="1286" y="596"/>
                    </a:lnTo>
                    <a:lnTo>
                      <a:pt x="1264" y="609"/>
                    </a:lnTo>
                    <a:lnTo>
                      <a:pt x="1241" y="621"/>
                    </a:lnTo>
                    <a:lnTo>
                      <a:pt x="1216" y="632"/>
                    </a:lnTo>
                    <a:lnTo>
                      <a:pt x="1190" y="644"/>
                    </a:lnTo>
                    <a:lnTo>
                      <a:pt x="1164" y="654"/>
                    </a:lnTo>
                    <a:lnTo>
                      <a:pt x="1137" y="663"/>
                    </a:lnTo>
                    <a:lnTo>
                      <a:pt x="1109" y="672"/>
                    </a:lnTo>
                    <a:lnTo>
                      <a:pt x="1079" y="681"/>
                    </a:lnTo>
                    <a:lnTo>
                      <a:pt x="1049" y="689"/>
                    </a:lnTo>
                    <a:lnTo>
                      <a:pt x="1018" y="696"/>
                    </a:lnTo>
                    <a:lnTo>
                      <a:pt x="987" y="702"/>
                    </a:lnTo>
                    <a:lnTo>
                      <a:pt x="955" y="707"/>
                    </a:lnTo>
                    <a:lnTo>
                      <a:pt x="921" y="713"/>
                    </a:lnTo>
                    <a:lnTo>
                      <a:pt x="887" y="716"/>
                    </a:lnTo>
                    <a:lnTo>
                      <a:pt x="852" y="719"/>
                    </a:lnTo>
                    <a:lnTo>
                      <a:pt x="817" y="722"/>
                    </a:lnTo>
                    <a:lnTo>
                      <a:pt x="782" y="723"/>
                    </a:lnTo>
                    <a:lnTo>
                      <a:pt x="746" y="723"/>
                    </a:lnTo>
                    <a:close/>
                  </a:path>
                </a:pathLst>
              </a:custGeom>
              <a:solidFill>
                <a:srgbClr val="EAEAEA"/>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ysClr val="windowText" lastClr="000000"/>
                  </a:solidFill>
                  <a:effectLst/>
                  <a:uLnTx/>
                  <a:uFillTx/>
                </a:endParaRPr>
              </a:p>
            </p:txBody>
          </p:sp>
          <p:sp>
            <p:nvSpPr>
              <p:cNvPr id="129" name="Freeform 13"/>
              <p:cNvSpPr/>
              <p:nvPr/>
            </p:nvSpPr>
            <p:spPr bwMode="auto">
              <a:xfrm>
                <a:off x="47" y="23"/>
                <a:ext cx="1398" cy="700"/>
              </a:xfrm>
              <a:custGeom>
                <a:avLst/>
                <a:gdLst>
                  <a:gd name="T0" fmla="*/ 1397 w 1398"/>
                  <a:gd name="T1" fmla="*/ 368 h 700"/>
                  <a:gd name="T2" fmla="*/ 1384 w 1398"/>
                  <a:gd name="T3" fmla="*/ 421 h 700"/>
                  <a:gd name="T4" fmla="*/ 1356 w 1398"/>
                  <a:gd name="T5" fmla="*/ 471 h 700"/>
                  <a:gd name="T6" fmla="*/ 1314 w 1398"/>
                  <a:gd name="T7" fmla="*/ 517 h 700"/>
                  <a:gd name="T8" fmla="*/ 1260 w 1398"/>
                  <a:gd name="T9" fmla="*/ 560 h 700"/>
                  <a:gd name="T10" fmla="*/ 1194 w 1398"/>
                  <a:gd name="T11" fmla="*/ 598 h 700"/>
                  <a:gd name="T12" fmla="*/ 1117 w 1398"/>
                  <a:gd name="T13" fmla="*/ 631 h 700"/>
                  <a:gd name="T14" fmla="*/ 1032 w 1398"/>
                  <a:gd name="T15" fmla="*/ 658 h 700"/>
                  <a:gd name="T16" fmla="*/ 940 w 1398"/>
                  <a:gd name="T17" fmla="*/ 679 h 700"/>
                  <a:gd name="T18" fmla="*/ 840 w 1398"/>
                  <a:gd name="T19" fmla="*/ 693 h 700"/>
                  <a:gd name="T20" fmla="*/ 735 w 1398"/>
                  <a:gd name="T21" fmla="*/ 700 h 700"/>
                  <a:gd name="T22" fmla="*/ 628 w 1398"/>
                  <a:gd name="T23" fmla="*/ 699 h 700"/>
                  <a:gd name="T24" fmla="*/ 524 w 1398"/>
                  <a:gd name="T25" fmla="*/ 690 h 700"/>
                  <a:gd name="T26" fmla="*/ 427 w 1398"/>
                  <a:gd name="T27" fmla="*/ 673 h 700"/>
                  <a:gd name="T28" fmla="*/ 336 w 1398"/>
                  <a:gd name="T29" fmla="*/ 649 h 700"/>
                  <a:gd name="T30" fmla="*/ 255 w 1398"/>
                  <a:gd name="T31" fmla="*/ 621 h 700"/>
                  <a:gd name="T32" fmla="*/ 181 w 1398"/>
                  <a:gd name="T33" fmla="*/ 586 h 700"/>
                  <a:gd name="T34" fmla="*/ 119 w 1398"/>
                  <a:gd name="T35" fmla="*/ 546 h 700"/>
                  <a:gd name="T36" fmla="*/ 68 w 1398"/>
                  <a:gd name="T37" fmla="*/ 502 h 700"/>
                  <a:gd name="T38" fmla="*/ 31 w 1398"/>
                  <a:gd name="T39" fmla="*/ 454 h 700"/>
                  <a:gd name="T40" fmla="*/ 7 w 1398"/>
                  <a:gd name="T41" fmla="*/ 403 h 700"/>
                  <a:gd name="T42" fmla="*/ 0 w 1398"/>
                  <a:gd name="T43" fmla="*/ 350 h 700"/>
                  <a:gd name="T44" fmla="*/ 7 w 1398"/>
                  <a:gd name="T45" fmla="*/ 297 h 700"/>
                  <a:gd name="T46" fmla="*/ 31 w 1398"/>
                  <a:gd name="T47" fmla="*/ 246 h 700"/>
                  <a:gd name="T48" fmla="*/ 68 w 1398"/>
                  <a:gd name="T49" fmla="*/ 199 h 700"/>
                  <a:gd name="T50" fmla="*/ 119 w 1398"/>
                  <a:gd name="T51" fmla="*/ 154 h 700"/>
                  <a:gd name="T52" fmla="*/ 181 w 1398"/>
                  <a:gd name="T53" fmla="*/ 114 h 700"/>
                  <a:gd name="T54" fmla="*/ 255 w 1398"/>
                  <a:gd name="T55" fmla="*/ 79 h 700"/>
                  <a:gd name="T56" fmla="*/ 336 w 1398"/>
                  <a:gd name="T57" fmla="*/ 51 h 700"/>
                  <a:gd name="T58" fmla="*/ 427 w 1398"/>
                  <a:gd name="T59" fmla="*/ 28 h 700"/>
                  <a:gd name="T60" fmla="*/ 524 w 1398"/>
                  <a:gd name="T61" fmla="*/ 11 h 700"/>
                  <a:gd name="T62" fmla="*/ 628 w 1398"/>
                  <a:gd name="T63" fmla="*/ 2 h 700"/>
                  <a:gd name="T64" fmla="*/ 735 w 1398"/>
                  <a:gd name="T65" fmla="*/ 0 h 700"/>
                  <a:gd name="T66" fmla="*/ 840 w 1398"/>
                  <a:gd name="T67" fmla="*/ 7 h 700"/>
                  <a:gd name="T68" fmla="*/ 940 w 1398"/>
                  <a:gd name="T69" fmla="*/ 21 h 700"/>
                  <a:gd name="T70" fmla="*/ 1032 w 1398"/>
                  <a:gd name="T71" fmla="*/ 42 h 700"/>
                  <a:gd name="T72" fmla="*/ 1117 w 1398"/>
                  <a:gd name="T73" fmla="*/ 69 h 700"/>
                  <a:gd name="T74" fmla="*/ 1194 w 1398"/>
                  <a:gd name="T75" fmla="*/ 103 h 700"/>
                  <a:gd name="T76" fmla="*/ 1260 w 1398"/>
                  <a:gd name="T77" fmla="*/ 140 h 700"/>
                  <a:gd name="T78" fmla="*/ 1314 w 1398"/>
                  <a:gd name="T79" fmla="*/ 183 h 700"/>
                  <a:gd name="T80" fmla="*/ 1356 w 1398"/>
                  <a:gd name="T81" fmla="*/ 230 h 700"/>
                  <a:gd name="T82" fmla="*/ 1384 w 1398"/>
                  <a:gd name="T83" fmla="*/ 279 h 700"/>
                  <a:gd name="T84" fmla="*/ 1397 w 1398"/>
                  <a:gd name="T85" fmla="*/ 332 h 70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398"/>
                  <a:gd name="T130" fmla="*/ 0 h 700"/>
                  <a:gd name="T131" fmla="*/ 1398 w 1398"/>
                  <a:gd name="T132" fmla="*/ 700 h 70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398" h="700">
                    <a:moveTo>
                      <a:pt x="1398" y="350"/>
                    </a:moveTo>
                    <a:lnTo>
                      <a:pt x="1398" y="350"/>
                    </a:lnTo>
                    <a:lnTo>
                      <a:pt x="1397" y="368"/>
                    </a:lnTo>
                    <a:lnTo>
                      <a:pt x="1394" y="386"/>
                    </a:lnTo>
                    <a:lnTo>
                      <a:pt x="1391" y="403"/>
                    </a:lnTo>
                    <a:lnTo>
                      <a:pt x="1384" y="421"/>
                    </a:lnTo>
                    <a:lnTo>
                      <a:pt x="1376" y="438"/>
                    </a:lnTo>
                    <a:lnTo>
                      <a:pt x="1367" y="454"/>
                    </a:lnTo>
                    <a:lnTo>
                      <a:pt x="1356" y="471"/>
                    </a:lnTo>
                    <a:lnTo>
                      <a:pt x="1344" y="486"/>
                    </a:lnTo>
                    <a:lnTo>
                      <a:pt x="1330" y="502"/>
                    </a:lnTo>
                    <a:lnTo>
                      <a:pt x="1314" y="517"/>
                    </a:lnTo>
                    <a:lnTo>
                      <a:pt x="1297" y="531"/>
                    </a:lnTo>
                    <a:lnTo>
                      <a:pt x="1279" y="546"/>
                    </a:lnTo>
                    <a:lnTo>
                      <a:pt x="1260" y="560"/>
                    </a:lnTo>
                    <a:lnTo>
                      <a:pt x="1239" y="573"/>
                    </a:lnTo>
                    <a:lnTo>
                      <a:pt x="1217" y="586"/>
                    </a:lnTo>
                    <a:lnTo>
                      <a:pt x="1194" y="598"/>
                    </a:lnTo>
                    <a:lnTo>
                      <a:pt x="1169" y="609"/>
                    </a:lnTo>
                    <a:lnTo>
                      <a:pt x="1143" y="621"/>
                    </a:lnTo>
                    <a:lnTo>
                      <a:pt x="1117" y="631"/>
                    </a:lnTo>
                    <a:lnTo>
                      <a:pt x="1090" y="640"/>
                    </a:lnTo>
                    <a:lnTo>
                      <a:pt x="1062" y="649"/>
                    </a:lnTo>
                    <a:lnTo>
                      <a:pt x="1032" y="658"/>
                    </a:lnTo>
                    <a:lnTo>
                      <a:pt x="1002" y="666"/>
                    </a:lnTo>
                    <a:lnTo>
                      <a:pt x="971" y="673"/>
                    </a:lnTo>
                    <a:lnTo>
                      <a:pt x="940" y="679"/>
                    </a:lnTo>
                    <a:lnTo>
                      <a:pt x="908" y="684"/>
                    </a:lnTo>
                    <a:lnTo>
                      <a:pt x="874" y="690"/>
                    </a:lnTo>
                    <a:lnTo>
                      <a:pt x="840" y="693"/>
                    </a:lnTo>
                    <a:lnTo>
                      <a:pt x="805" y="696"/>
                    </a:lnTo>
                    <a:lnTo>
                      <a:pt x="770" y="699"/>
                    </a:lnTo>
                    <a:lnTo>
                      <a:pt x="735" y="700"/>
                    </a:lnTo>
                    <a:lnTo>
                      <a:pt x="699" y="700"/>
                    </a:lnTo>
                    <a:lnTo>
                      <a:pt x="663" y="700"/>
                    </a:lnTo>
                    <a:lnTo>
                      <a:pt x="628" y="699"/>
                    </a:lnTo>
                    <a:lnTo>
                      <a:pt x="593" y="696"/>
                    </a:lnTo>
                    <a:lnTo>
                      <a:pt x="558" y="693"/>
                    </a:lnTo>
                    <a:lnTo>
                      <a:pt x="524" y="690"/>
                    </a:lnTo>
                    <a:lnTo>
                      <a:pt x="490" y="684"/>
                    </a:lnTo>
                    <a:lnTo>
                      <a:pt x="458" y="679"/>
                    </a:lnTo>
                    <a:lnTo>
                      <a:pt x="427" y="673"/>
                    </a:lnTo>
                    <a:lnTo>
                      <a:pt x="396" y="666"/>
                    </a:lnTo>
                    <a:lnTo>
                      <a:pt x="366" y="658"/>
                    </a:lnTo>
                    <a:lnTo>
                      <a:pt x="336" y="649"/>
                    </a:lnTo>
                    <a:lnTo>
                      <a:pt x="308" y="640"/>
                    </a:lnTo>
                    <a:lnTo>
                      <a:pt x="281" y="631"/>
                    </a:lnTo>
                    <a:lnTo>
                      <a:pt x="255" y="621"/>
                    </a:lnTo>
                    <a:lnTo>
                      <a:pt x="229" y="609"/>
                    </a:lnTo>
                    <a:lnTo>
                      <a:pt x="204" y="598"/>
                    </a:lnTo>
                    <a:lnTo>
                      <a:pt x="181" y="586"/>
                    </a:lnTo>
                    <a:lnTo>
                      <a:pt x="159" y="573"/>
                    </a:lnTo>
                    <a:lnTo>
                      <a:pt x="138" y="560"/>
                    </a:lnTo>
                    <a:lnTo>
                      <a:pt x="119" y="546"/>
                    </a:lnTo>
                    <a:lnTo>
                      <a:pt x="101" y="531"/>
                    </a:lnTo>
                    <a:lnTo>
                      <a:pt x="84" y="517"/>
                    </a:lnTo>
                    <a:lnTo>
                      <a:pt x="68" y="502"/>
                    </a:lnTo>
                    <a:lnTo>
                      <a:pt x="54" y="486"/>
                    </a:lnTo>
                    <a:lnTo>
                      <a:pt x="42" y="471"/>
                    </a:lnTo>
                    <a:lnTo>
                      <a:pt x="31" y="454"/>
                    </a:lnTo>
                    <a:lnTo>
                      <a:pt x="22" y="438"/>
                    </a:lnTo>
                    <a:lnTo>
                      <a:pt x="14" y="421"/>
                    </a:lnTo>
                    <a:lnTo>
                      <a:pt x="7" y="403"/>
                    </a:lnTo>
                    <a:lnTo>
                      <a:pt x="4" y="386"/>
                    </a:lnTo>
                    <a:lnTo>
                      <a:pt x="1" y="368"/>
                    </a:lnTo>
                    <a:lnTo>
                      <a:pt x="0" y="350"/>
                    </a:lnTo>
                    <a:lnTo>
                      <a:pt x="1" y="332"/>
                    </a:lnTo>
                    <a:lnTo>
                      <a:pt x="4" y="314"/>
                    </a:lnTo>
                    <a:lnTo>
                      <a:pt x="7" y="297"/>
                    </a:lnTo>
                    <a:lnTo>
                      <a:pt x="14" y="279"/>
                    </a:lnTo>
                    <a:lnTo>
                      <a:pt x="22" y="262"/>
                    </a:lnTo>
                    <a:lnTo>
                      <a:pt x="31" y="246"/>
                    </a:lnTo>
                    <a:lnTo>
                      <a:pt x="42" y="230"/>
                    </a:lnTo>
                    <a:lnTo>
                      <a:pt x="54" y="214"/>
                    </a:lnTo>
                    <a:lnTo>
                      <a:pt x="68" y="199"/>
                    </a:lnTo>
                    <a:lnTo>
                      <a:pt x="84" y="183"/>
                    </a:lnTo>
                    <a:lnTo>
                      <a:pt x="101" y="169"/>
                    </a:lnTo>
                    <a:lnTo>
                      <a:pt x="119" y="154"/>
                    </a:lnTo>
                    <a:lnTo>
                      <a:pt x="138" y="140"/>
                    </a:lnTo>
                    <a:lnTo>
                      <a:pt x="159" y="127"/>
                    </a:lnTo>
                    <a:lnTo>
                      <a:pt x="181" y="114"/>
                    </a:lnTo>
                    <a:lnTo>
                      <a:pt x="204" y="103"/>
                    </a:lnTo>
                    <a:lnTo>
                      <a:pt x="229" y="91"/>
                    </a:lnTo>
                    <a:lnTo>
                      <a:pt x="255" y="79"/>
                    </a:lnTo>
                    <a:lnTo>
                      <a:pt x="281" y="69"/>
                    </a:lnTo>
                    <a:lnTo>
                      <a:pt x="308" y="60"/>
                    </a:lnTo>
                    <a:lnTo>
                      <a:pt x="336" y="51"/>
                    </a:lnTo>
                    <a:lnTo>
                      <a:pt x="366" y="42"/>
                    </a:lnTo>
                    <a:lnTo>
                      <a:pt x="396" y="34"/>
                    </a:lnTo>
                    <a:lnTo>
                      <a:pt x="427" y="28"/>
                    </a:lnTo>
                    <a:lnTo>
                      <a:pt x="458" y="21"/>
                    </a:lnTo>
                    <a:lnTo>
                      <a:pt x="490" y="16"/>
                    </a:lnTo>
                    <a:lnTo>
                      <a:pt x="524" y="11"/>
                    </a:lnTo>
                    <a:lnTo>
                      <a:pt x="558" y="7"/>
                    </a:lnTo>
                    <a:lnTo>
                      <a:pt x="593" y="4"/>
                    </a:lnTo>
                    <a:lnTo>
                      <a:pt x="628" y="2"/>
                    </a:lnTo>
                    <a:lnTo>
                      <a:pt x="663" y="0"/>
                    </a:lnTo>
                    <a:lnTo>
                      <a:pt x="699" y="0"/>
                    </a:lnTo>
                    <a:lnTo>
                      <a:pt x="735" y="0"/>
                    </a:lnTo>
                    <a:lnTo>
                      <a:pt x="770" y="2"/>
                    </a:lnTo>
                    <a:lnTo>
                      <a:pt x="805" y="4"/>
                    </a:lnTo>
                    <a:lnTo>
                      <a:pt x="840" y="7"/>
                    </a:lnTo>
                    <a:lnTo>
                      <a:pt x="874" y="11"/>
                    </a:lnTo>
                    <a:lnTo>
                      <a:pt x="908" y="16"/>
                    </a:lnTo>
                    <a:lnTo>
                      <a:pt x="940" y="21"/>
                    </a:lnTo>
                    <a:lnTo>
                      <a:pt x="971" y="28"/>
                    </a:lnTo>
                    <a:lnTo>
                      <a:pt x="1002" y="34"/>
                    </a:lnTo>
                    <a:lnTo>
                      <a:pt x="1032" y="42"/>
                    </a:lnTo>
                    <a:lnTo>
                      <a:pt x="1062" y="51"/>
                    </a:lnTo>
                    <a:lnTo>
                      <a:pt x="1090" y="60"/>
                    </a:lnTo>
                    <a:lnTo>
                      <a:pt x="1117" y="69"/>
                    </a:lnTo>
                    <a:lnTo>
                      <a:pt x="1143" y="79"/>
                    </a:lnTo>
                    <a:lnTo>
                      <a:pt x="1169" y="91"/>
                    </a:lnTo>
                    <a:lnTo>
                      <a:pt x="1194" y="103"/>
                    </a:lnTo>
                    <a:lnTo>
                      <a:pt x="1217" y="114"/>
                    </a:lnTo>
                    <a:lnTo>
                      <a:pt x="1239" y="127"/>
                    </a:lnTo>
                    <a:lnTo>
                      <a:pt x="1260" y="140"/>
                    </a:lnTo>
                    <a:lnTo>
                      <a:pt x="1279" y="154"/>
                    </a:lnTo>
                    <a:lnTo>
                      <a:pt x="1297" y="169"/>
                    </a:lnTo>
                    <a:lnTo>
                      <a:pt x="1314" y="183"/>
                    </a:lnTo>
                    <a:lnTo>
                      <a:pt x="1330" y="199"/>
                    </a:lnTo>
                    <a:lnTo>
                      <a:pt x="1344" y="214"/>
                    </a:lnTo>
                    <a:lnTo>
                      <a:pt x="1356" y="230"/>
                    </a:lnTo>
                    <a:lnTo>
                      <a:pt x="1367" y="246"/>
                    </a:lnTo>
                    <a:lnTo>
                      <a:pt x="1376" y="262"/>
                    </a:lnTo>
                    <a:lnTo>
                      <a:pt x="1384" y="279"/>
                    </a:lnTo>
                    <a:lnTo>
                      <a:pt x="1391" y="297"/>
                    </a:lnTo>
                    <a:lnTo>
                      <a:pt x="1394" y="314"/>
                    </a:lnTo>
                    <a:lnTo>
                      <a:pt x="1397" y="332"/>
                    </a:lnTo>
                    <a:lnTo>
                      <a:pt x="1398" y="35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ysClr val="windowText" lastClr="000000"/>
                  </a:solidFill>
                  <a:effectLst/>
                  <a:uLnTx/>
                  <a:uFillTx/>
                </a:endParaRPr>
              </a:p>
            </p:txBody>
          </p:sp>
        </p:grpSp>
        <p:grpSp>
          <p:nvGrpSpPr>
            <p:cNvPr id="85" name="组合 84"/>
            <p:cNvGrpSpPr/>
            <p:nvPr/>
          </p:nvGrpSpPr>
          <p:grpSpPr>
            <a:xfrm>
              <a:off x="5629014" y="1078699"/>
              <a:ext cx="2313261" cy="3702459"/>
              <a:chOff x="5629014" y="1078699"/>
              <a:chExt cx="2313261" cy="3702459"/>
            </a:xfrm>
          </p:grpSpPr>
          <p:sp>
            <p:nvSpPr>
              <p:cNvPr id="86" name="Oval 4"/>
              <p:cNvSpPr>
                <a:spLocks noChangeArrowheads="1"/>
              </p:cNvSpPr>
              <p:nvPr/>
            </p:nvSpPr>
            <p:spPr bwMode="auto">
              <a:xfrm>
                <a:off x="5804214" y="3987331"/>
                <a:ext cx="1934953" cy="793827"/>
              </a:xfrm>
              <a:prstGeom prst="ellipse">
                <a:avLst/>
              </a:prstGeom>
              <a:gradFill rotWithShape="1">
                <a:gsLst>
                  <a:gs pos="0">
                    <a:srgbClr val="000000">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ysClr val="windowText" lastClr="000000"/>
                  </a:solidFill>
                  <a:effectLst/>
                  <a:uLnTx/>
                  <a:uFillTx/>
                </a:endParaRPr>
              </a:p>
            </p:txBody>
          </p:sp>
          <p:grpSp>
            <p:nvGrpSpPr>
              <p:cNvPr id="87" name="Group 14"/>
              <p:cNvGrpSpPr/>
              <p:nvPr/>
            </p:nvGrpSpPr>
            <p:grpSpPr bwMode="auto">
              <a:xfrm>
                <a:off x="6790296" y="1078699"/>
                <a:ext cx="1018642" cy="1018642"/>
                <a:chOff x="0" y="0"/>
                <a:chExt cx="1089" cy="1089"/>
              </a:xfrm>
            </p:grpSpPr>
            <p:sp>
              <p:nvSpPr>
                <p:cNvPr id="123" name="Oval 15"/>
                <p:cNvSpPr>
                  <a:spLocks noChangeArrowheads="1"/>
                </p:cNvSpPr>
                <p:nvPr/>
              </p:nvSpPr>
              <p:spPr bwMode="auto">
                <a:xfrm>
                  <a:off x="0" y="0"/>
                  <a:ext cx="1089" cy="1089"/>
                </a:xfrm>
                <a:prstGeom prst="ellipse">
                  <a:avLst/>
                </a:pr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ysClr val="windowText" lastClr="000000"/>
                    </a:solidFill>
                    <a:effectLst/>
                    <a:uLnTx/>
                    <a:uFillTx/>
                  </a:endParaRPr>
                </a:p>
              </p:txBody>
            </p:sp>
            <p:grpSp>
              <p:nvGrpSpPr>
                <p:cNvPr id="124" name="Group 16"/>
                <p:cNvGrpSpPr/>
                <p:nvPr/>
              </p:nvGrpSpPr>
              <p:grpSpPr bwMode="auto">
                <a:xfrm>
                  <a:off x="91" y="30"/>
                  <a:ext cx="908" cy="296"/>
                  <a:chOff x="0" y="0"/>
                  <a:chExt cx="907" cy="295"/>
                </a:xfrm>
              </p:grpSpPr>
              <p:sp>
                <p:nvSpPr>
                  <p:cNvPr id="125" name="Freeform 17"/>
                  <p:cNvSpPr/>
                  <p:nvPr/>
                </p:nvSpPr>
                <p:spPr bwMode="auto">
                  <a:xfrm>
                    <a:off x="0" y="0"/>
                    <a:ext cx="907" cy="296"/>
                  </a:xfrm>
                  <a:custGeom>
                    <a:avLst/>
                    <a:gdLst>
                      <a:gd name="T0" fmla="*/ 0 w 4756"/>
                      <a:gd name="T1" fmla="*/ 296 h 1576"/>
                      <a:gd name="T2" fmla="*/ 10 w 4756"/>
                      <a:gd name="T3" fmla="*/ 275 h 1576"/>
                      <a:gd name="T4" fmla="*/ 21 w 4756"/>
                      <a:gd name="T5" fmla="*/ 254 h 1576"/>
                      <a:gd name="T6" fmla="*/ 32 w 4756"/>
                      <a:gd name="T7" fmla="*/ 233 h 1576"/>
                      <a:gd name="T8" fmla="*/ 45 w 4756"/>
                      <a:gd name="T9" fmla="*/ 214 h 1576"/>
                      <a:gd name="T10" fmla="*/ 59 w 4756"/>
                      <a:gd name="T11" fmla="*/ 195 h 1576"/>
                      <a:gd name="T12" fmla="*/ 74 w 4756"/>
                      <a:gd name="T13" fmla="*/ 177 h 1576"/>
                      <a:gd name="T14" fmla="*/ 89 w 4756"/>
                      <a:gd name="T15" fmla="*/ 159 h 1576"/>
                      <a:gd name="T16" fmla="*/ 105 w 4756"/>
                      <a:gd name="T17" fmla="*/ 142 h 1576"/>
                      <a:gd name="T18" fmla="*/ 114 w 4756"/>
                      <a:gd name="T19" fmla="*/ 134 h 1576"/>
                      <a:gd name="T20" fmla="*/ 131 w 4756"/>
                      <a:gd name="T21" fmla="*/ 118 h 1576"/>
                      <a:gd name="T22" fmla="*/ 150 w 4756"/>
                      <a:gd name="T23" fmla="*/ 103 h 1576"/>
                      <a:gd name="T24" fmla="*/ 169 w 4756"/>
                      <a:gd name="T25" fmla="*/ 89 h 1576"/>
                      <a:gd name="T26" fmla="*/ 188 w 4756"/>
                      <a:gd name="T27" fmla="*/ 76 h 1576"/>
                      <a:gd name="T28" fmla="*/ 208 w 4756"/>
                      <a:gd name="T29" fmla="*/ 64 h 1576"/>
                      <a:gd name="T30" fmla="*/ 229 w 4756"/>
                      <a:gd name="T31" fmla="*/ 53 h 1576"/>
                      <a:gd name="T32" fmla="*/ 251 w 4756"/>
                      <a:gd name="T33" fmla="*/ 43 h 1576"/>
                      <a:gd name="T34" fmla="*/ 262 w 4756"/>
                      <a:gd name="T35" fmla="*/ 38 h 1576"/>
                      <a:gd name="T36" fmla="*/ 284 w 4756"/>
                      <a:gd name="T37" fmla="*/ 29 h 1576"/>
                      <a:gd name="T38" fmla="*/ 307 w 4756"/>
                      <a:gd name="T39" fmla="*/ 22 h 1576"/>
                      <a:gd name="T40" fmla="*/ 330 w 4756"/>
                      <a:gd name="T41" fmla="*/ 15 h 1576"/>
                      <a:gd name="T42" fmla="*/ 354 w 4756"/>
                      <a:gd name="T43" fmla="*/ 10 h 1576"/>
                      <a:gd name="T44" fmla="*/ 378 w 4756"/>
                      <a:gd name="T45" fmla="*/ 6 h 1576"/>
                      <a:gd name="T46" fmla="*/ 403 w 4756"/>
                      <a:gd name="T47" fmla="*/ 2 h 1576"/>
                      <a:gd name="T48" fmla="*/ 428 w 4756"/>
                      <a:gd name="T49" fmla="*/ 0 h 1576"/>
                      <a:gd name="T50" fmla="*/ 454 w 4756"/>
                      <a:gd name="T51" fmla="*/ 0 h 1576"/>
                      <a:gd name="T52" fmla="*/ 466 w 4756"/>
                      <a:gd name="T53" fmla="*/ 0 h 1576"/>
                      <a:gd name="T54" fmla="*/ 491 w 4756"/>
                      <a:gd name="T55" fmla="*/ 2 h 1576"/>
                      <a:gd name="T56" fmla="*/ 516 w 4756"/>
                      <a:gd name="T57" fmla="*/ 4 h 1576"/>
                      <a:gd name="T58" fmla="*/ 540 w 4756"/>
                      <a:gd name="T59" fmla="*/ 8 h 1576"/>
                      <a:gd name="T60" fmla="*/ 565 w 4756"/>
                      <a:gd name="T61" fmla="*/ 12 h 1576"/>
                      <a:gd name="T62" fmla="*/ 588 w 4756"/>
                      <a:gd name="T63" fmla="*/ 18 h 1576"/>
                      <a:gd name="T64" fmla="*/ 611 w 4756"/>
                      <a:gd name="T65" fmla="*/ 26 h 1576"/>
                      <a:gd name="T66" fmla="*/ 634 w 4756"/>
                      <a:gd name="T67" fmla="*/ 33 h 1576"/>
                      <a:gd name="T68" fmla="*/ 645 w 4756"/>
                      <a:gd name="T69" fmla="*/ 38 h 1576"/>
                      <a:gd name="T70" fmla="*/ 667 w 4756"/>
                      <a:gd name="T71" fmla="*/ 48 h 1576"/>
                      <a:gd name="T72" fmla="*/ 688 w 4756"/>
                      <a:gd name="T73" fmla="*/ 59 h 1576"/>
                      <a:gd name="T74" fmla="*/ 709 w 4756"/>
                      <a:gd name="T75" fmla="*/ 70 h 1576"/>
                      <a:gd name="T76" fmla="*/ 729 w 4756"/>
                      <a:gd name="T77" fmla="*/ 83 h 1576"/>
                      <a:gd name="T78" fmla="*/ 748 w 4756"/>
                      <a:gd name="T79" fmla="*/ 96 h 1576"/>
                      <a:gd name="T80" fmla="*/ 767 w 4756"/>
                      <a:gd name="T81" fmla="*/ 111 h 1576"/>
                      <a:gd name="T82" fmla="*/ 785 w 4756"/>
                      <a:gd name="T83" fmla="*/ 126 h 1576"/>
                      <a:gd name="T84" fmla="*/ 802 w 4756"/>
                      <a:gd name="T85" fmla="*/ 142 h 1576"/>
                      <a:gd name="T86" fmla="*/ 810 w 4756"/>
                      <a:gd name="T87" fmla="*/ 150 h 1576"/>
                      <a:gd name="T88" fmla="*/ 826 w 4756"/>
                      <a:gd name="T89" fmla="*/ 168 h 1576"/>
                      <a:gd name="T90" fmla="*/ 841 w 4756"/>
                      <a:gd name="T91" fmla="*/ 186 h 1576"/>
                      <a:gd name="T92" fmla="*/ 855 w 4756"/>
                      <a:gd name="T93" fmla="*/ 204 h 1576"/>
                      <a:gd name="T94" fmla="*/ 868 w 4756"/>
                      <a:gd name="T95" fmla="*/ 224 h 1576"/>
                      <a:gd name="T96" fmla="*/ 881 w 4756"/>
                      <a:gd name="T97" fmla="*/ 243 h 1576"/>
                      <a:gd name="T98" fmla="*/ 892 w 4756"/>
                      <a:gd name="T99" fmla="*/ 264 h 1576"/>
                      <a:gd name="T100" fmla="*/ 902 w 4756"/>
                      <a:gd name="T101" fmla="*/ 285 h 1576"/>
                      <a:gd name="T102" fmla="*/ 0 w 4756"/>
                      <a:gd name="T103" fmla="*/ 296 h 157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75000"/>
                        </a:srgbClr>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ysClr val="windowText" lastClr="000000"/>
                      </a:solidFill>
                      <a:effectLst/>
                      <a:uLnTx/>
                      <a:uFillTx/>
                    </a:endParaRPr>
                  </a:p>
                </p:txBody>
              </p:sp>
              <p:sp>
                <p:nvSpPr>
                  <p:cNvPr id="126" name="Oval 18"/>
                  <p:cNvSpPr>
                    <a:spLocks noChangeArrowheads="1"/>
                  </p:cNvSpPr>
                  <p:nvPr/>
                </p:nvSpPr>
                <p:spPr bwMode="auto">
                  <a:xfrm>
                    <a:off x="340" y="0"/>
                    <a:ext cx="227" cy="204"/>
                  </a:xfrm>
                  <a:prstGeom prst="ellipse">
                    <a:avLst/>
                  </a:prstGeom>
                  <a:gradFill rotWithShape="1">
                    <a:gsLst>
                      <a:gs pos="0">
                        <a:srgbClr val="FFFFFF"/>
                      </a:gs>
                      <a:gs pos="100000">
                        <a:srgbClr val="67ABF5">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ysClr val="windowText" lastClr="000000"/>
                      </a:solidFill>
                      <a:effectLst/>
                      <a:uLnTx/>
                      <a:uFillTx/>
                    </a:endParaRPr>
                  </a:p>
                </p:txBody>
              </p:sp>
            </p:grpSp>
          </p:grpSp>
          <p:grpSp>
            <p:nvGrpSpPr>
              <p:cNvPr id="88" name="Group 19"/>
              <p:cNvGrpSpPr/>
              <p:nvPr/>
            </p:nvGrpSpPr>
            <p:grpSpPr bwMode="auto">
              <a:xfrm>
                <a:off x="5946855" y="1430650"/>
                <a:ext cx="738011" cy="738011"/>
                <a:chOff x="0" y="0"/>
                <a:chExt cx="1089" cy="1089"/>
              </a:xfrm>
            </p:grpSpPr>
            <p:sp>
              <p:nvSpPr>
                <p:cNvPr id="119" name="Oval 20"/>
                <p:cNvSpPr>
                  <a:spLocks noChangeArrowheads="1"/>
                </p:cNvSpPr>
                <p:nvPr/>
              </p:nvSpPr>
              <p:spPr bwMode="auto">
                <a:xfrm>
                  <a:off x="0" y="0"/>
                  <a:ext cx="1089" cy="1089"/>
                </a:xfrm>
                <a:prstGeom prst="ellipse">
                  <a:avLst/>
                </a:prstGeom>
                <a:gradFill rotWithShape="1">
                  <a:gsLst>
                    <a:gs pos="0">
                      <a:srgbClr val="9E9E9E"/>
                    </a:gs>
                    <a:gs pos="100000">
                      <a:srgbClr val="5B5B5B"/>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ysClr val="windowText" lastClr="000000"/>
                    </a:solidFill>
                    <a:effectLst/>
                    <a:uLnTx/>
                    <a:uFillTx/>
                  </a:endParaRPr>
                </a:p>
              </p:txBody>
            </p:sp>
            <p:grpSp>
              <p:nvGrpSpPr>
                <p:cNvPr id="120" name="Group 21"/>
                <p:cNvGrpSpPr/>
                <p:nvPr/>
              </p:nvGrpSpPr>
              <p:grpSpPr bwMode="auto">
                <a:xfrm>
                  <a:off x="91" y="30"/>
                  <a:ext cx="908" cy="296"/>
                  <a:chOff x="0" y="0"/>
                  <a:chExt cx="907" cy="295"/>
                </a:xfrm>
              </p:grpSpPr>
              <p:sp>
                <p:nvSpPr>
                  <p:cNvPr id="121" name="Freeform 22"/>
                  <p:cNvSpPr/>
                  <p:nvPr/>
                </p:nvSpPr>
                <p:spPr bwMode="auto">
                  <a:xfrm>
                    <a:off x="1" y="0"/>
                    <a:ext cx="907" cy="294"/>
                  </a:xfrm>
                  <a:custGeom>
                    <a:avLst/>
                    <a:gdLst>
                      <a:gd name="T0" fmla="*/ 0 w 4756"/>
                      <a:gd name="T1" fmla="*/ 294 h 1576"/>
                      <a:gd name="T2" fmla="*/ 10 w 4756"/>
                      <a:gd name="T3" fmla="*/ 273 h 1576"/>
                      <a:gd name="T4" fmla="*/ 21 w 4756"/>
                      <a:gd name="T5" fmla="*/ 252 h 1576"/>
                      <a:gd name="T6" fmla="*/ 32 w 4756"/>
                      <a:gd name="T7" fmla="*/ 232 h 1576"/>
                      <a:gd name="T8" fmla="*/ 45 w 4756"/>
                      <a:gd name="T9" fmla="*/ 212 h 1576"/>
                      <a:gd name="T10" fmla="*/ 59 w 4756"/>
                      <a:gd name="T11" fmla="*/ 193 h 1576"/>
                      <a:gd name="T12" fmla="*/ 74 w 4756"/>
                      <a:gd name="T13" fmla="*/ 175 h 1576"/>
                      <a:gd name="T14" fmla="*/ 89 w 4756"/>
                      <a:gd name="T15" fmla="*/ 158 h 1576"/>
                      <a:gd name="T16" fmla="*/ 105 w 4756"/>
                      <a:gd name="T17" fmla="*/ 141 h 1576"/>
                      <a:gd name="T18" fmla="*/ 114 w 4756"/>
                      <a:gd name="T19" fmla="*/ 133 h 1576"/>
                      <a:gd name="T20" fmla="*/ 131 w 4756"/>
                      <a:gd name="T21" fmla="*/ 118 h 1576"/>
                      <a:gd name="T22" fmla="*/ 150 w 4756"/>
                      <a:gd name="T23" fmla="*/ 103 h 1576"/>
                      <a:gd name="T24" fmla="*/ 169 w 4756"/>
                      <a:gd name="T25" fmla="*/ 89 h 1576"/>
                      <a:gd name="T26" fmla="*/ 188 w 4756"/>
                      <a:gd name="T27" fmla="*/ 76 h 1576"/>
                      <a:gd name="T28" fmla="*/ 208 w 4756"/>
                      <a:gd name="T29" fmla="*/ 64 h 1576"/>
                      <a:gd name="T30" fmla="*/ 229 w 4756"/>
                      <a:gd name="T31" fmla="*/ 53 h 1576"/>
                      <a:gd name="T32" fmla="*/ 251 w 4756"/>
                      <a:gd name="T33" fmla="*/ 43 h 1576"/>
                      <a:gd name="T34" fmla="*/ 262 w 4756"/>
                      <a:gd name="T35" fmla="*/ 38 h 1576"/>
                      <a:gd name="T36" fmla="*/ 284 w 4756"/>
                      <a:gd name="T37" fmla="*/ 29 h 1576"/>
                      <a:gd name="T38" fmla="*/ 307 w 4756"/>
                      <a:gd name="T39" fmla="*/ 22 h 1576"/>
                      <a:gd name="T40" fmla="*/ 330 w 4756"/>
                      <a:gd name="T41" fmla="*/ 15 h 1576"/>
                      <a:gd name="T42" fmla="*/ 354 w 4756"/>
                      <a:gd name="T43" fmla="*/ 10 h 1576"/>
                      <a:gd name="T44" fmla="*/ 378 w 4756"/>
                      <a:gd name="T45" fmla="*/ 6 h 1576"/>
                      <a:gd name="T46" fmla="*/ 403 w 4756"/>
                      <a:gd name="T47" fmla="*/ 2 h 1576"/>
                      <a:gd name="T48" fmla="*/ 428 w 4756"/>
                      <a:gd name="T49" fmla="*/ 0 h 1576"/>
                      <a:gd name="T50" fmla="*/ 454 w 4756"/>
                      <a:gd name="T51" fmla="*/ 0 h 1576"/>
                      <a:gd name="T52" fmla="*/ 466 w 4756"/>
                      <a:gd name="T53" fmla="*/ 0 h 1576"/>
                      <a:gd name="T54" fmla="*/ 491 w 4756"/>
                      <a:gd name="T55" fmla="*/ 1 h 1576"/>
                      <a:gd name="T56" fmla="*/ 516 w 4756"/>
                      <a:gd name="T57" fmla="*/ 4 h 1576"/>
                      <a:gd name="T58" fmla="*/ 540 w 4756"/>
                      <a:gd name="T59" fmla="*/ 7 h 1576"/>
                      <a:gd name="T60" fmla="*/ 565 w 4756"/>
                      <a:gd name="T61" fmla="*/ 12 h 1576"/>
                      <a:gd name="T62" fmla="*/ 588 w 4756"/>
                      <a:gd name="T63" fmla="*/ 18 h 1576"/>
                      <a:gd name="T64" fmla="*/ 611 w 4756"/>
                      <a:gd name="T65" fmla="*/ 25 h 1576"/>
                      <a:gd name="T66" fmla="*/ 634 w 4756"/>
                      <a:gd name="T67" fmla="*/ 33 h 1576"/>
                      <a:gd name="T68" fmla="*/ 645 w 4756"/>
                      <a:gd name="T69" fmla="*/ 38 h 1576"/>
                      <a:gd name="T70" fmla="*/ 667 w 4756"/>
                      <a:gd name="T71" fmla="*/ 47 h 1576"/>
                      <a:gd name="T72" fmla="*/ 688 w 4756"/>
                      <a:gd name="T73" fmla="*/ 58 h 1576"/>
                      <a:gd name="T74" fmla="*/ 709 w 4756"/>
                      <a:gd name="T75" fmla="*/ 70 h 1576"/>
                      <a:gd name="T76" fmla="*/ 729 w 4756"/>
                      <a:gd name="T77" fmla="*/ 82 h 1576"/>
                      <a:gd name="T78" fmla="*/ 748 w 4756"/>
                      <a:gd name="T79" fmla="*/ 96 h 1576"/>
                      <a:gd name="T80" fmla="*/ 767 w 4756"/>
                      <a:gd name="T81" fmla="*/ 110 h 1576"/>
                      <a:gd name="T82" fmla="*/ 785 w 4756"/>
                      <a:gd name="T83" fmla="*/ 125 h 1576"/>
                      <a:gd name="T84" fmla="*/ 802 w 4756"/>
                      <a:gd name="T85" fmla="*/ 141 h 1576"/>
                      <a:gd name="T86" fmla="*/ 810 w 4756"/>
                      <a:gd name="T87" fmla="*/ 149 h 1576"/>
                      <a:gd name="T88" fmla="*/ 826 w 4756"/>
                      <a:gd name="T89" fmla="*/ 166 h 1576"/>
                      <a:gd name="T90" fmla="*/ 841 w 4756"/>
                      <a:gd name="T91" fmla="*/ 184 h 1576"/>
                      <a:gd name="T92" fmla="*/ 855 w 4756"/>
                      <a:gd name="T93" fmla="*/ 203 h 1576"/>
                      <a:gd name="T94" fmla="*/ 868 w 4756"/>
                      <a:gd name="T95" fmla="*/ 222 h 1576"/>
                      <a:gd name="T96" fmla="*/ 881 w 4756"/>
                      <a:gd name="T97" fmla="*/ 242 h 1576"/>
                      <a:gd name="T98" fmla="*/ 892 w 4756"/>
                      <a:gd name="T99" fmla="*/ 262 h 1576"/>
                      <a:gd name="T100" fmla="*/ 902 w 4756"/>
                      <a:gd name="T101" fmla="*/ 283 h 1576"/>
                      <a:gd name="T102" fmla="*/ 0 w 4756"/>
                      <a:gd name="T103" fmla="*/ 294 h 157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75000"/>
                        </a:srgbClr>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ysClr val="windowText" lastClr="000000"/>
                      </a:solidFill>
                      <a:effectLst/>
                      <a:uLnTx/>
                      <a:uFillTx/>
                    </a:endParaRPr>
                  </a:p>
                </p:txBody>
              </p:sp>
              <p:sp>
                <p:nvSpPr>
                  <p:cNvPr id="122" name="Oval 23"/>
                  <p:cNvSpPr>
                    <a:spLocks noChangeArrowheads="1"/>
                  </p:cNvSpPr>
                  <p:nvPr/>
                </p:nvSpPr>
                <p:spPr bwMode="auto">
                  <a:xfrm>
                    <a:off x="340" y="0"/>
                    <a:ext cx="227" cy="204"/>
                  </a:xfrm>
                  <a:prstGeom prst="ellipse">
                    <a:avLst/>
                  </a:prstGeom>
                  <a:gradFill rotWithShape="1">
                    <a:gsLst>
                      <a:gs pos="0">
                        <a:srgbClr val="FFFFFF"/>
                      </a:gs>
                      <a:gs pos="100000">
                        <a:srgbClr val="67ABF5">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ysClr val="windowText" lastClr="000000"/>
                      </a:solidFill>
                      <a:effectLst/>
                      <a:uLnTx/>
                      <a:uFillTx/>
                    </a:endParaRPr>
                  </a:p>
                </p:txBody>
              </p:sp>
            </p:grpSp>
          </p:grpSp>
          <p:grpSp>
            <p:nvGrpSpPr>
              <p:cNvPr id="89" name="Group 24"/>
              <p:cNvGrpSpPr/>
              <p:nvPr/>
            </p:nvGrpSpPr>
            <p:grpSpPr bwMode="auto">
              <a:xfrm>
                <a:off x="6263145" y="1500420"/>
                <a:ext cx="738011" cy="738011"/>
                <a:chOff x="0" y="0"/>
                <a:chExt cx="1089" cy="1089"/>
              </a:xfrm>
            </p:grpSpPr>
            <p:sp>
              <p:nvSpPr>
                <p:cNvPr id="115" name="Oval 25"/>
                <p:cNvSpPr>
                  <a:spLocks noChangeArrowheads="1"/>
                </p:cNvSpPr>
                <p:nvPr/>
              </p:nvSpPr>
              <p:spPr bwMode="auto">
                <a:xfrm>
                  <a:off x="0" y="0"/>
                  <a:ext cx="1089" cy="1089"/>
                </a:xfrm>
                <a:prstGeom prst="ellipse">
                  <a:avLst/>
                </a:prstGeom>
                <a:gradFill rotWithShape="1">
                  <a:gsLst>
                    <a:gs pos="0">
                      <a:srgbClr val="9E9E9E"/>
                    </a:gs>
                    <a:gs pos="100000">
                      <a:srgbClr val="5B5B5B"/>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ysClr val="windowText" lastClr="000000"/>
                    </a:solidFill>
                    <a:effectLst/>
                    <a:uLnTx/>
                    <a:uFillTx/>
                  </a:endParaRPr>
                </a:p>
              </p:txBody>
            </p:sp>
            <p:grpSp>
              <p:nvGrpSpPr>
                <p:cNvPr id="116" name="Group 26"/>
                <p:cNvGrpSpPr/>
                <p:nvPr/>
              </p:nvGrpSpPr>
              <p:grpSpPr bwMode="auto">
                <a:xfrm>
                  <a:off x="91" y="30"/>
                  <a:ext cx="908" cy="296"/>
                  <a:chOff x="0" y="0"/>
                  <a:chExt cx="907" cy="295"/>
                </a:xfrm>
              </p:grpSpPr>
              <p:sp>
                <p:nvSpPr>
                  <p:cNvPr id="117" name="Freeform 27"/>
                  <p:cNvSpPr/>
                  <p:nvPr/>
                </p:nvSpPr>
                <p:spPr bwMode="auto">
                  <a:xfrm>
                    <a:off x="1" y="0"/>
                    <a:ext cx="907" cy="294"/>
                  </a:xfrm>
                  <a:custGeom>
                    <a:avLst/>
                    <a:gdLst>
                      <a:gd name="T0" fmla="*/ 0 w 4756"/>
                      <a:gd name="T1" fmla="*/ 294 h 1576"/>
                      <a:gd name="T2" fmla="*/ 10 w 4756"/>
                      <a:gd name="T3" fmla="*/ 273 h 1576"/>
                      <a:gd name="T4" fmla="*/ 21 w 4756"/>
                      <a:gd name="T5" fmla="*/ 252 h 1576"/>
                      <a:gd name="T6" fmla="*/ 32 w 4756"/>
                      <a:gd name="T7" fmla="*/ 232 h 1576"/>
                      <a:gd name="T8" fmla="*/ 45 w 4756"/>
                      <a:gd name="T9" fmla="*/ 212 h 1576"/>
                      <a:gd name="T10" fmla="*/ 59 w 4756"/>
                      <a:gd name="T11" fmla="*/ 193 h 1576"/>
                      <a:gd name="T12" fmla="*/ 74 w 4756"/>
                      <a:gd name="T13" fmla="*/ 175 h 1576"/>
                      <a:gd name="T14" fmla="*/ 89 w 4756"/>
                      <a:gd name="T15" fmla="*/ 158 h 1576"/>
                      <a:gd name="T16" fmla="*/ 105 w 4756"/>
                      <a:gd name="T17" fmla="*/ 141 h 1576"/>
                      <a:gd name="T18" fmla="*/ 114 w 4756"/>
                      <a:gd name="T19" fmla="*/ 133 h 1576"/>
                      <a:gd name="T20" fmla="*/ 131 w 4756"/>
                      <a:gd name="T21" fmla="*/ 118 h 1576"/>
                      <a:gd name="T22" fmla="*/ 150 w 4756"/>
                      <a:gd name="T23" fmla="*/ 103 h 1576"/>
                      <a:gd name="T24" fmla="*/ 169 w 4756"/>
                      <a:gd name="T25" fmla="*/ 89 h 1576"/>
                      <a:gd name="T26" fmla="*/ 188 w 4756"/>
                      <a:gd name="T27" fmla="*/ 76 h 1576"/>
                      <a:gd name="T28" fmla="*/ 208 w 4756"/>
                      <a:gd name="T29" fmla="*/ 64 h 1576"/>
                      <a:gd name="T30" fmla="*/ 229 w 4756"/>
                      <a:gd name="T31" fmla="*/ 53 h 1576"/>
                      <a:gd name="T32" fmla="*/ 251 w 4756"/>
                      <a:gd name="T33" fmla="*/ 43 h 1576"/>
                      <a:gd name="T34" fmla="*/ 262 w 4756"/>
                      <a:gd name="T35" fmla="*/ 38 h 1576"/>
                      <a:gd name="T36" fmla="*/ 284 w 4756"/>
                      <a:gd name="T37" fmla="*/ 29 h 1576"/>
                      <a:gd name="T38" fmla="*/ 307 w 4756"/>
                      <a:gd name="T39" fmla="*/ 22 h 1576"/>
                      <a:gd name="T40" fmla="*/ 330 w 4756"/>
                      <a:gd name="T41" fmla="*/ 15 h 1576"/>
                      <a:gd name="T42" fmla="*/ 354 w 4756"/>
                      <a:gd name="T43" fmla="*/ 10 h 1576"/>
                      <a:gd name="T44" fmla="*/ 378 w 4756"/>
                      <a:gd name="T45" fmla="*/ 6 h 1576"/>
                      <a:gd name="T46" fmla="*/ 403 w 4756"/>
                      <a:gd name="T47" fmla="*/ 2 h 1576"/>
                      <a:gd name="T48" fmla="*/ 428 w 4756"/>
                      <a:gd name="T49" fmla="*/ 0 h 1576"/>
                      <a:gd name="T50" fmla="*/ 454 w 4756"/>
                      <a:gd name="T51" fmla="*/ 0 h 1576"/>
                      <a:gd name="T52" fmla="*/ 466 w 4756"/>
                      <a:gd name="T53" fmla="*/ 0 h 1576"/>
                      <a:gd name="T54" fmla="*/ 491 w 4756"/>
                      <a:gd name="T55" fmla="*/ 1 h 1576"/>
                      <a:gd name="T56" fmla="*/ 516 w 4756"/>
                      <a:gd name="T57" fmla="*/ 4 h 1576"/>
                      <a:gd name="T58" fmla="*/ 540 w 4756"/>
                      <a:gd name="T59" fmla="*/ 7 h 1576"/>
                      <a:gd name="T60" fmla="*/ 565 w 4756"/>
                      <a:gd name="T61" fmla="*/ 12 h 1576"/>
                      <a:gd name="T62" fmla="*/ 588 w 4756"/>
                      <a:gd name="T63" fmla="*/ 18 h 1576"/>
                      <a:gd name="T64" fmla="*/ 611 w 4756"/>
                      <a:gd name="T65" fmla="*/ 25 h 1576"/>
                      <a:gd name="T66" fmla="*/ 634 w 4756"/>
                      <a:gd name="T67" fmla="*/ 33 h 1576"/>
                      <a:gd name="T68" fmla="*/ 645 w 4756"/>
                      <a:gd name="T69" fmla="*/ 38 h 1576"/>
                      <a:gd name="T70" fmla="*/ 667 w 4756"/>
                      <a:gd name="T71" fmla="*/ 47 h 1576"/>
                      <a:gd name="T72" fmla="*/ 688 w 4756"/>
                      <a:gd name="T73" fmla="*/ 58 h 1576"/>
                      <a:gd name="T74" fmla="*/ 709 w 4756"/>
                      <a:gd name="T75" fmla="*/ 70 h 1576"/>
                      <a:gd name="T76" fmla="*/ 729 w 4756"/>
                      <a:gd name="T77" fmla="*/ 82 h 1576"/>
                      <a:gd name="T78" fmla="*/ 748 w 4756"/>
                      <a:gd name="T79" fmla="*/ 96 h 1576"/>
                      <a:gd name="T80" fmla="*/ 767 w 4756"/>
                      <a:gd name="T81" fmla="*/ 110 h 1576"/>
                      <a:gd name="T82" fmla="*/ 785 w 4756"/>
                      <a:gd name="T83" fmla="*/ 125 h 1576"/>
                      <a:gd name="T84" fmla="*/ 802 w 4756"/>
                      <a:gd name="T85" fmla="*/ 141 h 1576"/>
                      <a:gd name="T86" fmla="*/ 810 w 4756"/>
                      <a:gd name="T87" fmla="*/ 149 h 1576"/>
                      <a:gd name="T88" fmla="*/ 826 w 4756"/>
                      <a:gd name="T89" fmla="*/ 166 h 1576"/>
                      <a:gd name="T90" fmla="*/ 841 w 4756"/>
                      <a:gd name="T91" fmla="*/ 184 h 1576"/>
                      <a:gd name="T92" fmla="*/ 855 w 4756"/>
                      <a:gd name="T93" fmla="*/ 203 h 1576"/>
                      <a:gd name="T94" fmla="*/ 868 w 4756"/>
                      <a:gd name="T95" fmla="*/ 222 h 1576"/>
                      <a:gd name="T96" fmla="*/ 881 w 4756"/>
                      <a:gd name="T97" fmla="*/ 242 h 1576"/>
                      <a:gd name="T98" fmla="*/ 892 w 4756"/>
                      <a:gd name="T99" fmla="*/ 262 h 1576"/>
                      <a:gd name="T100" fmla="*/ 902 w 4756"/>
                      <a:gd name="T101" fmla="*/ 283 h 1576"/>
                      <a:gd name="T102" fmla="*/ 0 w 4756"/>
                      <a:gd name="T103" fmla="*/ 294 h 157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75000"/>
                        </a:srgbClr>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ysClr val="windowText" lastClr="000000"/>
                      </a:solidFill>
                      <a:effectLst/>
                      <a:uLnTx/>
                      <a:uFillTx/>
                    </a:endParaRPr>
                  </a:p>
                </p:txBody>
              </p:sp>
              <p:sp>
                <p:nvSpPr>
                  <p:cNvPr id="118" name="Oval 28"/>
                  <p:cNvSpPr>
                    <a:spLocks noChangeArrowheads="1"/>
                  </p:cNvSpPr>
                  <p:nvPr/>
                </p:nvSpPr>
                <p:spPr bwMode="auto">
                  <a:xfrm>
                    <a:off x="340" y="0"/>
                    <a:ext cx="227" cy="204"/>
                  </a:xfrm>
                  <a:prstGeom prst="ellipse">
                    <a:avLst/>
                  </a:prstGeom>
                  <a:gradFill rotWithShape="1">
                    <a:gsLst>
                      <a:gs pos="0">
                        <a:srgbClr val="FFFFFF"/>
                      </a:gs>
                      <a:gs pos="100000">
                        <a:srgbClr val="67ABF5">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ysClr val="windowText" lastClr="000000"/>
                      </a:solidFill>
                      <a:effectLst/>
                      <a:uLnTx/>
                      <a:uFillTx/>
                    </a:endParaRPr>
                  </a:p>
                </p:txBody>
              </p:sp>
            </p:grpSp>
          </p:grpSp>
          <p:grpSp>
            <p:nvGrpSpPr>
              <p:cNvPr id="90" name="Group 29"/>
              <p:cNvGrpSpPr/>
              <p:nvPr/>
            </p:nvGrpSpPr>
            <p:grpSpPr bwMode="auto">
              <a:xfrm>
                <a:off x="5700335" y="1711280"/>
                <a:ext cx="738011" cy="738011"/>
                <a:chOff x="0" y="0"/>
                <a:chExt cx="1089" cy="1089"/>
              </a:xfrm>
            </p:grpSpPr>
            <p:sp>
              <p:nvSpPr>
                <p:cNvPr id="111" name="Oval 30"/>
                <p:cNvSpPr>
                  <a:spLocks noChangeArrowheads="1"/>
                </p:cNvSpPr>
                <p:nvPr/>
              </p:nvSpPr>
              <p:spPr bwMode="auto">
                <a:xfrm>
                  <a:off x="0" y="0"/>
                  <a:ext cx="1089" cy="1089"/>
                </a:xfrm>
                <a:prstGeom prst="ellipse">
                  <a:avLst/>
                </a:prstGeom>
                <a:gradFill rotWithShape="1">
                  <a:gsLst>
                    <a:gs pos="0">
                      <a:srgbClr val="9E9E9E"/>
                    </a:gs>
                    <a:gs pos="100000">
                      <a:srgbClr val="5B5B5B"/>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ysClr val="windowText" lastClr="000000"/>
                    </a:solidFill>
                    <a:effectLst/>
                    <a:uLnTx/>
                    <a:uFillTx/>
                  </a:endParaRPr>
                </a:p>
              </p:txBody>
            </p:sp>
            <p:grpSp>
              <p:nvGrpSpPr>
                <p:cNvPr id="112" name="Group 31"/>
                <p:cNvGrpSpPr/>
                <p:nvPr/>
              </p:nvGrpSpPr>
              <p:grpSpPr bwMode="auto">
                <a:xfrm>
                  <a:off x="91" y="30"/>
                  <a:ext cx="908" cy="296"/>
                  <a:chOff x="0" y="0"/>
                  <a:chExt cx="907" cy="295"/>
                </a:xfrm>
              </p:grpSpPr>
              <p:sp>
                <p:nvSpPr>
                  <p:cNvPr id="113" name="Freeform 32"/>
                  <p:cNvSpPr/>
                  <p:nvPr/>
                </p:nvSpPr>
                <p:spPr bwMode="auto">
                  <a:xfrm>
                    <a:off x="1" y="0"/>
                    <a:ext cx="907" cy="294"/>
                  </a:xfrm>
                  <a:custGeom>
                    <a:avLst/>
                    <a:gdLst>
                      <a:gd name="T0" fmla="*/ 0 w 4756"/>
                      <a:gd name="T1" fmla="*/ 294 h 1576"/>
                      <a:gd name="T2" fmla="*/ 10 w 4756"/>
                      <a:gd name="T3" fmla="*/ 273 h 1576"/>
                      <a:gd name="T4" fmla="*/ 21 w 4756"/>
                      <a:gd name="T5" fmla="*/ 252 h 1576"/>
                      <a:gd name="T6" fmla="*/ 32 w 4756"/>
                      <a:gd name="T7" fmla="*/ 232 h 1576"/>
                      <a:gd name="T8" fmla="*/ 45 w 4756"/>
                      <a:gd name="T9" fmla="*/ 212 h 1576"/>
                      <a:gd name="T10" fmla="*/ 59 w 4756"/>
                      <a:gd name="T11" fmla="*/ 193 h 1576"/>
                      <a:gd name="T12" fmla="*/ 74 w 4756"/>
                      <a:gd name="T13" fmla="*/ 175 h 1576"/>
                      <a:gd name="T14" fmla="*/ 89 w 4756"/>
                      <a:gd name="T15" fmla="*/ 158 h 1576"/>
                      <a:gd name="T16" fmla="*/ 105 w 4756"/>
                      <a:gd name="T17" fmla="*/ 141 h 1576"/>
                      <a:gd name="T18" fmla="*/ 114 w 4756"/>
                      <a:gd name="T19" fmla="*/ 133 h 1576"/>
                      <a:gd name="T20" fmla="*/ 131 w 4756"/>
                      <a:gd name="T21" fmla="*/ 118 h 1576"/>
                      <a:gd name="T22" fmla="*/ 150 w 4756"/>
                      <a:gd name="T23" fmla="*/ 103 h 1576"/>
                      <a:gd name="T24" fmla="*/ 169 w 4756"/>
                      <a:gd name="T25" fmla="*/ 89 h 1576"/>
                      <a:gd name="T26" fmla="*/ 188 w 4756"/>
                      <a:gd name="T27" fmla="*/ 76 h 1576"/>
                      <a:gd name="T28" fmla="*/ 208 w 4756"/>
                      <a:gd name="T29" fmla="*/ 64 h 1576"/>
                      <a:gd name="T30" fmla="*/ 229 w 4756"/>
                      <a:gd name="T31" fmla="*/ 53 h 1576"/>
                      <a:gd name="T32" fmla="*/ 251 w 4756"/>
                      <a:gd name="T33" fmla="*/ 43 h 1576"/>
                      <a:gd name="T34" fmla="*/ 262 w 4756"/>
                      <a:gd name="T35" fmla="*/ 38 h 1576"/>
                      <a:gd name="T36" fmla="*/ 284 w 4756"/>
                      <a:gd name="T37" fmla="*/ 29 h 1576"/>
                      <a:gd name="T38" fmla="*/ 307 w 4756"/>
                      <a:gd name="T39" fmla="*/ 22 h 1576"/>
                      <a:gd name="T40" fmla="*/ 330 w 4756"/>
                      <a:gd name="T41" fmla="*/ 15 h 1576"/>
                      <a:gd name="T42" fmla="*/ 354 w 4756"/>
                      <a:gd name="T43" fmla="*/ 10 h 1576"/>
                      <a:gd name="T44" fmla="*/ 378 w 4756"/>
                      <a:gd name="T45" fmla="*/ 6 h 1576"/>
                      <a:gd name="T46" fmla="*/ 403 w 4756"/>
                      <a:gd name="T47" fmla="*/ 2 h 1576"/>
                      <a:gd name="T48" fmla="*/ 428 w 4756"/>
                      <a:gd name="T49" fmla="*/ 0 h 1576"/>
                      <a:gd name="T50" fmla="*/ 454 w 4756"/>
                      <a:gd name="T51" fmla="*/ 0 h 1576"/>
                      <a:gd name="T52" fmla="*/ 466 w 4756"/>
                      <a:gd name="T53" fmla="*/ 0 h 1576"/>
                      <a:gd name="T54" fmla="*/ 491 w 4756"/>
                      <a:gd name="T55" fmla="*/ 1 h 1576"/>
                      <a:gd name="T56" fmla="*/ 516 w 4756"/>
                      <a:gd name="T57" fmla="*/ 4 h 1576"/>
                      <a:gd name="T58" fmla="*/ 540 w 4756"/>
                      <a:gd name="T59" fmla="*/ 7 h 1576"/>
                      <a:gd name="T60" fmla="*/ 565 w 4756"/>
                      <a:gd name="T61" fmla="*/ 12 h 1576"/>
                      <a:gd name="T62" fmla="*/ 588 w 4756"/>
                      <a:gd name="T63" fmla="*/ 18 h 1576"/>
                      <a:gd name="T64" fmla="*/ 611 w 4756"/>
                      <a:gd name="T65" fmla="*/ 25 h 1576"/>
                      <a:gd name="T66" fmla="*/ 634 w 4756"/>
                      <a:gd name="T67" fmla="*/ 33 h 1576"/>
                      <a:gd name="T68" fmla="*/ 645 w 4756"/>
                      <a:gd name="T69" fmla="*/ 38 h 1576"/>
                      <a:gd name="T70" fmla="*/ 667 w 4756"/>
                      <a:gd name="T71" fmla="*/ 47 h 1576"/>
                      <a:gd name="T72" fmla="*/ 688 w 4756"/>
                      <a:gd name="T73" fmla="*/ 58 h 1576"/>
                      <a:gd name="T74" fmla="*/ 709 w 4756"/>
                      <a:gd name="T75" fmla="*/ 70 h 1576"/>
                      <a:gd name="T76" fmla="*/ 729 w 4756"/>
                      <a:gd name="T77" fmla="*/ 82 h 1576"/>
                      <a:gd name="T78" fmla="*/ 748 w 4756"/>
                      <a:gd name="T79" fmla="*/ 96 h 1576"/>
                      <a:gd name="T80" fmla="*/ 767 w 4756"/>
                      <a:gd name="T81" fmla="*/ 110 h 1576"/>
                      <a:gd name="T82" fmla="*/ 785 w 4756"/>
                      <a:gd name="T83" fmla="*/ 125 h 1576"/>
                      <a:gd name="T84" fmla="*/ 802 w 4756"/>
                      <a:gd name="T85" fmla="*/ 141 h 1576"/>
                      <a:gd name="T86" fmla="*/ 810 w 4756"/>
                      <a:gd name="T87" fmla="*/ 149 h 1576"/>
                      <a:gd name="T88" fmla="*/ 826 w 4756"/>
                      <a:gd name="T89" fmla="*/ 166 h 1576"/>
                      <a:gd name="T90" fmla="*/ 841 w 4756"/>
                      <a:gd name="T91" fmla="*/ 184 h 1576"/>
                      <a:gd name="T92" fmla="*/ 855 w 4756"/>
                      <a:gd name="T93" fmla="*/ 203 h 1576"/>
                      <a:gd name="T94" fmla="*/ 868 w 4756"/>
                      <a:gd name="T95" fmla="*/ 222 h 1576"/>
                      <a:gd name="T96" fmla="*/ 881 w 4756"/>
                      <a:gd name="T97" fmla="*/ 242 h 1576"/>
                      <a:gd name="T98" fmla="*/ 892 w 4756"/>
                      <a:gd name="T99" fmla="*/ 262 h 1576"/>
                      <a:gd name="T100" fmla="*/ 902 w 4756"/>
                      <a:gd name="T101" fmla="*/ 283 h 1576"/>
                      <a:gd name="T102" fmla="*/ 0 w 4756"/>
                      <a:gd name="T103" fmla="*/ 294 h 157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75000"/>
                        </a:srgbClr>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ysClr val="windowText" lastClr="000000"/>
                      </a:solidFill>
                      <a:effectLst/>
                      <a:uLnTx/>
                      <a:uFillTx/>
                    </a:endParaRPr>
                  </a:p>
                </p:txBody>
              </p:sp>
              <p:sp>
                <p:nvSpPr>
                  <p:cNvPr id="114" name="Oval 33"/>
                  <p:cNvSpPr>
                    <a:spLocks noChangeArrowheads="1"/>
                  </p:cNvSpPr>
                  <p:nvPr/>
                </p:nvSpPr>
                <p:spPr bwMode="auto">
                  <a:xfrm>
                    <a:off x="340" y="0"/>
                    <a:ext cx="227" cy="204"/>
                  </a:xfrm>
                  <a:prstGeom prst="ellipse">
                    <a:avLst/>
                  </a:prstGeom>
                  <a:gradFill rotWithShape="1">
                    <a:gsLst>
                      <a:gs pos="0">
                        <a:srgbClr val="FFFFFF"/>
                      </a:gs>
                      <a:gs pos="100000">
                        <a:srgbClr val="67ABF5">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ysClr val="windowText" lastClr="000000"/>
                      </a:solidFill>
                      <a:effectLst/>
                      <a:uLnTx/>
                      <a:uFillTx/>
                    </a:endParaRPr>
                  </a:p>
                </p:txBody>
              </p:sp>
            </p:grpSp>
          </p:grpSp>
          <p:grpSp>
            <p:nvGrpSpPr>
              <p:cNvPr id="91" name="Group 34"/>
              <p:cNvGrpSpPr/>
              <p:nvPr/>
            </p:nvGrpSpPr>
            <p:grpSpPr bwMode="auto">
              <a:xfrm>
                <a:off x="6122055" y="1993461"/>
                <a:ext cx="738011" cy="738011"/>
                <a:chOff x="0" y="0"/>
                <a:chExt cx="1089" cy="1089"/>
              </a:xfrm>
            </p:grpSpPr>
            <p:sp>
              <p:nvSpPr>
                <p:cNvPr id="107" name="Oval 35"/>
                <p:cNvSpPr>
                  <a:spLocks noChangeArrowheads="1"/>
                </p:cNvSpPr>
                <p:nvPr/>
              </p:nvSpPr>
              <p:spPr bwMode="auto">
                <a:xfrm>
                  <a:off x="0" y="0"/>
                  <a:ext cx="1089" cy="1089"/>
                </a:xfrm>
                <a:prstGeom prst="ellipse">
                  <a:avLst/>
                </a:prstGeom>
                <a:gradFill rotWithShape="1">
                  <a:gsLst>
                    <a:gs pos="0">
                      <a:srgbClr val="9E9E9E"/>
                    </a:gs>
                    <a:gs pos="100000">
                      <a:srgbClr val="5B5B5B"/>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ysClr val="windowText" lastClr="000000"/>
                    </a:solidFill>
                    <a:effectLst/>
                    <a:uLnTx/>
                    <a:uFillTx/>
                  </a:endParaRPr>
                </a:p>
              </p:txBody>
            </p:sp>
            <p:grpSp>
              <p:nvGrpSpPr>
                <p:cNvPr id="108" name="Group 36"/>
                <p:cNvGrpSpPr/>
                <p:nvPr/>
              </p:nvGrpSpPr>
              <p:grpSpPr bwMode="auto">
                <a:xfrm>
                  <a:off x="91" y="30"/>
                  <a:ext cx="908" cy="296"/>
                  <a:chOff x="0" y="0"/>
                  <a:chExt cx="907" cy="295"/>
                </a:xfrm>
              </p:grpSpPr>
              <p:sp>
                <p:nvSpPr>
                  <p:cNvPr id="109" name="Freeform 37"/>
                  <p:cNvSpPr/>
                  <p:nvPr/>
                </p:nvSpPr>
                <p:spPr bwMode="auto">
                  <a:xfrm>
                    <a:off x="1" y="0"/>
                    <a:ext cx="907" cy="294"/>
                  </a:xfrm>
                  <a:custGeom>
                    <a:avLst/>
                    <a:gdLst>
                      <a:gd name="T0" fmla="*/ 0 w 4756"/>
                      <a:gd name="T1" fmla="*/ 294 h 1576"/>
                      <a:gd name="T2" fmla="*/ 10 w 4756"/>
                      <a:gd name="T3" fmla="*/ 273 h 1576"/>
                      <a:gd name="T4" fmla="*/ 21 w 4756"/>
                      <a:gd name="T5" fmla="*/ 252 h 1576"/>
                      <a:gd name="T6" fmla="*/ 32 w 4756"/>
                      <a:gd name="T7" fmla="*/ 232 h 1576"/>
                      <a:gd name="T8" fmla="*/ 45 w 4756"/>
                      <a:gd name="T9" fmla="*/ 212 h 1576"/>
                      <a:gd name="T10" fmla="*/ 59 w 4756"/>
                      <a:gd name="T11" fmla="*/ 193 h 1576"/>
                      <a:gd name="T12" fmla="*/ 74 w 4756"/>
                      <a:gd name="T13" fmla="*/ 175 h 1576"/>
                      <a:gd name="T14" fmla="*/ 89 w 4756"/>
                      <a:gd name="T15" fmla="*/ 158 h 1576"/>
                      <a:gd name="T16" fmla="*/ 105 w 4756"/>
                      <a:gd name="T17" fmla="*/ 141 h 1576"/>
                      <a:gd name="T18" fmla="*/ 114 w 4756"/>
                      <a:gd name="T19" fmla="*/ 133 h 1576"/>
                      <a:gd name="T20" fmla="*/ 131 w 4756"/>
                      <a:gd name="T21" fmla="*/ 118 h 1576"/>
                      <a:gd name="T22" fmla="*/ 150 w 4756"/>
                      <a:gd name="T23" fmla="*/ 103 h 1576"/>
                      <a:gd name="T24" fmla="*/ 169 w 4756"/>
                      <a:gd name="T25" fmla="*/ 89 h 1576"/>
                      <a:gd name="T26" fmla="*/ 188 w 4756"/>
                      <a:gd name="T27" fmla="*/ 76 h 1576"/>
                      <a:gd name="T28" fmla="*/ 208 w 4756"/>
                      <a:gd name="T29" fmla="*/ 64 h 1576"/>
                      <a:gd name="T30" fmla="*/ 229 w 4756"/>
                      <a:gd name="T31" fmla="*/ 53 h 1576"/>
                      <a:gd name="T32" fmla="*/ 251 w 4756"/>
                      <a:gd name="T33" fmla="*/ 43 h 1576"/>
                      <a:gd name="T34" fmla="*/ 262 w 4756"/>
                      <a:gd name="T35" fmla="*/ 38 h 1576"/>
                      <a:gd name="T36" fmla="*/ 284 w 4756"/>
                      <a:gd name="T37" fmla="*/ 29 h 1576"/>
                      <a:gd name="T38" fmla="*/ 307 w 4756"/>
                      <a:gd name="T39" fmla="*/ 22 h 1576"/>
                      <a:gd name="T40" fmla="*/ 330 w 4756"/>
                      <a:gd name="T41" fmla="*/ 15 h 1576"/>
                      <a:gd name="T42" fmla="*/ 354 w 4756"/>
                      <a:gd name="T43" fmla="*/ 10 h 1576"/>
                      <a:gd name="T44" fmla="*/ 378 w 4756"/>
                      <a:gd name="T45" fmla="*/ 6 h 1576"/>
                      <a:gd name="T46" fmla="*/ 403 w 4756"/>
                      <a:gd name="T47" fmla="*/ 2 h 1576"/>
                      <a:gd name="T48" fmla="*/ 428 w 4756"/>
                      <a:gd name="T49" fmla="*/ 0 h 1576"/>
                      <a:gd name="T50" fmla="*/ 454 w 4756"/>
                      <a:gd name="T51" fmla="*/ 0 h 1576"/>
                      <a:gd name="T52" fmla="*/ 466 w 4756"/>
                      <a:gd name="T53" fmla="*/ 0 h 1576"/>
                      <a:gd name="T54" fmla="*/ 491 w 4756"/>
                      <a:gd name="T55" fmla="*/ 1 h 1576"/>
                      <a:gd name="T56" fmla="*/ 516 w 4756"/>
                      <a:gd name="T57" fmla="*/ 4 h 1576"/>
                      <a:gd name="T58" fmla="*/ 540 w 4756"/>
                      <a:gd name="T59" fmla="*/ 7 h 1576"/>
                      <a:gd name="T60" fmla="*/ 565 w 4756"/>
                      <a:gd name="T61" fmla="*/ 12 h 1576"/>
                      <a:gd name="T62" fmla="*/ 588 w 4756"/>
                      <a:gd name="T63" fmla="*/ 18 h 1576"/>
                      <a:gd name="T64" fmla="*/ 611 w 4756"/>
                      <a:gd name="T65" fmla="*/ 25 h 1576"/>
                      <a:gd name="T66" fmla="*/ 634 w 4756"/>
                      <a:gd name="T67" fmla="*/ 33 h 1576"/>
                      <a:gd name="T68" fmla="*/ 645 w 4756"/>
                      <a:gd name="T69" fmla="*/ 38 h 1576"/>
                      <a:gd name="T70" fmla="*/ 667 w 4756"/>
                      <a:gd name="T71" fmla="*/ 47 h 1576"/>
                      <a:gd name="T72" fmla="*/ 688 w 4756"/>
                      <a:gd name="T73" fmla="*/ 58 h 1576"/>
                      <a:gd name="T74" fmla="*/ 709 w 4756"/>
                      <a:gd name="T75" fmla="*/ 70 h 1576"/>
                      <a:gd name="T76" fmla="*/ 729 w 4756"/>
                      <a:gd name="T77" fmla="*/ 82 h 1576"/>
                      <a:gd name="T78" fmla="*/ 748 w 4756"/>
                      <a:gd name="T79" fmla="*/ 96 h 1576"/>
                      <a:gd name="T80" fmla="*/ 767 w 4756"/>
                      <a:gd name="T81" fmla="*/ 110 h 1576"/>
                      <a:gd name="T82" fmla="*/ 785 w 4756"/>
                      <a:gd name="T83" fmla="*/ 125 h 1576"/>
                      <a:gd name="T84" fmla="*/ 802 w 4756"/>
                      <a:gd name="T85" fmla="*/ 141 h 1576"/>
                      <a:gd name="T86" fmla="*/ 810 w 4756"/>
                      <a:gd name="T87" fmla="*/ 149 h 1576"/>
                      <a:gd name="T88" fmla="*/ 826 w 4756"/>
                      <a:gd name="T89" fmla="*/ 166 h 1576"/>
                      <a:gd name="T90" fmla="*/ 841 w 4756"/>
                      <a:gd name="T91" fmla="*/ 184 h 1576"/>
                      <a:gd name="T92" fmla="*/ 855 w 4756"/>
                      <a:gd name="T93" fmla="*/ 203 h 1576"/>
                      <a:gd name="T94" fmla="*/ 868 w 4756"/>
                      <a:gd name="T95" fmla="*/ 222 h 1576"/>
                      <a:gd name="T96" fmla="*/ 881 w 4756"/>
                      <a:gd name="T97" fmla="*/ 242 h 1576"/>
                      <a:gd name="T98" fmla="*/ 892 w 4756"/>
                      <a:gd name="T99" fmla="*/ 262 h 1576"/>
                      <a:gd name="T100" fmla="*/ 902 w 4756"/>
                      <a:gd name="T101" fmla="*/ 283 h 1576"/>
                      <a:gd name="T102" fmla="*/ 0 w 4756"/>
                      <a:gd name="T103" fmla="*/ 294 h 157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75000"/>
                        </a:srgbClr>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ysClr val="windowText" lastClr="000000"/>
                      </a:solidFill>
                      <a:effectLst/>
                      <a:uLnTx/>
                      <a:uFillTx/>
                    </a:endParaRPr>
                  </a:p>
                </p:txBody>
              </p:sp>
              <p:sp>
                <p:nvSpPr>
                  <p:cNvPr id="110" name="Oval 38"/>
                  <p:cNvSpPr>
                    <a:spLocks noChangeArrowheads="1"/>
                  </p:cNvSpPr>
                  <p:nvPr/>
                </p:nvSpPr>
                <p:spPr bwMode="auto">
                  <a:xfrm>
                    <a:off x="340" y="0"/>
                    <a:ext cx="227" cy="204"/>
                  </a:xfrm>
                  <a:prstGeom prst="ellipse">
                    <a:avLst/>
                  </a:prstGeom>
                  <a:gradFill rotWithShape="1">
                    <a:gsLst>
                      <a:gs pos="0">
                        <a:srgbClr val="FFFFFF"/>
                      </a:gs>
                      <a:gs pos="100000">
                        <a:srgbClr val="67ABF5">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ysClr val="windowText" lastClr="000000"/>
                      </a:solidFill>
                      <a:effectLst/>
                      <a:uLnTx/>
                      <a:uFillTx/>
                    </a:endParaRPr>
                  </a:p>
                </p:txBody>
              </p:sp>
            </p:grpSp>
          </p:grpSp>
          <p:grpSp>
            <p:nvGrpSpPr>
              <p:cNvPr id="92" name="Group 39"/>
              <p:cNvGrpSpPr/>
              <p:nvPr/>
            </p:nvGrpSpPr>
            <p:grpSpPr bwMode="auto">
              <a:xfrm>
                <a:off x="7142247" y="1746941"/>
                <a:ext cx="738011" cy="738011"/>
                <a:chOff x="0" y="0"/>
                <a:chExt cx="1089" cy="1089"/>
              </a:xfrm>
            </p:grpSpPr>
            <p:sp>
              <p:nvSpPr>
                <p:cNvPr id="103" name="Oval 40"/>
                <p:cNvSpPr>
                  <a:spLocks noChangeArrowheads="1"/>
                </p:cNvSpPr>
                <p:nvPr/>
              </p:nvSpPr>
              <p:spPr bwMode="auto">
                <a:xfrm>
                  <a:off x="0" y="0"/>
                  <a:ext cx="1089" cy="1089"/>
                </a:xfrm>
                <a:prstGeom prst="ellipse">
                  <a:avLst/>
                </a:prstGeom>
                <a:gradFill rotWithShape="1">
                  <a:gsLst>
                    <a:gs pos="0">
                      <a:srgbClr val="9E9E9E"/>
                    </a:gs>
                    <a:gs pos="100000">
                      <a:srgbClr val="5B5B5B"/>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ysClr val="windowText" lastClr="000000"/>
                    </a:solidFill>
                    <a:effectLst/>
                    <a:uLnTx/>
                    <a:uFillTx/>
                  </a:endParaRPr>
                </a:p>
              </p:txBody>
            </p:sp>
            <p:grpSp>
              <p:nvGrpSpPr>
                <p:cNvPr id="104" name="Group 41"/>
                <p:cNvGrpSpPr/>
                <p:nvPr/>
              </p:nvGrpSpPr>
              <p:grpSpPr bwMode="auto">
                <a:xfrm>
                  <a:off x="91" y="30"/>
                  <a:ext cx="908" cy="296"/>
                  <a:chOff x="0" y="0"/>
                  <a:chExt cx="907" cy="295"/>
                </a:xfrm>
              </p:grpSpPr>
              <p:sp>
                <p:nvSpPr>
                  <p:cNvPr id="105" name="Freeform 42"/>
                  <p:cNvSpPr/>
                  <p:nvPr/>
                </p:nvSpPr>
                <p:spPr bwMode="auto">
                  <a:xfrm>
                    <a:off x="1" y="0"/>
                    <a:ext cx="907" cy="294"/>
                  </a:xfrm>
                  <a:custGeom>
                    <a:avLst/>
                    <a:gdLst>
                      <a:gd name="T0" fmla="*/ 0 w 4756"/>
                      <a:gd name="T1" fmla="*/ 294 h 1576"/>
                      <a:gd name="T2" fmla="*/ 10 w 4756"/>
                      <a:gd name="T3" fmla="*/ 273 h 1576"/>
                      <a:gd name="T4" fmla="*/ 21 w 4756"/>
                      <a:gd name="T5" fmla="*/ 252 h 1576"/>
                      <a:gd name="T6" fmla="*/ 32 w 4756"/>
                      <a:gd name="T7" fmla="*/ 232 h 1576"/>
                      <a:gd name="T8" fmla="*/ 45 w 4756"/>
                      <a:gd name="T9" fmla="*/ 212 h 1576"/>
                      <a:gd name="T10" fmla="*/ 59 w 4756"/>
                      <a:gd name="T11" fmla="*/ 193 h 1576"/>
                      <a:gd name="T12" fmla="*/ 74 w 4756"/>
                      <a:gd name="T13" fmla="*/ 175 h 1576"/>
                      <a:gd name="T14" fmla="*/ 89 w 4756"/>
                      <a:gd name="T15" fmla="*/ 158 h 1576"/>
                      <a:gd name="T16" fmla="*/ 105 w 4756"/>
                      <a:gd name="T17" fmla="*/ 141 h 1576"/>
                      <a:gd name="T18" fmla="*/ 114 w 4756"/>
                      <a:gd name="T19" fmla="*/ 133 h 1576"/>
                      <a:gd name="T20" fmla="*/ 131 w 4756"/>
                      <a:gd name="T21" fmla="*/ 118 h 1576"/>
                      <a:gd name="T22" fmla="*/ 150 w 4756"/>
                      <a:gd name="T23" fmla="*/ 103 h 1576"/>
                      <a:gd name="T24" fmla="*/ 169 w 4756"/>
                      <a:gd name="T25" fmla="*/ 89 h 1576"/>
                      <a:gd name="T26" fmla="*/ 188 w 4756"/>
                      <a:gd name="T27" fmla="*/ 76 h 1576"/>
                      <a:gd name="T28" fmla="*/ 208 w 4756"/>
                      <a:gd name="T29" fmla="*/ 64 h 1576"/>
                      <a:gd name="T30" fmla="*/ 229 w 4756"/>
                      <a:gd name="T31" fmla="*/ 53 h 1576"/>
                      <a:gd name="T32" fmla="*/ 251 w 4756"/>
                      <a:gd name="T33" fmla="*/ 43 h 1576"/>
                      <a:gd name="T34" fmla="*/ 262 w 4756"/>
                      <a:gd name="T35" fmla="*/ 38 h 1576"/>
                      <a:gd name="T36" fmla="*/ 284 w 4756"/>
                      <a:gd name="T37" fmla="*/ 29 h 1576"/>
                      <a:gd name="T38" fmla="*/ 307 w 4756"/>
                      <a:gd name="T39" fmla="*/ 22 h 1576"/>
                      <a:gd name="T40" fmla="*/ 330 w 4756"/>
                      <a:gd name="T41" fmla="*/ 15 h 1576"/>
                      <a:gd name="T42" fmla="*/ 354 w 4756"/>
                      <a:gd name="T43" fmla="*/ 10 h 1576"/>
                      <a:gd name="T44" fmla="*/ 378 w 4756"/>
                      <a:gd name="T45" fmla="*/ 6 h 1576"/>
                      <a:gd name="T46" fmla="*/ 403 w 4756"/>
                      <a:gd name="T47" fmla="*/ 2 h 1576"/>
                      <a:gd name="T48" fmla="*/ 428 w 4756"/>
                      <a:gd name="T49" fmla="*/ 0 h 1576"/>
                      <a:gd name="T50" fmla="*/ 454 w 4756"/>
                      <a:gd name="T51" fmla="*/ 0 h 1576"/>
                      <a:gd name="T52" fmla="*/ 466 w 4756"/>
                      <a:gd name="T53" fmla="*/ 0 h 1576"/>
                      <a:gd name="T54" fmla="*/ 491 w 4756"/>
                      <a:gd name="T55" fmla="*/ 1 h 1576"/>
                      <a:gd name="T56" fmla="*/ 516 w 4756"/>
                      <a:gd name="T57" fmla="*/ 4 h 1576"/>
                      <a:gd name="T58" fmla="*/ 540 w 4756"/>
                      <a:gd name="T59" fmla="*/ 7 h 1576"/>
                      <a:gd name="T60" fmla="*/ 565 w 4756"/>
                      <a:gd name="T61" fmla="*/ 12 h 1576"/>
                      <a:gd name="T62" fmla="*/ 588 w 4756"/>
                      <a:gd name="T63" fmla="*/ 18 h 1576"/>
                      <a:gd name="T64" fmla="*/ 611 w 4756"/>
                      <a:gd name="T65" fmla="*/ 25 h 1576"/>
                      <a:gd name="T66" fmla="*/ 634 w 4756"/>
                      <a:gd name="T67" fmla="*/ 33 h 1576"/>
                      <a:gd name="T68" fmla="*/ 645 w 4756"/>
                      <a:gd name="T69" fmla="*/ 38 h 1576"/>
                      <a:gd name="T70" fmla="*/ 667 w 4756"/>
                      <a:gd name="T71" fmla="*/ 47 h 1576"/>
                      <a:gd name="T72" fmla="*/ 688 w 4756"/>
                      <a:gd name="T73" fmla="*/ 58 h 1576"/>
                      <a:gd name="T74" fmla="*/ 709 w 4756"/>
                      <a:gd name="T75" fmla="*/ 70 h 1576"/>
                      <a:gd name="T76" fmla="*/ 729 w 4756"/>
                      <a:gd name="T77" fmla="*/ 82 h 1576"/>
                      <a:gd name="T78" fmla="*/ 748 w 4756"/>
                      <a:gd name="T79" fmla="*/ 96 h 1576"/>
                      <a:gd name="T80" fmla="*/ 767 w 4756"/>
                      <a:gd name="T81" fmla="*/ 110 h 1576"/>
                      <a:gd name="T82" fmla="*/ 785 w 4756"/>
                      <a:gd name="T83" fmla="*/ 125 h 1576"/>
                      <a:gd name="T84" fmla="*/ 802 w 4756"/>
                      <a:gd name="T85" fmla="*/ 141 h 1576"/>
                      <a:gd name="T86" fmla="*/ 810 w 4756"/>
                      <a:gd name="T87" fmla="*/ 149 h 1576"/>
                      <a:gd name="T88" fmla="*/ 826 w 4756"/>
                      <a:gd name="T89" fmla="*/ 166 h 1576"/>
                      <a:gd name="T90" fmla="*/ 841 w 4756"/>
                      <a:gd name="T91" fmla="*/ 184 h 1576"/>
                      <a:gd name="T92" fmla="*/ 855 w 4756"/>
                      <a:gd name="T93" fmla="*/ 203 h 1576"/>
                      <a:gd name="T94" fmla="*/ 868 w 4756"/>
                      <a:gd name="T95" fmla="*/ 222 h 1576"/>
                      <a:gd name="T96" fmla="*/ 881 w 4756"/>
                      <a:gd name="T97" fmla="*/ 242 h 1576"/>
                      <a:gd name="T98" fmla="*/ 892 w 4756"/>
                      <a:gd name="T99" fmla="*/ 262 h 1576"/>
                      <a:gd name="T100" fmla="*/ 902 w 4756"/>
                      <a:gd name="T101" fmla="*/ 283 h 1576"/>
                      <a:gd name="T102" fmla="*/ 0 w 4756"/>
                      <a:gd name="T103" fmla="*/ 294 h 157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75000"/>
                        </a:srgbClr>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ysClr val="windowText" lastClr="000000"/>
                      </a:solidFill>
                      <a:effectLst/>
                      <a:uLnTx/>
                      <a:uFillTx/>
                    </a:endParaRPr>
                  </a:p>
                </p:txBody>
              </p:sp>
              <p:sp>
                <p:nvSpPr>
                  <p:cNvPr id="106" name="Oval 43"/>
                  <p:cNvSpPr>
                    <a:spLocks noChangeArrowheads="1"/>
                  </p:cNvSpPr>
                  <p:nvPr/>
                </p:nvSpPr>
                <p:spPr bwMode="auto">
                  <a:xfrm>
                    <a:off x="340" y="0"/>
                    <a:ext cx="227" cy="204"/>
                  </a:xfrm>
                  <a:prstGeom prst="ellipse">
                    <a:avLst/>
                  </a:prstGeom>
                  <a:gradFill rotWithShape="1">
                    <a:gsLst>
                      <a:gs pos="0">
                        <a:srgbClr val="FFFFFF"/>
                      </a:gs>
                      <a:gs pos="100000">
                        <a:srgbClr val="67ABF5">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ysClr val="windowText" lastClr="000000"/>
                      </a:solidFill>
                      <a:effectLst/>
                      <a:uLnTx/>
                      <a:uFillTx/>
                    </a:endParaRPr>
                  </a:p>
                </p:txBody>
              </p:sp>
            </p:grpSp>
          </p:grpSp>
          <p:sp>
            <p:nvSpPr>
              <p:cNvPr id="93" name="Text Box 51"/>
              <p:cNvSpPr txBox="1">
                <a:spLocks noChangeArrowheads="1"/>
              </p:cNvSpPr>
              <p:nvPr/>
            </p:nvSpPr>
            <p:spPr bwMode="auto">
              <a:xfrm>
                <a:off x="6824406" y="1264752"/>
                <a:ext cx="948871" cy="430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微软雅黑" panose="020B0503020204020204" pitchFamily="34" charset="-122"/>
                  </a:defRPr>
                </a:lvl1pPr>
                <a:lvl2pPr marL="742950" indent="-285750" eaLnBrk="0" hangingPunct="0">
                  <a:defRPr b="1">
                    <a:solidFill>
                      <a:schemeClr val="tx1"/>
                    </a:solidFill>
                    <a:latin typeface="Arial" panose="020B0604020202020204" pitchFamily="34" charset="0"/>
                    <a:ea typeface="微软雅黑" panose="020B0503020204020204" pitchFamily="34" charset="-122"/>
                  </a:defRPr>
                </a:lvl2pPr>
                <a:lvl3pPr marL="1143000" indent="-228600" eaLnBrk="0" hangingPunct="0">
                  <a:defRPr b="1">
                    <a:solidFill>
                      <a:schemeClr val="tx1"/>
                    </a:solidFill>
                    <a:latin typeface="Arial" panose="020B0604020202020204" pitchFamily="34" charset="0"/>
                    <a:ea typeface="微软雅黑" panose="020B0503020204020204" pitchFamily="34" charset="-122"/>
                  </a:defRPr>
                </a:lvl3pPr>
                <a:lvl4pPr marL="1600200" indent="-228600" eaLnBrk="0" hangingPunct="0">
                  <a:defRPr b="1">
                    <a:solidFill>
                      <a:schemeClr val="tx1"/>
                    </a:solidFill>
                    <a:latin typeface="Arial" panose="020B0604020202020204" pitchFamily="34" charset="0"/>
                    <a:ea typeface="微软雅黑" panose="020B0503020204020204" pitchFamily="34" charset="-122"/>
                  </a:defRPr>
                </a:lvl4pPr>
                <a:lvl5pPr marL="2057400" indent="-228600" eaLnBrk="0" hangingPunct="0">
                  <a:defRPr b="1">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auto" latinLnBrk="1" hangingPunct="1">
                  <a:lnSpc>
                    <a:spcPct val="100000"/>
                  </a:lnSpc>
                  <a:spcBef>
                    <a:spcPts val="0"/>
                  </a:spcBef>
                  <a:spcAft>
                    <a:spcPts val="0"/>
                  </a:spcAft>
                  <a:buClrTx/>
                  <a:buSzTx/>
                  <a:buFontTx/>
                  <a:buNone/>
                  <a:defRPr/>
                </a:pPr>
                <a:r>
                  <a:rPr kumimoji="0" lang="zh-CN" altLang="en-US" sz="1100" b="1" i="0" u="none" strike="noStrike" kern="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rPr>
                  <a:t>单击此处</a:t>
                </a:r>
                <a:endParaRPr kumimoji="0" lang="zh-CN" altLang="en-US" sz="1100" b="1" i="0" u="none" strike="noStrike" kern="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endParaRPr>
              </a:p>
              <a:p>
                <a:pPr marL="0" marR="0" lvl="0" indent="0" algn="ctr" defTabSz="914400" eaLnBrk="1" fontAlgn="auto" latinLnBrk="1" hangingPunct="1">
                  <a:lnSpc>
                    <a:spcPct val="100000"/>
                  </a:lnSpc>
                  <a:spcBef>
                    <a:spcPts val="0"/>
                  </a:spcBef>
                  <a:spcAft>
                    <a:spcPts val="0"/>
                  </a:spcAft>
                  <a:buClrTx/>
                  <a:buSzTx/>
                  <a:buFontTx/>
                  <a:buNone/>
                  <a:defRPr/>
                </a:pPr>
                <a:r>
                  <a:rPr kumimoji="0" lang="zh-CN" altLang="en-US" sz="1100" b="1" i="0" u="none" strike="noStrike" kern="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rPr>
                  <a:t>添加文字</a:t>
                </a:r>
                <a:endParaRPr kumimoji="0" lang="en-US" sz="1100" b="1" i="0" u="none" strike="noStrike" kern="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endParaRPr>
              </a:p>
            </p:txBody>
          </p:sp>
          <p:grpSp>
            <p:nvGrpSpPr>
              <p:cNvPr id="94" name="Group 83"/>
              <p:cNvGrpSpPr/>
              <p:nvPr/>
            </p:nvGrpSpPr>
            <p:grpSpPr bwMode="auto">
              <a:xfrm>
                <a:off x="6613545" y="1818261"/>
                <a:ext cx="738011" cy="738011"/>
                <a:chOff x="0" y="0"/>
                <a:chExt cx="1089" cy="1089"/>
              </a:xfrm>
            </p:grpSpPr>
            <p:sp>
              <p:nvSpPr>
                <p:cNvPr id="99" name="Oval 84"/>
                <p:cNvSpPr>
                  <a:spLocks noChangeArrowheads="1"/>
                </p:cNvSpPr>
                <p:nvPr/>
              </p:nvSpPr>
              <p:spPr bwMode="auto">
                <a:xfrm>
                  <a:off x="0" y="0"/>
                  <a:ext cx="1089" cy="1089"/>
                </a:xfrm>
                <a:prstGeom prst="ellipse">
                  <a:avLst/>
                </a:prstGeom>
                <a:gradFill rotWithShape="1">
                  <a:gsLst>
                    <a:gs pos="0">
                      <a:srgbClr val="9E9E9E"/>
                    </a:gs>
                    <a:gs pos="100000">
                      <a:srgbClr val="5B5B5B"/>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ysClr val="windowText" lastClr="000000"/>
                    </a:solidFill>
                    <a:effectLst/>
                    <a:uLnTx/>
                    <a:uFillTx/>
                  </a:endParaRPr>
                </a:p>
              </p:txBody>
            </p:sp>
            <p:grpSp>
              <p:nvGrpSpPr>
                <p:cNvPr id="100" name="Group 85"/>
                <p:cNvGrpSpPr/>
                <p:nvPr/>
              </p:nvGrpSpPr>
              <p:grpSpPr bwMode="auto">
                <a:xfrm>
                  <a:off x="91" y="30"/>
                  <a:ext cx="908" cy="296"/>
                  <a:chOff x="0" y="0"/>
                  <a:chExt cx="907" cy="295"/>
                </a:xfrm>
              </p:grpSpPr>
              <p:sp>
                <p:nvSpPr>
                  <p:cNvPr id="101" name="Freeform 86"/>
                  <p:cNvSpPr/>
                  <p:nvPr/>
                </p:nvSpPr>
                <p:spPr bwMode="auto">
                  <a:xfrm>
                    <a:off x="1" y="0"/>
                    <a:ext cx="907" cy="294"/>
                  </a:xfrm>
                  <a:custGeom>
                    <a:avLst/>
                    <a:gdLst>
                      <a:gd name="T0" fmla="*/ 0 w 4756"/>
                      <a:gd name="T1" fmla="*/ 294 h 1576"/>
                      <a:gd name="T2" fmla="*/ 10 w 4756"/>
                      <a:gd name="T3" fmla="*/ 273 h 1576"/>
                      <a:gd name="T4" fmla="*/ 21 w 4756"/>
                      <a:gd name="T5" fmla="*/ 252 h 1576"/>
                      <a:gd name="T6" fmla="*/ 32 w 4756"/>
                      <a:gd name="T7" fmla="*/ 232 h 1576"/>
                      <a:gd name="T8" fmla="*/ 45 w 4756"/>
                      <a:gd name="T9" fmla="*/ 212 h 1576"/>
                      <a:gd name="T10" fmla="*/ 59 w 4756"/>
                      <a:gd name="T11" fmla="*/ 193 h 1576"/>
                      <a:gd name="T12" fmla="*/ 74 w 4756"/>
                      <a:gd name="T13" fmla="*/ 175 h 1576"/>
                      <a:gd name="T14" fmla="*/ 89 w 4756"/>
                      <a:gd name="T15" fmla="*/ 158 h 1576"/>
                      <a:gd name="T16" fmla="*/ 105 w 4756"/>
                      <a:gd name="T17" fmla="*/ 141 h 1576"/>
                      <a:gd name="T18" fmla="*/ 114 w 4756"/>
                      <a:gd name="T19" fmla="*/ 133 h 1576"/>
                      <a:gd name="T20" fmla="*/ 131 w 4756"/>
                      <a:gd name="T21" fmla="*/ 118 h 1576"/>
                      <a:gd name="T22" fmla="*/ 150 w 4756"/>
                      <a:gd name="T23" fmla="*/ 103 h 1576"/>
                      <a:gd name="T24" fmla="*/ 169 w 4756"/>
                      <a:gd name="T25" fmla="*/ 89 h 1576"/>
                      <a:gd name="T26" fmla="*/ 188 w 4756"/>
                      <a:gd name="T27" fmla="*/ 76 h 1576"/>
                      <a:gd name="T28" fmla="*/ 208 w 4756"/>
                      <a:gd name="T29" fmla="*/ 64 h 1576"/>
                      <a:gd name="T30" fmla="*/ 229 w 4756"/>
                      <a:gd name="T31" fmla="*/ 53 h 1576"/>
                      <a:gd name="T32" fmla="*/ 251 w 4756"/>
                      <a:gd name="T33" fmla="*/ 43 h 1576"/>
                      <a:gd name="T34" fmla="*/ 262 w 4756"/>
                      <a:gd name="T35" fmla="*/ 38 h 1576"/>
                      <a:gd name="T36" fmla="*/ 284 w 4756"/>
                      <a:gd name="T37" fmla="*/ 29 h 1576"/>
                      <a:gd name="T38" fmla="*/ 307 w 4756"/>
                      <a:gd name="T39" fmla="*/ 22 h 1576"/>
                      <a:gd name="T40" fmla="*/ 330 w 4756"/>
                      <a:gd name="T41" fmla="*/ 15 h 1576"/>
                      <a:gd name="T42" fmla="*/ 354 w 4756"/>
                      <a:gd name="T43" fmla="*/ 10 h 1576"/>
                      <a:gd name="T44" fmla="*/ 378 w 4756"/>
                      <a:gd name="T45" fmla="*/ 6 h 1576"/>
                      <a:gd name="T46" fmla="*/ 403 w 4756"/>
                      <a:gd name="T47" fmla="*/ 2 h 1576"/>
                      <a:gd name="T48" fmla="*/ 428 w 4756"/>
                      <a:gd name="T49" fmla="*/ 0 h 1576"/>
                      <a:gd name="T50" fmla="*/ 454 w 4756"/>
                      <a:gd name="T51" fmla="*/ 0 h 1576"/>
                      <a:gd name="T52" fmla="*/ 466 w 4756"/>
                      <a:gd name="T53" fmla="*/ 0 h 1576"/>
                      <a:gd name="T54" fmla="*/ 491 w 4756"/>
                      <a:gd name="T55" fmla="*/ 1 h 1576"/>
                      <a:gd name="T56" fmla="*/ 516 w 4756"/>
                      <a:gd name="T57" fmla="*/ 4 h 1576"/>
                      <a:gd name="T58" fmla="*/ 540 w 4756"/>
                      <a:gd name="T59" fmla="*/ 7 h 1576"/>
                      <a:gd name="T60" fmla="*/ 565 w 4756"/>
                      <a:gd name="T61" fmla="*/ 12 h 1576"/>
                      <a:gd name="T62" fmla="*/ 588 w 4756"/>
                      <a:gd name="T63" fmla="*/ 18 h 1576"/>
                      <a:gd name="T64" fmla="*/ 611 w 4756"/>
                      <a:gd name="T65" fmla="*/ 25 h 1576"/>
                      <a:gd name="T66" fmla="*/ 634 w 4756"/>
                      <a:gd name="T67" fmla="*/ 33 h 1576"/>
                      <a:gd name="T68" fmla="*/ 645 w 4756"/>
                      <a:gd name="T69" fmla="*/ 38 h 1576"/>
                      <a:gd name="T70" fmla="*/ 667 w 4756"/>
                      <a:gd name="T71" fmla="*/ 47 h 1576"/>
                      <a:gd name="T72" fmla="*/ 688 w 4756"/>
                      <a:gd name="T73" fmla="*/ 58 h 1576"/>
                      <a:gd name="T74" fmla="*/ 709 w 4756"/>
                      <a:gd name="T75" fmla="*/ 70 h 1576"/>
                      <a:gd name="T76" fmla="*/ 729 w 4756"/>
                      <a:gd name="T77" fmla="*/ 82 h 1576"/>
                      <a:gd name="T78" fmla="*/ 748 w 4756"/>
                      <a:gd name="T79" fmla="*/ 96 h 1576"/>
                      <a:gd name="T80" fmla="*/ 767 w 4756"/>
                      <a:gd name="T81" fmla="*/ 110 h 1576"/>
                      <a:gd name="T82" fmla="*/ 785 w 4756"/>
                      <a:gd name="T83" fmla="*/ 125 h 1576"/>
                      <a:gd name="T84" fmla="*/ 802 w 4756"/>
                      <a:gd name="T85" fmla="*/ 141 h 1576"/>
                      <a:gd name="T86" fmla="*/ 810 w 4756"/>
                      <a:gd name="T87" fmla="*/ 149 h 1576"/>
                      <a:gd name="T88" fmla="*/ 826 w 4756"/>
                      <a:gd name="T89" fmla="*/ 166 h 1576"/>
                      <a:gd name="T90" fmla="*/ 841 w 4756"/>
                      <a:gd name="T91" fmla="*/ 184 h 1576"/>
                      <a:gd name="T92" fmla="*/ 855 w 4756"/>
                      <a:gd name="T93" fmla="*/ 203 h 1576"/>
                      <a:gd name="T94" fmla="*/ 868 w 4756"/>
                      <a:gd name="T95" fmla="*/ 222 h 1576"/>
                      <a:gd name="T96" fmla="*/ 881 w 4756"/>
                      <a:gd name="T97" fmla="*/ 242 h 1576"/>
                      <a:gd name="T98" fmla="*/ 892 w 4756"/>
                      <a:gd name="T99" fmla="*/ 262 h 1576"/>
                      <a:gd name="T100" fmla="*/ 902 w 4756"/>
                      <a:gd name="T101" fmla="*/ 283 h 1576"/>
                      <a:gd name="T102" fmla="*/ 0 w 4756"/>
                      <a:gd name="T103" fmla="*/ 294 h 157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75000"/>
                        </a:srgbClr>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ysClr val="windowText" lastClr="000000"/>
                      </a:solidFill>
                      <a:effectLst/>
                      <a:uLnTx/>
                      <a:uFillTx/>
                    </a:endParaRPr>
                  </a:p>
                </p:txBody>
              </p:sp>
              <p:sp>
                <p:nvSpPr>
                  <p:cNvPr id="102" name="Oval 87"/>
                  <p:cNvSpPr>
                    <a:spLocks noChangeArrowheads="1"/>
                  </p:cNvSpPr>
                  <p:nvPr/>
                </p:nvSpPr>
                <p:spPr bwMode="auto">
                  <a:xfrm>
                    <a:off x="340" y="0"/>
                    <a:ext cx="227" cy="204"/>
                  </a:xfrm>
                  <a:prstGeom prst="ellipse">
                    <a:avLst/>
                  </a:prstGeom>
                  <a:gradFill rotWithShape="1">
                    <a:gsLst>
                      <a:gs pos="0">
                        <a:srgbClr val="FFFFFF"/>
                      </a:gs>
                      <a:gs pos="100000">
                        <a:srgbClr val="67ABF5">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ysClr val="windowText" lastClr="000000"/>
                      </a:solidFill>
                      <a:effectLst/>
                      <a:uLnTx/>
                      <a:uFillTx/>
                    </a:endParaRPr>
                  </a:p>
                </p:txBody>
              </p:sp>
            </p:grpSp>
          </p:grpSp>
          <p:grpSp>
            <p:nvGrpSpPr>
              <p:cNvPr id="95" name="Group 88"/>
              <p:cNvGrpSpPr/>
              <p:nvPr/>
            </p:nvGrpSpPr>
            <p:grpSpPr bwMode="auto">
              <a:xfrm>
                <a:off x="5629014" y="1934544"/>
                <a:ext cx="2313261" cy="2603195"/>
                <a:chOff x="0" y="0"/>
                <a:chExt cx="1492" cy="1679"/>
              </a:xfrm>
            </p:grpSpPr>
            <p:sp>
              <p:nvSpPr>
                <p:cNvPr id="97" name="Freeform 89"/>
                <p:cNvSpPr/>
                <p:nvPr/>
              </p:nvSpPr>
              <p:spPr bwMode="auto">
                <a:xfrm>
                  <a:off x="0" y="0"/>
                  <a:ext cx="1492" cy="373"/>
                </a:xfrm>
                <a:custGeom>
                  <a:avLst/>
                  <a:gdLst>
                    <a:gd name="T0" fmla="*/ 710 w 1492"/>
                    <a:gd name="T1" fmla="*/ 350 h 373"/>
                    <a:gd name="T2" fmla="*/ 605 w 1492"/>
                    <a:gd name="T3" fmla="*/ 343 h 373"/>
                    <a:gd name="T4" fmla="*/ 505 w 1492"/>
                    <a:gd name="T5" fmla="*/ 329 h 373"/>
                    <a:gd name="T6" fmla="*/ 413 w 1492"/>
                    <a:gd name="T7" fmla="*/ 308 h 373"/>
                    <a:gd name="T8" fmla="*/ 328 w 1492"/>
                    <a:gd name="T9" fmla="*/ 281 h 373"/>
                    <a:gd name="T10" fmla="*/ 251 w 1492"/>
                    <a:gd name="T11" fmla="*/ 248 h 373"/>
                    <a:gd name="T12" fmla="*/ 185 w 1492"/>
                    <a:gd name="T13" fmla="*/ 210 h 373"/>
                    <a:gd name="T14" fmla="*/ 131 w 1492"/>
                    <a:gd name="T15" fmla="*/ 167 h 373"/>
                    <a:gd name="T16" fmla="*/ 89 w 1492"/>
                    <a:gd name="T17" fmla="*/ 121 h 373"/>
                    <a:gd name="T18" fmla="*/ 61 w 1492"/>
                    <a:gd name="T19" fmla="*/ 71 h 373"/>
                    <a:gd name="T20" fmla="*/ 48 w 1492"/>
                    <a:gd name="T21" fmla="*/ 18 h 373"/>
                    <a:gd name="T22" fmla="*/ 1 w 1492"/>
                    <a:gd name="T23" fmla="*/ 20 h 373"/>
                    <a:gd name="T24" fmla="*/ 16 w 1492"/>
                    <a:gd name="T25" fmla="*/ 75 h 373"/>
                    <a:gd name="T26" fmla="*/ 45 w 1492"/>
                    <a:gd name="T27" fmla="*/ 128 h 373"/>
                    <a:gd name="T28" fmla="*/ 91 w 1492"/>
                    <a:gd name="T29" fmla="*/ 178 h 373"/>
                    <a:gd name="T30" fmla="*/ 148 w 1492"/>
                    <a:gd name="T31" fmla="*/ 223 h 373"/>
                    <a:gd name="T32" fmla="*/ 219 w 1492"/>
                    <a:gd name="T33" fmla="*/ 264 h 373"/>
                    <a:gd name="T34" fmla="*/ 299 w 1492"/>
                    <a:gd name="T35" fmla="*/ 299 h 373"/>
                    <a:gd name="T36" fmla="*/ 390 w 1492"/>
                    <a:gd name="T37" fmla="*/ 328 h 373"/>
                    <a:gd name="T38" fmla="*/ 490 w 1492"/>
                    <a:gd name="T39" fmla="*/ 351 h 373"/>
                    <a:gd name="T40" fmla="*/ 596 w 1492"/>
                    <a:gd name="T41" fmla="*/ 365 h 373"/>
                    <a:gd name="T42" fmla="*/ 707 w 1492"/>
                    <a:gd name="T43" fmla="*/ 373 h 373"/>
                    <a:gd name="T44" fmla="*/ 822 w 1492"/>
                    <a:gd name="T45" fmla="*/ 372 h 373"/>
                    <a:gd name="T46" fmla="*/ 933 w 1492"/>
                    <a:gd name="T47" fmla="*/ 362 h 373"/>
                    <a:gd name="T48" fmla="*/ 1036 w 1492"/>
                    <a:gd name="T49" fmla="*/ 343 h 373"/>
                    <a:gd name="T50" fmla="*/ 1133 w 1492"/>
                    <a:gd name="T51" fmla="*/ 319 h 373"/>
                    <a:gd name="T52" fmla="*/ 1220 w 1492"/>
                    <a:gd name="T53" fmla="*/ 288 h 373"/>
                    <a:gd name="T54" fmla="*/ 1298 w 1492"/>
                    <a:gd name="T55" fmla="*/ 251 h 373"/>
                    <a:gd name="T56" fmla="*/ 1365 w 1492"/>
                    <a:gd name="T57" fmla="*/ 209 h 373"/>
                    <a:gd name="T58" fmla="*/ 1418 w 1492"/>
                    <a:gd name="T59" fmla="*/ 162 h 373"/>
                    <a:gd name="T60" fmla="*/ 1458 w 1492"/>
                    <a:gd name="T61" fmla="*/ 112 h 373"/>
                    <a:gd name="T62" fmla="*/ 1483 w 1492"/>
                    <a:gd name="T63" fmla="*/ 57 h 373"/>
                    <a:gd name="T64" fmla="*/ 1492 w 1492"/>
                    <a:gd name="T65" fmla="*/ 0 h 373"/>
                    <a:gd name="T66" fmla="*/ 1441 w 1492"/>
                    <a:gd name="T67" fmla="*/ 36 h 373"/>
                    <a:gd name="T68" fmla="*/ 1423 w 1492"/>
                    <a:gd name="T69" fmla="*/ 88 h 373"/>
                    <a:gd name="T70" fmla="*/ 1391 w 1492"/>
                    <a:gd name="T71" fmla="*/ 136 h 373"/>
                    <a:gd name="T72" fmla="*/ 1344 w 1492"/>
                    <a:gd name="T73" fmla="*/ 181 h 373"/>
                    <a:gd name="T74" fmla="*/ 1286 w 1492"/>
                    <a:gd name="T75" fmla="*/ 223 h 373"/>
                    <a:gd name="T76" fmla="*/ 1216 w 1492"/>
                    <a:gd name="T77" fmla="*/ 259 h 373"/>
                    <a:gd name="T78" fmla="*/ 1137 w 1492"/>
                    <a:gd name="T79" fmla="*/ 290 h 373"/>
                    <a:gd name="T80" fmla="*/ 1049 w 1492"/>
                    <a:gd name="T81" fmla="*/ 316 h 373"/>
                    <a:gd name="T82" fmla="*/ 955 w 1492"/>
                    <a:gd name="T83" fmla="*/ 334 h 373"/>
                    <a:gd name="T84" fmla="*/ 852 w 1492"/>
                    <a:gd name="T85" fmla="*/ 346 h 373"/>
                    <a:gd name="T86" fmla="*/ 746 w 1492"/>
                    <a:gd name="T87" fmla="*/ 350 h 37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492"/>
                    <a:gd name="T133" fmla="*/ 0 h 373"/>
                    <a:gd name="T134" fmla="*/ 1492 w 1492"/>
                    <a:gd name="T135" fmla="*/ 373 h 373"/>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492" h="373">
                      <a:moveTo>
                        <a:pt x="746" y="350"/>
                      </a:moveTo>
                      <a:lnTo>
                        <a:pt x="746" y="350"/>
                      </a:lnTo>
                      <a:lnTo>
                        <a:pt x="710" y="350"/>
                      </a:lnTo>
                      <a:lnTo>
                        <a:pt x="675" y="349"/>
                      </a:lnTo>
                      <a:lnTo>
                        <a:pt x="640" y="346"/>
                      </a:lnTo>
                      <a:lnTo>
                        <a:pt x="605" y="343"/>
                      </a:lnTo>
                      <a:lnTo>
                        <a:pt x="571" y="340"/>
                      </a:lnTo>
                      <a:lnTo>
                        <a:pt x="537" y="334"/>
                      </a:lnTo>
                      <a:lnTo>
                        <a:pt x="505" y="329"/>
                      </a:lnTo>
                      <a:lnTo>
                        <a:pt x="474" y="323"/>
                      </a:lnTo>
                      <a:lnTo>
                        <a:pt x="443" y="316"/>
                      </a:lnTo>
                      <a:lnTo>
                        <a:pt x="413" y="308"/>
                      </a:lnTo>
                      <a:lnTo>
                        <a:pt x="383" y="299"/>
                      </a:lnTo>
                      <a:lnTo>
                        <a:pt x="355" y="290"/>
                      </a:lnTo>
                      <a:lnTo>
                        <a:pt x="328" y="281"/>
                      </a:lnTo>
                      <a:lnTo>
                        <a:pt x="302" y="271"/>
                      </a:lnTo>
                      <a:lnTo>
                        <a:pt x="276" y="259"/>
                      </a:lnTo>
                      <a:lnTo>
                        <a:pt x="251" y="248"/>
                      </a:lnTo>
                      <a:lnTo>
                        <a:pt x="228" y="236"/>
                      </a:lnTo>
                      <a:lnTo>
                        <a:pt x="206" y="223"/>
                      </a:lnTo>
                      <a:lnTo>
                        <a:pt x="185" y="210"/>
                      </a:lnTo>
                      <a:lnTo>
                        <a:pt x="166" y="196"/>
                      </a:lnTo>
                      <a:lnTo>
                        <a:pt x="148" y="181"/>
                      </a:lnTo>
                      <a:lnTo>
                        <a:pt x="131" y="167"/>
                      </a:lnTo>
                      <a:lnTo>
                        <a:pt x="115" y="152"/>
                      </a:lnTo>
                      <a:lnTo>
                        <a:pt x="101" y="136"/>
                      </a:lnTo>
                      <a:lnTo>
                        <a:pt x="89" y="121"/>
                      </a:lnTo>
                      <a:lnTo>
                        <a:pt x="78" y="104"/>
                      </a:lnTo>
                      <a:lnTo>
                        <a:pt x="69" y="88"/>
                      </a:lnTo>
                      <a:lnTo>
                        <a:pt x="61" y="71"/>
                      </a:lnTo>
                      <a:lnTo>
                        <a:pt x="54" y="53"/>
                      </a:lnTo>
                      <a:lnTo>
                        <a:pt x="51" y="36"/>
                      </a:lnTo>
                      <a:lnTo>
                        <a:pt x="48" y="18"/>
                      </a:lnTo>
                      <a:lnTo>
                        <a:pt x="47" y="0"/>
                      </a:lnTo>
                      <a:lnTo>
                        <a:pt x="0" y="0"/>
                      </a:lnTo>
                      <a:lnTo>
                        <a:pt x="1" y="20"/>
                      </a:lnTo>
                      <a:lnTo>
                        <a:pt x="4" y="38"/>
                      </a:lnTo>
                      <a:lnTo>
                        <a:pt x="9" y="57"/>
                      </a:lnTo>
                      <a:lnTo>
                        <a:pt x="16" y="75"/>
                      </a:lnTo>
                      <a:lnTo>
                        <a:pt x="23" y="93"/>
                      </a:lnTo>
                      <a:lnTo>
                        <a:pt x="34" y="112"/>
                      </a:lnTo>
                      <a:lnTo>
                        <a:pt x="45" y="128"/>
                      </a:lnTo>
                      <a:lnTo>
                        <a:pt x="58" y="145"/>
                      </a:lnTo>
                      <a:lnTo>
                        <a:pt x="74" y="162"/>
                      </a:lnTo>
                      <a:lnTo>
                        <a:pt x="91" y="178"/>
                      </a:lnTo>
                      <a:lnTo>
                        <a:pt x="107" y="193"/>
                      </a:lnTo>
                      <a:lnTo>
                        <a:pt x="127" y="209"/>
                      </a:lnTo>
                      <a:lnTo>
                        <a:pt x="148" y="223"/>
                      </a:lnTo>
                      <a:lnTo>
                        <a:pt x="171" y="237"/>
                      </a:lnTo>
                      <a:lnTo>
                        <a:pt x="194" y="251"/>
                      </a:lnTo>
                      <a:lnTo>
                        <a:pt x="219" y="264"/>
                      </a:lnTo>
                      <a:lnTo>
                        <a:pt x="245" y="276"/>
                      </a:lnTo>
                      <a:lnTo>
                        <a:pt x="272" y="288"/>
                      </a:lnTo>
                      <a:lnTo>
                        <a:pt x="299" y="299"/>
                      </a:lnTo>
                      <a:lnTo>
                        <a:pt x="329" y="310"/>
                      </a:lnTo>
                      <a:lnTo>
                        <a:pt x="359" y="319"/>
                      </a:lnTo>
                      <a:lnTo>
                        <a:pt x="390" y="328"/>
                      </a:lnTo>
                      <a:lnTo>
                        <a:pt x="422" y="337"/>
                      </a:lnTo>
                      <a:lnTo>
                        <a:pt x="456" y="343"/>
                      </a:lnTo>
                      <a:lnTo>
                        <a:pt x="490" y="351"/>
                      </a:lnTo>
                      <a:lnTo>
                        <a:pt x="525" y="356"/>
                      </a:lnTo>
                      <a:lnTo>
                        <a:pt x="560" y="362"/>
                      </a:lnTo>
                      <a:lnTo>
                        <a:pt x="596" y="365"/>
                      </a:lnTo>
                      <a:lnTo>
                        <a:pt x="632" y="369"/>
                      </a:lnTo>
                      <a:lnTo>
                        <a:pt x="670" y="372"/>
                      </a:lnTo>
                      <a:lnTo>
                        <a:pt x="707" y="373"/>
                      </a:lnTo>
                      <a:lnTo>
                        <a:pt x="746" y="373"/>
                      </a:lnTo>
                      <a:lnTo>
                        <a:pt x="785" y="373"/>
                      </a:lnTo>
                      <a:lnTo>
                        <a:pt x="822" y="372"/>
                      </a:lnTo>
                      <a:lnTo>
                        <a:pt x="860" y="369"/>
                      </a:lnTo>
                      <a:lnTo>
                        <a:pt x="896" y="365"/>
                      </a:lnTo>
                      <a:lnTo>
                        <a:pt x="933" y="362"/>
                      </a:lnTo>
                      <a:lnTo>
                        <a:pt x="967" y="356"/>
                      </a:lnTo>
                      <a:lnTo>
                        <a:pt x="1002" y="351"/>
                      </a:lnTo>
                      <a:lnTo>
                        <a:pt x="1036" y="343"/>
                      </a:lnTo>
                      <a:lnTo>
                        <a:pt x="1070" y="337"/>
                      </a:lnTo>
                      <a:lnTo>
                        <a:pt x="1102" y="328"/>
                      </a:lnTo>
                      <a:lnTo>
                        <a:pt x="1133" y="319"/>
                      </a:lnTo>
                      <a:lnTo>
                        <a:pt x="1163" y="310"/>
                      </a:lnTo>
                      <a:lnTo>
                        <a:pt x="1193" y="299"/>
                      </a:lnTo>
                      <a:lnTo>
                        <a:pt x="1220" y="288"/>
                      </a:lnTo>
                      <a:lnTo>
                        <a:pt x="1247" y="276"/>
                      </a:lnTo>
                      <a:lnTo>
                        <a:pt x="1273" y="264"/>
                      </a:lnTo>
                      <a:lnTo>
                        <a:pt x="1298" y="251"/>
                      </a:lnTo>
                      <a:lnTo>
                        <a:pt x="1321" y="237"/>
                      </a:lnTo>
                      <a:lnTo>
                        <a:pt x="1344" y="223"/>
                      </a:lnTo>
                      <a:lnTo>
                        <a:pt x="1365" y="209"/>
                      </a:lnTo>
                      <a:lnTo>
                        <a:pt x="1385" y="193"/>
                      </a:lnTo>
                      <a:lnTo>
                        <a:pt x="1401" y="178"/>
                      </a:lnTo>
                      <a:lnTo>
                        <a:pt x="1418" y="162"/>
                      </a:lnTo>
                      <a:lnTo>
                        <a:pt x="1434" y="145"/>
                      </a:lnTo>
                      <a:lnTo>
                        <a:pt x="1447" y="128"/>
                      </a:lnTo>
                      <a:lnTo>
                        <a:pt x="1458" y="112"/>
                      </a:lnTo>
                      <a:lnTo>
                        <a:pt x="1469" y="93"/>
                      </a:lnTo>
                      <a:lnTo>
                        <a:pt x="1476" y="75"/>
                      </a:lnTo>
                      <a:lnTo>
                        <a:pt x="1483" y="57"/>
                      </a:lnTo>
                      <a:lnTo>
                        <a:pt x="1488" y="38"/>
                      </a:lnTo>
                      <a:lnTo>
                        <a:pt x="1491" y="20"/>
                      </a:lnTo>
                      <a:lnTo>
                        <a:pt x="1492" y="0"/>
                      </a:lnTo>
                      <a:lnTo>
                        <a:pt x="1445" y="0"/>
                      </a:lnTo>
                      <a:lnTo>
                        <a:pt x="1444" y="18"/>
                      </a:lnTo>
                      <a:lnTo>
                        <a:pt x="1441" y="36"/>
                      </a:lnTo>
                      <a:lnTo>
                        <a:pt x="1438" y="53"/>
                      </a:lnTo>
                      <a:lnTo>
                        <a:pt x="1431" y="71"/>
                      </a:lnTo>
                      <a:lnTo>
                        <a:pt x="1423" y="88"/>
                      </a:lnTo>
                      <a:lnTo>
                        <a:pt x="1414" y="104"/>
                      </a:lnTo>
                      <a:lnTo>
                        <a:pt x="1403" y="121"/>
                      </a:lnTo>
                      <a:lnTo>
                        <a:pt x="1391" y="136"/>
                      </a:lnTo>
                      <a:lnTo>
                        <a:pt x="1377" y="152"/>
                      </a:lnTo>
                      <a:lnTo>
                        <a:pt x="1361" y="167"/>
                      </a:lnTo>
                      <a:lnTo>
                        <a:pt x="1344" y="181"/>
                      </a:lnTo>
                      <a:lnTo>
                        <a:pt x="1326" y="196"/>
                      </a:lnTo>
                      <a:lnTo>
                        <a:pt x="1307" y="210"/>
                      </a:lnTo>
                      <a:lnTo>
                        <a:pt x="1286" y="223"/>
                      </a:lnTo>
                      <a:lnTo>
                        <a:pt x="1264" y="236"/>
                      </a:lnTo>
                      <a:lnTo>
                        <a:pt x="1241" y="248"/>
                      </a:lnTo>
                      <a:lnTo>
                        <a:pt x="1216" y="259"/>
                      </a:lnTo>
                      <a:lnTo>
                        <a:pt x="1190" y="271"/>
                      </a:lnTo>
                      <a:lnTo>
                        <a:pt x="1164" y="281"/>
                      </a:lnTo>
                      <a:lnTo>
                        <a:pt x="1137" y="290"/>
                      </a:lnTo>
                      <a:lnTo>
                        <a:pt x="1109" y="299"/>
                      </a:lnTo>
                      <a:lnTo>
                        <a:pt x="1079" y="308"/>
                      </a:lnTo>
                      <a:lnTo>
                        <a:pt x="1049" y="316"/>
                      </a:lnTo>
                      <a:lnTo>
                        <a:pt x="1018" y="323"/>
                      </a:lnTo>
                      <a:lnTo>
                        <a:pt x="987" y="329"/>
                      </a:lnTo>
                      <a:lnTo>
                        <a:pt x="955" y="334"/>
                      </a:lnTo>
                      <a:lnTo>
                        <a:pt x="921" y="340"/>
                      </a:lnTo>
                      <a:lnTo>
                        <a:pt x="887" y="343"/>
                      </a:lnTo>
                      <a:lnTo>
                        <a:pt x="852" y="346"/>
                      </a:lnTo>
                      <a:lnTo>
                        <a:pt x="817" y="349"/>
                      </a:lnTo>
                      <a:lnTo>
                        <a:pt x="782" y="350"/>
                      </a:lnTo>
                      <a:lnTo>
                        <a:pt x="746" y="350"/>
                      </a:lnTo>
                      <a:close/>
                    </a:path>
                  </a:pathLst>
                </a:custGeom>
                <a:solidFill>
                  <a:srgbClr val="EAEAEA"/>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ysClr val="windowText" lastClr="000000"/>
                    </a:solidFill>
                    <a:effectLst/>
                    <a:uLnTx/>
                    <a:uFillTx/>
                  </a:endParaRPr>
                </a:p>
              </p:txBody>
            </p:sp>
            <p:sp>
              <p:nvSpPr>
                <p:cNvPr id="98" name="Freeform 90"/>
                <p:cNvSpPr/>
                <p:nvPr/>
              </p:nvSpPr>
              <p:spPr bwMode="auto">
                <a:xfrm>
                  <a:off x="5" y="47"/>
                  <a:ext cx="1482" cy="1632"/>
                </a:xfrm>
                <a:custGeom>
                  <a:avLst/>
                  <a:gdLst>
                    <a:gd name="T0" fmla="*/ 1481 w 1482"/>
                    <a:gd name="T1" fmla="*/ 0 h 1632"/>
                    <a:gd name="T2" fmla="*/ 1469 w 1482"/>
                    <a:gd name="T3" fmla="*/ 35 h 1632"/>
                    <a:gd name="T4" fmla="*/ 1452 w 1482"/>
                    <a:gd name="T5" fmla="*/ 67 h 1632"/>
                    <a:gd name="T6" fmla="*/ 1429 w 1482"/>
                    <a:gd name="T7" fmla="*/ 98 h 1632"/>
                    <a:gd name="T8" fmla="*/ 1399 w 1482"/>
                    <a:gd name="T9" fmla="*/ 129 h 1632"/>
                    <a:gd name="T10" fmla="*/ 1365 w 1482"/>
                    <a:gd name="T11" fmla="*/ 158 h 1632"/>
                    <a:gd name="T12" fmla="*/ 1326 w 1482"/>
                    <a:gd name="T13" fmla="*/ 184 h 1632"/>
                    <a:gd name="T14" fmla="*/ 1284 w 1482"/>
                    <a:gd name="T15" fmla="*/ 210 h 1632"/>
                    <a:gd name="T16" fmla="*/ 1236 w 1482"/>
                    <a:gd name="T17" fmla="*/ 232 h 1632"/>
                    <a:gd name="T18" fmla="*/ 1185 w 1482"/>
                    <a:gd name="T19" fmla="*/ 252 h 1632"/>
                    <a:gd name="T20" fmla="*/ 1130 w 1482"/>
                    <a:gd name="T21" fmla="*/ 272 h 1632"/>
                    <a:gd name="T22" fmla="*/ 1071 w 1482"/>
                    <a:gd name="T23" fmla="*/ 287 h 1632"/>
                    <a:gd name="T24" fmla="*/ 1010 w 1482"/>
                    <a:gd name="T25" fmla="*/ 302 h 1632"/>
                    <a:gd name="T26" fmla="*/ 947 w 1482"/>
                    <a:gd name="T27" fmla="*/ 312 h 1632"/>
                    <a:gd name="T28" fmla="*/ 880 w 1482"/>
                    <a:gd name="T29" fmla="*/ 320 h 1632"/>
                    <a:gd name="T30" fmla="*/ 811 w 1482"/>
                    <a:gd name="T31" fmla="*/ 325 h 1632"/>
                    <a:gd name="T32" fmla="*/ 741 w 1482"/>
                    <a:gd name="T33" fmla="*/ 326 h 1632"/>
                    <a:gd name="T34" fmla="*/ 671 w 1482"/>
                    <a:gd name="T35" fmla="*/ 325 h 1632"/>
                    <a:gd name="T36" fmla="*/ 602 w 1482"/>
                    <a:gd name="T37" fmla="*/ 320 h 1632"/>
                    <a:gd name="T38" fmla="*/ 535 w 1482"/>
                    <a:gd name="T39" fmla="*/ 312 h 1632"/>
                    <a:gd name="T40" fmla="*/ 472 w 1482"/>
                    <a:gd name="T41" fmla="*/ 302 h 1632"/>
                    <a:gd name="T42" fmla="*/ 411 w 1482"/>
                    <a:gd name="T43" fmla="*/ 287 h 1632"/>
                    <a:gd name="T44" fmla="*/ 352 w 1482"/>
                    <a:gd name="T45" fmla="*/ 272 h 1632"/>
                    <a:gd name="T46" fmla="*/ 297 w 1482"/>
                    <a:gd name="T47" fmla="*/ 252 h 1632"/>
                    <a:gd name="T48" fmla="*/ 246 w 1482"/>
                    <a:gd name="T49" fmla="*/ 232 h 1632"/>
                    <a:gd name="T50" fmla="*/ 198 w 1482"/>
                    <a:gd name="T51" fmla="*/ 210 h 1632"/>
                    <a:gd name="T52" fmla="*/ 156 w 1482"/>
                    <a:gd name="T53" fmla="*/ 184 h 1632"/>
                    <a:gd name="T54" fmla="*/ 117 w 1482"/>
                    <a:gd name="T55" fmla="*/ 158 h 1632"/>
                    <a:gd name="T56" fmla="*/ 83 w 1482"/>
                    <a:gd name="T57" fmla="*/ 129 h 1632"/>
                    <a:gd name="T58" fmla="*/ 53 w 1482"/>
                    <a:gd name="T59" fmla="*/ 98 h 1632"/>
                    <a:gd name="T60" fmla="*/ 30 w 1482"/>
                    <a:gd name="T61" fmla="*/ 67 h 1632"/>
                    <a:gd name="T62" fmla="*/ 13 w 1482"/>
                    <a:gd name="T63" fmla="*/ 35 h 1632"/>
                    <a:gd name="T64" fmla="*/ 1 w 1482"/>
                    <a:gd name="T65" fmla="*/ 0 h 1632"/>
                    <a:gd name="T66" fmla="*/ 371 w 1482"/>
                    <a:gd name="T67" fmla="*/ 1469 h 1632"/>
                    <a:gd name="T68" fmla="*/ 386 w 1482"/>
                    <a:gd name="T69" fmla="*/ 1502 h 1632"/>
                    <a:gd name="T70" fmla="*/ 412 w 1482"/>
                    <a:gd name="T71" fmla="*/ 1534 h 1632"/>
                    <a:gd name="T72" fmla="*/ 448 w 1482"/>
                    <a:gd name="T73" fmla="*/ 1561 h 1632"/>
                    <a:gd name="T74" fmla="*/ 494 w 1482"/>
                    <a:gd name="T75" fmla="*/ 1585 h 1632"/>
                    <a:gd name="T76" fmla="*/ 547 w 1482"/>
                    <a:gd name="T77" fmla="*/ 1605 h 1632"/>
                    <a:gd name="T78" fmla="*/ 606 w 1482"/>
                    <a:gd name="T79" fmla="*/ 1619 h 1632"/>
                    <a:gd name="T80" fmla="*/ 671 w 1482"/>
                    <a:gd name="T81" fmla="*/ 1628 h 1632"/>
                    <a:gd name="T82" fmla="*/ 741 w 1482"/>
                    <a:gd name="T83" fmla="*/ 1632 h 1632"/>
                    <a:gd name="T84" fmla="*/ 811 w 1482"/>
                    <a:gd name="T85" fmla="*/ 1628 h 1632"/>
                    <a:gd name="T86" fmla="*/ 876 w 1482"/>
                    <a:gd name="T87" fmla="*/ 1619 h 1632"/>
                    <a:gd name="T88" fmla="*/ 935 w 1482"/>
                    <a:gd name="T89" fmla="*/ 1605 h 1632"/>
                    <a:gd name="T90" fmla="*/ 988 w 1482"/>
                    <a:gd name="T91" fmla="*/ 1585 h 1632"/>
                    <a:gd name="T92" fmla="*/ 1034 w 1482"/>
                    <a:gd name="T93" fmla="*/ 1561 h 1632"/>
                    <a:gd name="T94" fmla="*/ 1070 w 1482"/>
                    <a:gd name="T95" fmla="*/ 1534 h 1632"/>
                    <a:gd name="T96" fmla="*/ 1096 w 1482"/>
                    <a:gd name="T97" fmla="*/ 1502 h 1632"/>
                    <a:gd name="T98" fmla="*/ 1111 w 1482"/>
                    <a:gd name="T99" fmla="*/ 1469 h 1632"/>
                    <a:gd name="T100" fmla="*/ 1481 w 1482"/>
                    <a:gd name="T101" fmla="*/ 0 h 163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82"/>
                    <a:gd name="T154" fmla="*/ 0 h 1632"/>
                    <a:gd name="T155" fmla="*/ 1482 w 1482"/>
                    <a:gd name="T156" fmla="*/ 1632 h 163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82" h="1632">
                      <a:moveTo>
                        <a:pt x="1481" y="0"/>
                      </a:moveTo>
                      <a:lnTo>
                        <a:pt x="1481" y="0"/>
                      </a:lnTo>
                      <a:lnTo>
                        <a:pt x="1477" y="18"/>
                      </a:lnTo>
                      <a:lnTo>
                        <a:pt x="1469" y="35"/>
                      </a:lnTo>
                      <a:lnTo>
                        <a:pt x="1461" y="50"/>
                      </a:lnTo>
                      <a:lnTo>
                        <a:pt x="1452" y="67"/>
                      </a:lnTo>
                      <a:lnTo>
                        <a:pt x="1440" y="83"/>
                      </a:lnTo>
                      <a:lnTo>
                        <a:pt x="1429" y="98"/>
                      </a:lnTo>
                      <a:lnTo>
                        <a:pt x="1414" y="114"/>
                      </a:lnTo>
                      <a:lnTo>
                        <a:pt x="1399" y="129"/>
                      </a:lnTo>
                      <a:lnTo>
                        <a:pt x="1383" y="144"/>
                      </a:lnTo>
                      <a:lnTo>
                        <a:pt x="1365" y="158"/>
                      </a:lnTo>
                      <a:lnTo>
                        <a:pt x="1347" y="171"/>
                      </a:lnTo>
                      <a:lnTo>
                        <a:pt x="1326" y="184"/>
                      </a:lnTo>
                      <a:lnTo>
                        <a:pt x="1306" y="197"/>
                      </a:lnTo>
                      <a:lnTo>
                        <a:pt x="1284" y="210"/>
                      </a:lnTo>
                      <a:lnTo>
                        <a:pt x="1260" y="221"/>
                      </a:lnTo>
                      <a:lnTo>
                        <a:pt x="1236" y="232"/>
                      </a:lnTo>
                      <a:lnTo>
                        <a:pt x="1211" y="243"/>
                      </a:lnTo>
                      <a:lnTo>
                        <a:pt x="1185" y="252"/>
                      </a:lnTo>
                      <a:lnTo>
                        <a:pt x="1158" y="263"/>
                      </a:lnTo>
                      <a:lnTo>
                        <a:pt x="1130" y="272"/>
                      </a:lnTo>
                      <a:lnTo>
                        <a:pt x="1101" y="280"/>
                      </a:lnTo>
                      <a:lnTo>
                        <a:pt x="1071" y="287"/>
                      </a:lnTo>
                      <a:lnTo>
                        <a:pt x="1041" y="295"/>
                      </a:lnTo>
                      <a:lnTo>
                        <a:pt x="1010" y="302"/>
                      </a:lnTo>
                      <a:lnTo>
                        <a:pt x="979" y="307"/>
                      </a:lnTo>
                      <a:lnTo>
                        <a:pt x="947" y="312"/>
                      </a:lnTo>
                      <a:lnTo>
                        <a:pt x="913" y="316"/>
                      </a:lnTo>
                      <a:lnTo>
                        <a:pt x="880" y="320"/>
                      </a:lnTo>
                      <a:lnTo>
                        <a:pt x="846" y="322"/>
                      </a:lnTo>
                      <a:lnTo>
                        <a:pt x="811" y="325"/>
                      </a:lnTo>
                      <a:lnTo>
                        <a:pt x="776" y="326"/>
                      </a:lnTo>
                      <a:lnTo>
                        <a:pt x="741" y="326"/>
                      </a:lnTo>
                      <a:lnTo>
                        <a:pt x="706" y="326"/>
                      </a:lnTo>
                      <a:lnTo>
                        <a:pt x="671" y="325"/>
                      </a:lnTo>
                      <a:lnTo>
                        <a:pt x="636" y="322"/>
                      </a:lnTo>
                      <a:lnTo>
                        <a:pt x="602" y="320"/>
                      </a:lnTo>
                      <a:lnTo>
                        <a:pt x="569" y="316"/>
                      </a:lnTo>
                      <a:lnTo>
                        <a:pt x="535" y="312"/>
                      </a:lnTo>
                      <a:lnTo>
                        <a:pt x="503" y="307"/>
                      </a:lnTo>
                      <a:lnTo>
                        <a:pt x="472" y="302"/>
                      </a:lnTo>
                      <a:lnTo>
                        <a:pt x="441" y="295"/>
                      </a:lnTo>
                      <a:lnTo>
                        <a:pt x="411" y="287"/>
                      </a:lnTo>
                      <a:lnTo>
                        <a:pt x="381" y="280"/>
                      </a:lnTo>
                      <a:lnTo>
                        <a:pt x="352" y="272"/>
                      </a:lnTo>
                      <a:lnTo>
                        <a:pt x="324" y="263"/>
                      </a:lnTo>
                      <a:lnTo>
                        <a:pt x="297" y="252"/>
                      </a:lnTo>
                      <a:lnTo>
                        <a:pt x="271" y="243"/>
                      </a:lnTo>
                      <a:lnTo>
                        <a:pt x="246" y="232"/>
                      </a:lnTo>
                      <a:lnTo>
                        <a:pt x="222" y="221"/>
                      </a:lnTo>
                      <a:lnTo>
                        <a:pt x="198" y="210"/>
                      </a:lnTo>
                      <a:lnTo>
                        <a:pt x="176" y="197"/>
                      </a:lnTo>
                      <a:lnTo>
                        <a:pt x="156" y="184"/>
                      </a:lnTo>
                      <a:lnTo>
                        <a:pt x="135" y="171"/>
                      </a:lnTo>
                      <a:lnTo>
                        <a:pt x="117" y="158"/>
                      </a:lnTo>
                      <a:lnTo>
                        <a:pt x="99" y="144"/>
                      </a:lnTo>
                      <a:lnTo>
                        <a:pt x="83" y="129"/>
                      </a:lnTo>
                      <a:lnTo>
                        <a:pt x="68" y="114"/>
                      </a:lnTo>
                      <a:lnTo>
                        <a:pt x="53" y="98"/>
                      </a:lnTo>
                      <a:lnTo>
                        <a:pt x="42" y="83"/>
                      </a:lnTo>
                      <a:lnTo>
                        <a:pt x="30" y="67"/>
                      </a:lnTo>
                      <a:lnTo>
                        <a:pt x="21" y="50"/>
                      </a:lnTo>
                      <a:lnTo>
                        <a:pt x="13" y="35"/>
                      </a:lnTo>
                      <a:lnTo>
                        <a:pt x="5" y="18"/>
                      </a:lnTo>
                      <a:lnTo>
                        <a:pt x="1" y="0"/>
                      </a:lnTo>
                      <a:lnTo>
                        <a:pt x="0" y="0"/>
                      </a:lnTo>
                      <a:lnTo>
                        <a:pt x="371" y="1469"/>
                      </a:lnTo>
                      <a:lnTo>
                        <a:pt x="377" y="1486"/>
                      </a:lnTo>
                      <a:lnTo>
                        <a:pt x="386" y="1502"/>
                      </a:lnTo>
                      <a:lnTo>
                        <a:pt x="398" y="1518"/>
                      </a:lnTo>
                      <a:lnTo>
                        <a:pt x="412" y="1534"/>
                      </a:lnTo>
                      <a:lnTo>
                        <a:pt x="429" y="1548"/>
                      </a:lnTo>
                      <a:lnTo>
                        <a:pt x="448" y="1561"/>
                      </a:lnTo>
                      <a:lnTo>
                        <a:pt x="469" y="1574"/>
                      </a:lnTo>
                      <a:lnTo>
                        <a:pt x="494" y="1585"/>
                      </a:lnTo>
                      <a:lnTo>
                        <a:pt x="520" y="1596"/>
                      </a:lnTo>
                      <a:lnTo>
                        <a:pt x="547" y="1605"/>
                      </a:lnTo>
                      <a:lnTo>
                        <a:pt x="575" y="1613"/>
                      </a:lnTo>
                      <a:lnTo>
                        <a:pt x="606" y="1619"/>
                      </a:lnTo>
                      <a:lnTo>
                        <a:pt x="639" y="1624"/>
                      </a:lnTo>
                      <a:lnTo>
                        <a:pt x="671" y="1628"/>
                      </a:lnTo>
                      <a:lnTo>
                        <a:pt x="706" y="1631"/>
                      </a:lnTo>
                      <a:lnTo>
                        <a:pt x="741" y="1632"/>
                      </a:lnTo>
                      <a:lnTo>
                        <a:pt x="776" y="1631"/>
                      </a:lnTo>
                      <a:lnTo>
                        <a:pt x="811" y="1628"/>
                      </a:lnTo>
                      <a:lnTo>
                        <a:pt x="843" y="1624"/>
                      </a:lnTo>
                      <a:lnTo>
                        <a:pt x="876" y="1619"/>
                      </a:lnTo>
                      <a:lnTo>
                        <a:pt x="907" y="1613"/>
                      </a:lnTo>
                      <a:lnTo>
                        <a:pt x="935" y="1605"/>
                      </a:lnTo>
                      <a:lnTo>
                        <a:pt x="962" y="1596"/>
                      </a:lnTo>
                      <a:lnTo>
                        <a:pt x="988" y="1585"/>
                      </a:lnTo>
                      <a:lnTo>
                        <a:pt x="1013" y="1574"/>
                      </a:lnTo>
                      <a:lnTo>
                        <a:pt x="1034" y="1561"/>
                      </a:lnTo>
                      <a:lnTo>
                        <a:pt x="1053" y="1548"/>
                      </a:lnTo>
                      <a:lnTo>
                        <a:pt x="1070" y="1534"/>
                      </a:lnTo>
                      <a:lnTo>
                        <a:pt x="1084" y="1518"/>
                      </a:lnTo>
                      <a:lnTo>
                        <a:pt x="1096" y="1502"/>
                      </a:lnTo>
                      <a:lnTo>
                        <a:pt x="1105" y="1486"/>
                      </a:lnTo>
                      <a:lnTo>
                        <a:pt x="1111" y="1469"/>
                      </a:lnTo>
                      <a:lnTo>
                        <a:pt x="1482" y="0"/>
                      </a:lnTo>
                      <a:lnTo>
                        <a:pt x="1481"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ysClr val="windowText" lastClr="000000"/>
                    </a:solidFill>
                    <a:effectLst/>
                    <a:uLnTx/>
                    <a:uFillTx/>
                  </a:endParaRPr>
                </a:p>
              </p:txBody>
            </p:sp>
          </p:grpSp>
          <p:sp>
            <p:nvSpPr>
              <p:cNvPr id="96" name="Text Box 91"/>
              <p:cNvSpPr txBox="1">
                <a:spLocks noChangeArrowheads="1"/>
              </p:cNvSpPr>
              <p:nvPr/>
            </p:nvSpPr>
            <p:spPr bwMode="auto">
              <a:xfrm>
                <a:off x="5701885" y="2815994"/>
                <a:ext cx="21845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微软雅黑" panose="020B0503020204020204" pitchFamily="34" charset="-122"/>
                  </a:defRPr>
                </a:lvl1pPr>
                <a:lvl2pPr marL="742950" indent="-285750" eaLnBrk="0" hangingPunct="0">
                  <a:defRPr b="1">
                    <a:solidFill>
                      <a:schemeClr val="tx1"/>
                    </a:solidFill>
                    <a:latin typeface="Arial" panose="020B0604020202020204" pitchFamily="34" charset="0"/>
                    <a:ea typeface="微软雅黑" panose="020B0503020204020204" pitchFamily="34" charset="-122"/>
                  </a:defRPr>
                </a:lvl2pPr>
                <a:lvl3pPr marL="1143000" indent="-228600" eaLnBrk="0" hangingPunct="0">
                  <a:defRPr b="1">
                    <a:solidFill>
                      <a:schemeClr val="tx1"/>
                    </a:solidFill>
                    <a:latin typeface="Arial" panose="020B0604020202020204" pitchFamily="34" charset="0"/>
                    <a:ea typeface="微软雅黑" panose="020B0503020204020204" pitchFamily="34" charset="-122"/>
                  </a:defRPr>
                </a:lvl3pPr>
                <a:lvl4pPr marL="1600200" indent="-228600" eaLnBrk="0" hangingPunct="0">
                  <a:defRPr b="1">
                    <a:solidFill>
                      <a:schemeClr val="tx1"/>
                    </a:solidFill>
                    <a:latin typeface="Arial" panose="020B0604020202020204" pitchFamily="34" charset="0"/>
                    <a:ea typeface="微软雅黑" panose="020B0503020204020204" pitchFamily="34" charset="-122"/>
                  </a:defRPr>
                </a:lvl4pPr>
                <a:lvl5pPr marL="2057400" indent="-228600" eaLnBrk="0" hangingPunct="0">
                  <a:defRPr b="1">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auto" latinLnBrk="1" hangingPunct="1">
                  <a:lnSpc>
                    <a:spcPct val="100000"/>
                  </a:lnSpc>
                  <a:spcBef>
                    <a:spcPts val="0"/>
                  </a:spcBef>
                  <a:spcAft>
                    <a:spcPts val="0"/>
                  </a:spcAft>
                  <a:buClrTx/>
                  <a:buSzTx/>
                  <a:buFontTx/>
                  <a:buNone/>
                  <a:defRPr/>
                </a:pPr>
                <a:r>
                  <a:rPr kumimoji="0" lang="zh-CN" altLang="en-US" sz="2000" b="1" i="0" u="none" strike="noStrike" kern="0" cap="none" spc="0" normalizeH="0" baseline="0" noProof="0" dirty="0">
                    <a:ln>
                      <a:noFill/>
                    </a:ln>
                    <a:solidFill>
                      <a:schemeClr val="bg1"/>
                    </a:solidFill>
                    <a:effectLst/>
                    <a:uLnTx/>
                    <a:uFillTx/>
                    <a:latin typeface="Arial" panose="020B0604020202020204" pitchFamily="34" charset="0"/>
                    <a:ea typeface="微软雅黑" panose="020B0503020204020204" pitchFamily="34" charset="-122"/>
                  </a:rPr>
                  <a:t>双击此处添加</a:t>
                </a:r>
                <a:endParaRPr kumimoji="0" lang="zh-CN" altLang="en-US" sz="2000" b="1" i="0" u="none" strike="noStrike" kern="0" cap="none" spc="0" normalizeH="0" baseline="0" noProof="0" dirty="0">
                  <a:ln>
                    <a:noFill/>
                  </a:ln>
                  <a:solidFill>
                    <a:schemeClr val="bg1"/>
                  </a:solidFill>
                  <a:effectLst/>
                  <a:uLnTx/>
                  <a:uFillTx/>
                  <a:latin typeface="Arial" panose="020B0604020202020204" pitchFamily="34" charset="0"/>
                  <a:ea typeface="微软雅黑" panose="020B0503020204020204" pitchFamily="34" charset="-122"/>
                </a:endParaRPr>
              </a:p>
              <a:p>
                <a:pPr marL="0" marR="0" lvl="0" indent="0" algn="ctr" defTabSz="914400" eaLnBrk="1" fontAlgn="auto" latinLnBrk="1" hangingPunct="1">
                  <a:lnSpc>
                    <a:spcPct val="100000"/>
                  </a:lnSpc>
                  <a:spcBef>
                    <a:spcPts val="0"/>
                  </a:spcBef>
                  <a:spcAft>
                    <a:spcPts val="0"/>
                  </a:spcAft>
                  <a:buClrTx/>
                  <a:buSzTx/>
                  <a:buFontTx/>
                  <a:buNone/>
                  <a:defRPr/>
                </a:pPr>
                <a:r>
                  <a:rPr kumimoji="0" lang="zh-CN" altLang="en-US" sz="2000" b="1" i="0" u="none" strike="noStrike" kern="0" cap="none" spc="0" normalizeH="0" baseline="0" noProof="0" dirty="0">
                    <a:ln>
                      <a:noFill/>
                    </a:ln>
                    <a:solidFill>
                      <a:schemeClr val="bg1"/>
                    </a:solidFill>
                    <a:effectLst/>
                    <a:uLnTx/>
                    <a:uFillTx/>
                    <a:latin typeface="Arial" panose="020B0604020202020204" pitchFamily="34" charset="0"/>
                    <a:ea typeface="微软雅黑" panose="020B0503020204020204" pitchFamily="34" charset="-122"/>
                  </a:rPr>
                  <a:t>标题文字</a:t>
                </a:r>
                <a:endParaRPr kumimoji="0" lang="en-US" sz="2000" b="1" i="0" u="none" strike="noStrike" kern="0" cap="none" spc="0" normalizeH="0" baseline="0" noProof="0" dirty="0">
                  <a:ln>
                    <a:noFill/>
                  </a:ln>
                  <a:solidFill>
                    <a:schemeClr val="bg1"/>
                  </a:solidFill>
                  <a:effectLst/>
                  <a:uLnTx/>
                  <a:uFillTx/>
                  <a:latin typeface="Arial" panose="020B0604020202020204" pitchFamily="34" charset="0"/>
                  <a:ea typeface="微软雅黑" panose="020B0503020204020204" pitchFamily="34" charset="-122"/>
                </a:endParaRPr>
              </a:p>
            </p:txBody>
          </p:sp>
        </p:grpSp>
      </p:grpSp>
      <p:sp>
        <p:nvSpPr>
          <p:cNvPr id="130" name="AutoShape 92"/>
          <p:cNvSpPr/>
          <p:nvPr/>
        </p:nvSpPr>
        <p:spPr bwMode="auto">
          <a:xfrm rot="530416" flipH="1">
            <a:off x="5098929" y="1416376"/>
            <a:ext cx="916311" cy="1054301"/>
          </a:xfrm>
          <a:custGeom>
            <a:avLst/>
            <a:gdLst>
              <a:gd name="T0" fmla="*/ 669779 w 21600"/>
              <a:gd name="T1" fmla="*/ 379024 h 21600"/>
              <a:gd name="T2" fmla="*/ 469106 w 21600"/>
              <a:gd name="T3" fmla="*/ 258430 h 21600"/>
              <a:gd name="T4" fmla="*/ 312346 w 21600"/>
              <a:gd name="T5" fmla="*/ 323800 h 21600"/>
              <a:gd name="T6" fmla="*/ 168357 w 21600"/>
              <a:gd name="T7" fmla="*/ 125492 h 21600"/>
              <a:gd name="T8" fmla="*/ 469106 w 21600"/>
              <a:gd name="T9" fmla="*/ 0 h 21600"/>
              <a:gd name="T10" fmla="*/ 854120 w 21600"/>
              <a:gd name="T11" fmla="*/ 231393 h 21600"/>
              <a:gd name="T12" fmla="*/ 950374 w 21600"/>
              <a:gd name="T13" fmla="*/ 154329 h 21600"/>
              <a:gd name="T14" fmla="*/ 893082 w 21600"/>
              <a:gd name="T15" fmla="*/ 522008 h 21600"/>
              <a:gd name="T16" fmla="*/ 573526 w 21600"/>
              <a:gd name="T17" fmla="*/ 456089 h 21600"/>
              <a:gd name="T18" fmla="*/ 669779 w 21600"/>
              <a:gd name="T19" fmla="*/ 379024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3163 w 21600"/>
              <a:gd name="T31" fmla="*/ 3163 h 21600"/>
              <a:gd name="T32" fmla="*/ 18437 w 21600"/>
              <a:gd name="T33" fmla="*/ 18437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a:moveTo>
                  <a:pt x="15420" y="7584"/>
                </a:moveTo>
                <a:cubicBezTo>
                  <a:pt x="14367" y="6072"/>
                  <a:pt x="12642" y="5171"/>
                  <a:pt x="10800" y="5171"/>
                </a:cubicBezTo>
                <a:cubicBezTo>
                  <a:pt x="9480" y="5170"/>
                  <a:pt x="8203" y="5634"/>
                  <a:pt x="7191" y="6479"/>
                </a:cubicBezTo>
                <a:lnTo>
                  <a:pt x="3876" y="2511"/>
                </a:lnTo>
                <a:cubicBezTo>
                  <a:pt x="5818" y="888"/>
                  <a:pt x="8269" y="-1"/>
                  <a:pt x="10800" y="0"/>
                </a:cubicBezTo>
                <a:cubicBezTo>
                  <a:pt x="14334" y="0"/>
                  <a:pt x="17645" y="1729"/>
                  <a:pt x="19664" y="4630"/>
                </a:cubicBezTo>
                <a:lnTo>
                  <a:pt x="21880" y="3088"/>
                </a:lnTo>
                <a:lnTo>
                  <a:pt x="20561" y="10445"/>
                </a:lnTo>
                <a:lnTo>
                  <a:pt x="13204" y="9126"/>
                </a:lnTo>
                <a:lnTo>
                  <a:pt x="15420" y="7584"/>
                </a:lnTo>
                <a:close/>
              </a:path>
            </a:pathLst>
          </a:custGeom>
          <a:solidFill>
            <a:srgbClr val="000000">
              <a:alpha val="25098"/>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ysClr val="windowText" lastClr="000000"/>
              </a:solidFill>
              <a:effectLst/>
              <a:uLnTx/>
              <a:uFillTx/>
            </a:endParaRPr>
          </a:p>
        </p:txBody>
      </p:sp>
      <p:grpSp>
        <p:nvGrpSpPr>
          <p:cNvPr id="131" name="组合 130"/>
          <p:cNvGrpSpPr/>
          <p:nvPr/>
        </p:nvGrpSpPr>
        <p:grpSpPr>
          <a:xfrm>
            <a:off x="1115091" y="2339999"/>
            <a:ext cx="398463" cy="536453"/>
            <a:chOff x="1065312" y="2098918"/>
            <a:chExt cx="398463" cy="536453"/>
          </a:xfrm>
        </p:grpSpPr>
        <p:grpSp>
          <p:nvGrpSpPr>
            <p:cNvPr id="132" name="Group 60"/>
            <p:cNvGrpSpPr/>
            <p:nvPr/>
          </p:nvGrpSpPr>
          <p:grpSpPr bwMode="auto">
            <a:xfrm>
              <a:off x="1065312" y="2098918"/>
              <a:ext cx="398463" cy="398463"/>
              <a:chOff x="0" y="0"/>
              <a:chExt cx="1089" cy="1089"/>
            </a:xfrm>
          </p:grpSpPr>
          <p:sp>
            <p:nvSpPr>
              <p:cNvPr id="134" name="Oval 61"/>
              <p:cNvSpPr>
                <a:spLocks noChangeArrowheads="1"/>
              </p:cNvSpPr>
              <p:nvPr/>
            </p:nvSpPr>
            <p:spPr bwMode="auto">
              <a:xfrm>
                <a:off x="0" y="0"/>
                <a:ext cx="1089" cy="1089"/>
              </a:xfrm>
              <a:prstGeom prst="ellipse">
                <a:avLst/>
              </a:prstGeom>
              <a:gradFill rotWithShape="1">
                <a:gsLst>
                  <a:gs pos="0">
                    <a:srgbClr val="FF0000"/>
                  </a:gs>
                  <a:gs pos="100000">
                    <a:srgbClr val="CC0000"/>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ysClr val="windowText" lastClr="000000"/>
                  </a:solidFill>
                  <a:effectLst/>
                  <a:uLnTx/>
                  <a:uFillTx/>
                </a:endParaRPr>
              </a:p>
            </p:txBody>
          </p:sp>
          <p:grpSp>
            <p:nvGrpSpPr>
              <p:cNvPr id="135" name="Group 62"/>
              <p:cNvGrpSpPr/>
              <p:nvPr/>
            </p:nvGrpSpPr>
            <p:grpSpPr bwMode="auto">
              <a:xfrm>
                <a:off x="91" y="30"/>
                <a:ext cx="908" cy="296"/>
                <a:chOff x="0" y="0"/>
                <a:chExt cx="907" cy="295"/>
              </a:xfrm>
            </p:grpSpPr>
            <p:sp>
              <p:nvSpPr>
                <p:cNvPr id="136" name="Freeform 63"/>
                <p:cNvSpPr/>
                <p:nvPr/>
              </p:nvSpPr>
              <p:spPr bwMode="auto">
                <a:xfrm>
                  <a:off x="-2" y="0"/>
                  <a:ext cx="910" cy="296"/>
                </a:xfrm>
                <a:custGeom>
                  <a:avLst/>
                  <a:gdLst>
                    <a:gd name="T0" fmla="*/ 0 w 4756"/>
                    <a:gd name="T1" fmla="*/ 296 h 1576"/>
                    <a:gd name="T2" fmla="*/ 10 w 4756"/>
                    <a:gd name="T3" fmla="*/ 275 h 1576"/>
                    <a:gd name="T4" fmla="*/ 21 w 4756"/>
                    <a:gd name="T5" fmla="*/ 254 h 1576"/>
                    <a:gd name="T6" fmla="*/ 33 w 4756"/>
                    <a:gd name="T7" fmla="*/ 233 h 1576"/>
                    <a:gd name="T8" fmla="*/ 46 w 4756"/>
                    <a:gd name="T9" fmla="*/ 214 h 1576"/>
                    <a:gd name="T10" fmla="*/ 59 w 4756"/>
                    <a:gd name="T11" fmla="*/ 195 h 1576"/>
                    <a:gd name="T12" fmla="*/ 74 w 4756"/>
                    <a:gd name="T13" fmla="*/ 177 h 1576"/>
                    <a:gd name="T14" fmla="*/ 90 w 4756"/>
                    <a:gd name="T15" fmla="*/ 159 h 1576"/>
                    <a:gd name="T16" fmla="*/ 106 w 4756"/>
                    <a:gd name="T17" fmla="*/ 142 h 1576"/>
                    <a:gd name="T18" fmla="*/ 114 w 4756"/>
                    <a:gd name="T19" fmla="*/ 134 h 1576"/>
                    <a:gd name="T20" fmla="*/ 132 w 4756"/>
                    <a:gd name="T21" fmla="*/ 118 h 1576"/>
                    <a:gd name="T22" fmla="*/ 150 w 4756"/>
                    <a:gd name="T23" fmla="*/ 103 h 1576"/>
                    <a:gd name="T24" fmla="*/ 169 w 4756"/>
                    <a:gd name="T25" fmla="*/ 89 h 1576"/>
                    <a:gd name="T26" fmla="*/ 189 w 4756"/>
                    <a:gd name="T27" fmla="*/ 76 h 1576"/>
                    <a:gd name="T28" fmla="*/ 209 w 4756"/>
                    <a:gd name="T29" fmla="*/ 64 h 1576"/>
                    <a:gd name="T30" fmla="*/ 230 w 4756"/>
                    <a:gd name="T31" fmla="*/ 53 h 1576"/>
                    <a:gd name="T32" fmla="*/ 252 w 4756"/>
                    <a:gd name="T33" fmla="*/ 43 h 1576"/>
                    <a:gd name="T34" fmla="*/ 263 w 4756"/>
                    <a:gd name="T35" fmla="*/ 38 h 1576"/>
                    <a:gd name="T36" fmla="*/ 285 w 4756"/>
                    <a:gd name="T37" fmla="*/ 29 h 1576"/>
                    <a:gd name="T38" fmla="*/ 308 w 4756"/>
                    <a:gd name="T39" fmla="*/ 22 h 1576"/>
                    <a:gd name="T40" fmla="*/ 331 w 4756"/>
                    <a:gd name="T41" fmla="*/ 15 h 1576"/>
                    <a:gd name="T42" fmla="*/ 356 w 4756"/>
                    <a:gd name="T43" fmla="*/ 10 h 1576"/>
                    <a:gd name="T44" fmla="*/ 380 w 4756"/>
                    <a:gd name="T45" fmla="*/ 6 h 1576"/>
                    <a:gd name="T46" fmla="*/ 404 w 4756"/>
                    <a:gd name="T47" fmla="*/ 2 h 1576"/>
                    <a:gd name="T48" fmla="*/ 430 w 4756"/>
                    <a:gd name="T49" fmla="*/ 0 h 1576"/>
                    <a:gd name="T50" fmla="*/ 455 w 4756"/>
                    <a:gd name="T51" fmla="*/ 0 h 1576"/>
                    <a:gd name="T52" fmla="*/ 468 w 4756"/>
                    <a:gd name="T53" fmla="*/ 0 h 1576"/>
                    <a:gd name="T54" fmla="*/ 493 w 4756"/>
                    <a:gd name="T55" fmla="*/ 2 h 1576"/>
                    <a:gd name="T56" fmla="*/ 518 w 4756"/>
                    <a:gd name="T57" fmla="*/ 4 h 1576"/>
                    <a:gd name="T58" fmla="*/ 542 w 4756"/>
                    <a:gd name="T59" fmla="*/ 8 h 1576"/>
                    <a:gd name="T60" fmla="*/ 567 w 4756"/>
                    <a:gd name="T61" fmla="*/ 12 h 1576"/>
                    <a:gd name="T62" fmla="*/ 590 w 4756"/>
                    <a:gd name="T63" fmla="*/ 18 h 1576"/>
                    <a:gd name="T64" fmla="*/ 613 w 4756"/>
                    <a:gd name="T65" fmla="*/ 26 h 1576"/>
                    <a:gd name="T66" fmla="*/ 636 w 4756"/>
                    <a:gd name="T67" fmla="*/ 33 h 1576"/>
                    <a:gd name="T68" fmla="*/ 647 w 4756"/>
                    <a:gd name="T69" fmla="*/ 38 h 1576"/>
                    <a:gd name="T70" fmla="*/ 669 w 4756"/>
                    <a:gd name="T71" fmla="*/ 48 h 1576"/>
                    <a:gd name="T72" fmla="*/ 690 w 4756"/>
                    <a:gd name="T73" fmla="*/ 59 h 1576"/>
                    <a:gd name="T74" fmla="*/ 711 w 4756"/>
                    <a:gd name="T75" fmla="*/ 70 h 1576"/>
                    <a:gd name="T76" fmla="*/ 731 w 4756"/>
                    <a:gd name="T77" fmla="*/ 83 h 1576"/>
                    <a:gd name="T78" fmla="*/ 750 w 4756"/>
                    <a:gd name="T79" fmla="*/ 96 h 1576"/>
                    <a:gd name="T80" fmla="*/ 769 w 4756"/>
                    <a:gd name="T81" fmla="*/ 111 h 1576"/>
                    <a:gd name="T82" fmla="*/ 787 w 4756"/>
                    <a:gd name="T83" fmla="*/ 126 h 1576"/>
                    <a:gd name="T84" fmla="*/ 804 w 4756"/>
                    <a:gd name="T85" fmla="*/ 142 h 1576"/>
                    <a:gd name="T86" fmla="*/ 812 w 4756"/>
                    <a:gd name="T87" fmla="*/ 150 h 1576"/>
                    <a:gd name="T88" fmla="*/ 828 w 4756"/>
                    <a:gd name="T89" fmla="*/ 168 h 1576"/>
                    <a:gd name="T90" fmla="*/ 844 w 4756"/>
                    <a:gd name="T91" fmla="*/ 186 h 1576"/>
                    <a:gd name="T92" fmla="*/ 858 w 4756"/>
                    <a:gd name="T93" fmla="*/ 204 h 1576"/>
                    <a:gd name="T94" fmla="*/ 871 w 4756"/>
                    <a:gd name="T95" fmla="*/ 224 h 1576"/>
                    <a:gd name="T96" fmla="*/ 884 w 4756"/>
                    <a:gd name="T97" fmla="*/ 243 h 1576"/>
                    <a:gd name="T98" fmla="*/ 895 w 4756"/>
                    <a:gd name="T99" fmla="*/ 264 h 1576"/>
                    <a:gd name="T100" fmla="*/ 905 w 4756"/>
                    <a:gd name="T101" fmla="*/ 285 h 1576"/>
                    <a:gd name="T102" fmla="*/ 0 w 4756"/>
                    <a:gd name="T103" fmla="*/ 296 h 157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75000"/>
                      </a:srgbClr>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ysClr val="windowText" lastClr="000000"/>
                    </a:solidFill>
                    <a:effectLst/>
                    <a:uLnTx/>
                    <a:uFillTx/>
                  </a:endParaRPr>
                </a:p>
              </p:txBody>
            </p:sp>
            <p:sp>
              <p:nvSpPr>
                <p:cNvPr id="137" name="Oval 64"/>
                <p:cNvSpPr>
                  <a:spLocks noChangeArrowheads="1"/>
                </p:cNvSpPr>
                <p:nvPr/>
              </p:nvSpPr>
              <p:spPr bwMode="auto">
                <a:xfrm>
                  <a:off x="340" y="0"/>
                  <a:ext cx="227" cy="204"/>
                </a:xfrm>
                <a:prstGeom prst="ellipse">
                  <a:avLst/>
                </a:prstGeom>
                <a:gradFill rotWithShape="1">
                  <a:gsLst>
                    <a:gs pos="0">
                      <a:srgbClr val="FFFFFF"/>
                    </a:gs>
                    <a:gs pos="100000">
                      <a:srgbClr val="67ABF5">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ysClr val="windowText" lastClr="000000"/>
                    </a:solidFill>
                    <a:effectLst/>
                    <a:uLnTx/>
                    <a:uFillTx/>
                  </a:endParaRPr>
                </a:p>
              </p:txBody>
            </p:sp>
          </p:grpSp>
        </p:grpSp>
        <p:sp>
          <p:nvSpPr>
            <p:cNvPr id="133" name="Oval 94"/>
            <p:cNvSpPr>
              <a:spLocks noChangeArrowheads="1"/>
            </p:cNvSpPr>
            <p:nvPr/>
          </p:nvSpPr>
          <p:spPr bwMode="auto">
            <a:xfrm>
              <a:off x="1076165" y="2503583"/>
              <a:ext cx="382960" cy="131788"/>
            </a:xfrm>
            <a:prstGeom prst="ellipse">
              <a:avLst/>
            </a:prstGeom>
            <a:gradFill rotWithShape="1">
              <a:gsLst>
                <a:gs pos="0">
                  <a:srgbClr val="000000">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ysClr val="windowText" lastClr="000000"/>
                </a:solidFill>
                <a:effectLst/>
                <a:uLnTx/>
                <a:uFillTx/>
              </a:endParaRPr>
            </a:p>
          </p:txBody>
        </p:sp>
      </p:grpSp>
      <p:pic>
        <p:nvPicPr>
          <p:cNvPr id="138" name="图片 13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52398" y="151425"/>
            <a:ext cx="876093" cy="617939"/>
          </a:xfrm>
          <a:prstGeom prst="rect">
            <a:avLst/>
          </a:prstGeom>
        </p:spPr>
      </p:pic>
      <p:sp>
        <p:nvSpPr>
          <p:cNvPr id="139" name="TextBox 138"/>
          <p:cNvSpPr txBox="1"/>
          <p:nvPr/>
        </p:nvSpPr>
        <p:spPr>
          <a:xfrm>
            <a:off x="1222263" y="339502"/>
            <a:ext cx="2492990" cy="369332"/>
          </a:xfrm>
          <a:prstGeom prst="rect">
            <a:avLst/>
          </a:prstGeom>
          <a:noFill/>
        </p:spPr>
        <p:txBody>
          <a:bodyPr wrap="none" rtlCol="0">
            <a:spAutoFit/>
          </a:bodyPr>
          <a:lstStyle/>
          <a:p>
            <a:r>
              <a:rPr lang="zh-CN" altLang="en-US" b="1" dirty="0">
                <a:solidFill>
                  <a:schemeClr val="bg1">
                    <a:lumMod val="95000"/>
                  </a:schemeClr>
                </a:solidFill>
                <a:latin typeface="微软雅黑" panose="020B0503020204020204" pitchFamily="34" charset="-122"/>
                <a:ea typeface="微软雅黑" panose="020B0503020204020204" pitchFamily="34" charset="-122"/>
              </a:rPr>
              <a:t>点击此处输入你的内容</a:t>
            </a:r>
            <a:endParaRPr lang="zh-CN" altLang="en-US" b="1"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down)">
                                      <p:cBhvr>
                                        <p:cTn id="7" dur="500"/>
                                        <p:tgtEl>
                                          <p:spTgt spid="41"/>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55"/>
                                        </p:tgtEl>
                                        <p:attrNameLst>
                                          <p:attrName>style.visibility</p:attrName>
                                        </p:attrNameLst>
                                      </p:cBhvr>
                                      <p:to>
                                        <p:strVal val="visible"/>
                                      </p:to>
                                    </p:set>
                                    <p:anim calcmode="lin" valueType="num">
                                      <p:cBhvr>
                                        <p:cTn id="11" dur="500" fill="hold"/>
                                        <p:tgtEl>
                                          <p:spTgt spid="55"/>
                                        </p:tgtEl>
                                        <p:attrNameLst>
                                          <p:attrName>ppt_w</p:attrName>
                                        </p:attrNameLst>
                                      </p:cBhvr>
                                      <p:tavLst>
                                        <p:tav tm="0">
                                          <p:val>
                                            <p:fltVal val="0"/>
                                          </p:val>
                                        </p:tav>
                                        <p:tav tm="100000">
                                          <p:val>
                                            <p:strVal val="#ppt_w"/>
                                          </p:val>
                                        </p:tav>
                                      </p:tavLst>
                                    </p:anim>
                                    <p:anim calcmode="lin" valueType="num">
                                      <p:cBhvr>
                                        <p:cTn id="12" dur="500" fill="hold"/>
                                        <p:tgtEl>
                                          <p:spTgt spid="55"/>
                                        </p:tgtEl>
                                        <p:attrNameLst>
                                          <p:attrName>ppt_h</p:attrName>
                                        </p:attrNameLst>
                                      </p:cBhvr>
                                      <p:tavLst>
                                        <p:tav tm="0">
                                          <p:val>
                                            <p:fltVal val="0"/>
                                          </p:val>
                                        </p:tav>
                                        <p:tav tm="100000">
                                          <p:val>
                                            <p:strVal val="#ppt_h"/>
                                          </p:val>
                                        </p:tav>
                                      </p:tavLst>
                                    </p:anim>
                                    <p:animEffect transition="in" filter="fade">
                                      <p:cBhvr>
                                        <p:cTn id="13" dur="500"/>
                                        <p:tgtEl>
                                          <p:spTgt spid="55"/>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131"/>
                                        </p:tgtEl>
                                        <p:attrNameLst>
                                          <p:attrName>style.visibility</p:attrName>
                                        </p:attrNameLst>
                                      </p:cBhvr>
                                      <p:to>
                                        <p:strVal val="visible"/>
                                      </p:to>
                                    </p:set>
                                    <p:anim calcmode="lin" valueType="num">
                                      <p:cBhvr>
                                        <p:cTn id="17" dur="500" fill="hold"/>
                                        <p:tgtEl>
                                          <p:spTgt spid="131"/>
                                        </p:tgtEl>
                                        <p:attrNameLst>
                                          <p:attrName>ppt_w</p:attrName>
                                        </p:attrNameLst>
                                      </p:cBhvr>
                                      <p:tavLst>
                                        <p:tav tm="0">
                                          <p:val>
                                            <p:fltVal val="0"/>
                                          </p:val>
                                        </p:tav>
                                        <p:tav tm="100000">
                                          <p:val>
                                            <p:strVal val="#ppt_w"/>
                                          </p:val>
                                        </p:tav>
                                      </p:tavLst>
                                    </p:anim>
                                    <p:anim calcmode="lin" valueType="num">
                                      <p:cBhvr>
                                        <p:cTn id="18" dur="500" fill="hold"/>
                                        <p:tgtEl>
                                          <p:spTgt spid="131"/>
                                        </p:tgtEl>
                                        <p:attrNameLst>
                                          <p:attrName>ppt_h</p:attrName>
                                        </p:attrNameLst>
                                      </p:cBhvr>
                                      <p:tavLst>
                                        <p:tav tm="0">
                                          <p:val>
                                            <p:fltVal val="0"/>
                                          </p:val>
                                        </p:tav>
                                        <p:tav tm="100000">
                                          <p:val>
                                            <p:strVal val="#ppt_h"/>
                                          </p:val>
                                        </p:tav>
                                      </p:tavLst>
                                    </p:anim>
                                    <p:animEffect transition="in" filter="fade">
                                      <p:cBhvr>
                                        <p:cTn id="19" dur="500"/>
                                        <p:tgtEl>
                                          <p:spTgt spid="131"/>
                                        </p:tgtEl>
                                      </p:cBhvr>
                                    </p:animEffect>
                                  </p:childTnLst>
                                </p:cTn>
                              </p:par>
                            </p:childTnLst>
                          </p:cTn>
                        </p:par>
                        <p:par>
                          <p:cTn id="20" fill="hold">
                            <p:stCondLst>
                              <p:cond delay="1500"/>
                            </p:stCondLst>
                            <p:childTnLst>
                              <p:par>
                                <p:cTn id="21" presetID="53" presetClass="entr" presetSubtype="16" fill="hold" nodeType="afterEffect">
                                  <p:stCondLst>
                                    <p:cond delay="0"/>
                                  </p:stCondLst>
                                  <p:childTnLst>
                                    <p:set>
                                      <p:cBhvr>
                                        <p:cTn id="22" dur="1" fill="hold">
                                          <p:stCondLst>
                                            <p:cond delay="0"/>
                                          </p:stCondLst>
                                        </p:cTn>
                                        <p:tgtEl>
                                          <p:spTgt spid="62"/>
                                        </p:tgtEl>
                                        <p:attrNameLst>
                                          <p:attrName>style.visibility</p:attrName>
                                        </p:attrNameLst>
                                      </p:cBhvr>
                                      <p:to>
                                        <p:strVal val="visible"/>
                                      </p:to>
                                    </p:set>
                                    <p:anim calcmode="lin" valueType="num">
                                      <p:cBhvr>
                                        <p:cTn id="23" dur="500" fill="hold"/>
                                        <p:tgtEl>
                                          <p:spTgt spid="62"/>
                                        </p:tgtEl>
                                        <p:attrNameLst>
                                          <p:attrName>ppt_w</p:attrName>
                                        </p:attrNameLst>
                                      </p:cBhvr>
                                      <p:tavLst>
                                        <p:tav tm="0">
                                          <p:val>
                                            <p:fltVal val="0"/>
                                          </p:val>
                                        </p:tav>
                                        <p:tav tm="100000">
                                          <p:val>
                                            <p:strVal val="#ppt_w"/>
                                          </p:val>
                                        </p:tav>
                                      </p:tavLst>
                                    </p:anim>
                                    <p:anim calcmode="lin" valueType="num">
                                      <p:cBhvr>
                                        <p:cTn id="24" dur="500" fill="hold"/>
                                        <p:tgtEl>
                                          <p:spTgt spid="62"/>
                                        </p:tgtEl>
                                        <p:attrNameLst>
                                          <p:attrName>ppt_h</p:attrName>
                                        </p:attrNameLst>
                                      </p:cBhvr>
                                      <p:tavLst>
                                        <p:tav tm="0">
                                          <p:val>
                                            <p:fltVal val="0"/>
                                          </p:val>
                                        </p:tav>
                                        <p:tav tm="100000">
                                          <p:val>
                                            <p:strVal val="#ppt_h"/>
                                          </p:val>
                                        </p:tav>
                                      </p:tavLst>
                                    </p:anim>
                                    <p:animEffect transition="in" filter="fade">
                                      <p:cBhvr>
                                        <p:cTn id="25" dur="500"/>
                                        <p:tgtEl>
                                          <p:spTgt spid="62"/>
                                        </p:tgtEl>
                                      </p:cBhvr>
                                    </p:animEffect>
                                  </p:childTnLst>
                                </p:cTn>
                              </p:par>
                            </p:childTnLst>
                          </p:cTn>
                        </p:par>
                        <p:par>
                          <p:cTn id="26" fill="hold">
                            <p:stCondLst>
                              <p:cond delay="2000"/>
                            </p:stCondLst>
                            <p:childTnLst>
                              <p:par>
                                <p:cTn id="27" presetID="22" presetClass="entr" presetSubtype="1" fill="hold" grpId="0" nodeType="afterEffect">
                                  <p:stCondLst>
                                    <p:cond delay="0"/>
                                  </p:stCondLst>
                                  <p:childTnLst>
                                    <p:set>
                                      <p:cBhvr>
                                        <p:cTn id="28" dur="1" fill="hold">
                                          <p:stCondLst>
                                            <p:cond delay="0"/>
                                          </p:stCondLst>
                                        </p:cTn>
                                        <p:tgtEl>
                                          <p:spTgt spid="54"/>
                                        </p:tgtEl>
                                        <p:attrNameLst>
                                          <p:attrName>style.visibility</p:attrName>
                                        </p:attrNameLst>
                                      </p:cBhvr>
                                      <p:to>
                                        <p:strVal val="visible"/>
                                      </p:to>
                                    </p:set>
                                    <p:animEffect transition="in" filter="wipe(up)">
                                      <p:cBhvr>
                                        <p:cTn id="29" dur="250"/>
                                        <p:tgtEl>
                                          <p:spTgt spid="54"/>
                                        </p:tgtEl>
                                      </p:cBhvr>
                                    </p:animEffect>
                                  </p:childTnLst>
                                </p:cTn>
                              </p:par>
                            </p:childTnLst>
                          </p:cTn>
                        </p:par>
                        <p:par>
                          <p:cTn id="30" fill="hold">
                            <p:stCondLst>
                              <p:cond delay="2500"/>
                            </p:stCondLst>
                            <p:childTnLst>
                              <p:par>
                                <p:cTn id="31" presetID="22" presetClass="entr" presetSubtype="4" fill="hold" nodeType="afterEffect">
                                  <p:stCondLst>
                                    <p:cond delay="0"/>
                                  </p:stCondLst>
                                  <p:childTnLst>
                                    <p:set>
                                      <p:cBhvr>
                                        <p:cTn id="32" dur="1" fill="hold">
                                          <p:stCondLst>
                                            <p:cond delay="0"/>
                                          </p:stCondLst>
                                        </p:cTn>
                                        <p:tgtEl>
                                          <p:spTgt spid="83"/>
                                        </p:tgtEl>
                                        <p:attrNameLst>
                                          <p:attrName>style.visibility</p:attrName>
                                        </p:attrNameLst>
                                      </p:cBhvr>
                                      <p:to>
                                        <p:strVal val="visible"/>
                                      </p:to>
                                    </p:set>
                                    <p:animEffect transition="in" filter="wipe(down)">
                                      <p:cBhvr>
                                        <p:cTn id="33" dur="1000"/>
                                        <p:tgtEl>
                                          <p:spTgt spid="83"/>
                                        </p:tgtEl>
                                      </p:cBhvr>
                                    </p:animEffect>
                                  </p:childTnLst>
                                </p:cTn>
                              </p:par>
                            </p:childTnLst>
                          </p:cTn>
                        </p:par>
                        <p:par>
                          <p:cTn id="34" fill="hold">
                            <p:stCondLst>
                              <p:cond delay="3500"/>
                            </p:stCondLst>
                            <p:childTnLst>
                              <p:par>
                                <p:cTn id="35" presetID="22" presetClass="entr" presetSubtype="4" fill="hold" grpId="0" nodeType="afterEffect">
                                  <p:stCondLst>
                                    <p:cond delay="0"/>
                                  </p:stCondLst>
                                  <p:childTnLst>
                                    <p:set>
                                      <p:cBhvr>
                                        <p:cTn id="36" dur="1" fill="hold">
                                          <p:stCondLst>
                                            <p:cond delay="0"/>
                                          </p:stCondLst>
                                        </p:cTn>
                                        <p:tgtEl>
                                          <p:spTgt spid="130"/>
                                        </p:tgtEl>
                                        <p:attrNameLst>
                                          <p:attrName>style.visibility</p:attrName>
                                        </p:attrNameLst>
                                      </p:cBhvr>
                                      <p:to>
                                        <p:strVal val="visible"/>
                                      </p:to>
                                    </p:set>
                                    <p:animEffect transition="in" filter="wipe(down)">
                                      <p:cBhvr>
                                        <p:cTn id="37" dur="500"/>
                                        <p:tgtEl>
                                          <p:spTgt spid="130"/>
                                        </p:tgtEl>
                                      </p:cBhvr>
                                    </p:animEffect>
                                  </p:childTnLst>
                                </p:cTn>
                              </p:par>
                            </p:childTnLst>
                          </p:cTn>
                        </p:par>
                        <p:par>
                          <p:cTn id="38" fill="hold">
                            <p:stCondLst>
                              <p:cond delay="4000"/>
                            </p:stCondLst>
                            <p:childTnLst>
                              <p:par>
                                <p:cTn id="39" presetID="53" presetClass="entr" presetSubtype="16" fill="hold" nodeType="afterEffect">
                                  <p:stCondLst>
                                    <p:cond delay="0"/>
                                  </p:stCondLst>
                                  <p:childTnLst>
                                    <p:set>
                                      <p:cBhvr>
                                        <p:cTn id="40" dur="1" fill="hold">
                                          <p:stCondLst>
                                            <p:cond delay="0"/>
                                          </p:stCondLst>
                                        </p:cTn>
                                        <p:tgtEl>
                                          <p:spTgt spid="42"/>
                                        </p:tgtEl>
                                        <p:attrNameLst>
                                          <p:attrName>style.visibility</p:attrName>
                                        </p:attrNameLst>
                                      </p:cBhvr>
                                      <p:to>
                                        <p:strVal val="visible"/>
                                      </p:to>
                                    </p:set>
                                    <p:anim calcmode="lin" valueType="num">
                                      <p:cBhvr>
                                        <p:cTn id="41" dur="500" fill="hold"/>
                                        <p:tgtEl>
                                          <p:spTgt spid="42"/>
                                        </p:tgtEl>
                                        <p:attrNameLst>
                                          <p:attrName>ppt_w</p:attrName>
                                        </p:attrNameLst>
                                      </p:cBhvr>
                                      <p:tavLst>
                                        <p:tav tm="0">
                                          <p:val>
                                            <p:fltVal val="0"/>
                                          </p:val>
                                        </p:tav>
                                        <p:tav tm="100000">
                                          <p:val>
                                            <p:strVal val="#ppt_w"/>
                                          </p:val>
                                        </p:tav>
                                      </p:tavLst>
                                    </p:anim>
                                    <p:anim calcmode="lin" valueType="num">
                                      <p:cBhvr>
                                        <p:cTn id="42" dur="500" fill="hold"/>
                                        <p:tgtEl>
                                          <p:spTgt spid="42"/>
                                        </p:tgtEl>
                                        <p:attrNameLst>
                                          <p:attrName>ppt_h</p:attrName>
                                        </p:attrNameLst>
                                      </p:cBhvr>
                                      <p:tavLst>
                                        <p:tav tm="0">
                                          <p:val>
                                            <p:fltVal val="0"/>
                                          </p:val>
                                        </p:tav>
                                        <p:tav tm="100000">
                                          <p:val>
                                            <p:strVal val="#ppt_h"/>
                                          </p:val>
                                        </p:tav>
                                      </p:tavLst>
                                    </p:anim>
                                    <p:animEffect transition="in" filter="fade">
                                      <p:cBhvr>
                                        <p:cTn id="4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4" grpId="0"/>
      <p:bldP spid="13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8" name="组合 137"/>
          <p:cNvGrpSpPr/>
          <p:nvPr/>
        </p:nvGrpSpPr>
        <p:grpSpPr>
          <a:xfrm>
            <a:off x="1329485" y="1884055"/>
            <a:ext cx="6963287" cy="3598907"/>
            <a:chOff x="338909" y="1511348"/>
            <a:chExt cx="6963287" cy="3598907"/>
          </a:xfrm>
        </p:grpSpPr>
        <p:grpSp>
          <p:nvGrpSpPr>
            <p:cNvPr id="139" name="组合 138"/>
            <p:cNvGrpSpPr/>
            <p:nvPr/>
          </p:nvGrpSpPr>
          <p:grpSpPr>
            <a:xfrm>
              <a:off x="338909" y="1511348"/>
              <a:ext cx="6963287" cy="3598907"/>
              <a:chOff x="338909" y="1511348"/>
              <a:chExt cx="6963287" cy="3598907"/>
            </a:xfrm>
          </p:grpSpPr>
          <p:pic>
            <p:nvPicPr>
              <p:cNvPr id="141" name="Picture 4" descr="66"/>
              <p:cNvPicPr>
                <a:picLocks noChangeAspect="1" noChangeArrowheads="1"/>
              </p:cNvPicPr>
              <p:nvPr/>
            </p:nvPicPr>
            <p:blipFill>
              <a:blip r:embed="rId1" cstate="print">
                <a:grayscl/>
                <a:lum bright="4000" contrast="18000"/>
                <a:extLst>
                  <a:ext uri="{28A0092B-C50C-407E-A947-70E740481C1C}">
                    <a14:useLocalDpi xmlns:a14="http://schemas.microsoft.com/office/drawing/2010/main" val="0"/>
                  </a:ext>
                </a:extLst>
              </a:blip>
              <a:srcRect/>
              <a:stretch>
                <a:fillRect/>
              </a:stretch>
            </p:blipFill>
            <p:spPr bwMode="auto">
              <a:xfrm>
                <a:off x="338909" y="1511348"/>
                <a:ext cx="6963287" cy="3598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2" name="Text Box 6"/>
              <p:cNvSpPr txBox="1">
                <a:spLocks noChangeArrowheads="1"/>
              </p:cNvSpPr>
              <p:nvPr/>
            </p:nvSpPr>
            <p:spPr bwMode="auto">
              <a:xfrm>
                <a:off x="5317628" y="2277793"/>
                <a:ext cx="10230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defRPr kumimoji="1">
                    <a:solidFill>
                      <a:schemeClr val="tx1"/>
                    </a:solidFill>
                    <a:latin typeface="Gulim" panose="020B0600000101010101" pitchFamily="34" charset="-127"/>
                    <a:ea typeface="Gulim" panose="020B0600000101010101" pitchFamily="34" charset="-127"/>
                  </a:defRPr>
                </a:lvl1pPr>
                <a:lvl2pPr marL="742950" indent="-285750" latinLnBrk="1">
                  <a:defRPr kumimoji="1">
                    <a:solidFill>
                      <a:schemeClr val="tx1"/>
                    </a:solidFill>
                    <a:latin typeface="Gulim" panose="020B0600000101010101" pitchFamily="34" charset="-127"/>
                    <a:ea typeface="Gulim" panose="020B0600000101010101" pitchFamily="34" charset="-127"/>
                  </a:defRPr>
                </a:lvl2pPr>
                <a:lvl3pPr marL="1143000" indent="-228600" latinLnBrk="1">
                  <a:defRPr kumimoji="1">
                    <a:solidFill>
                      <a:schemeClr val="tx1"/>
                    </a:solidFill>
                    <a:latin typeface="Gulim" panose="020B0600000101010101" pitchFamily="34" charset="-127"/>
                    <a:ea typeface="Gulim" panose="020B0600000101010101" pitchFamily="34" charset="-127"/>
                  </a:defRPr>
                </a:lvl3pPr>
                <a:lvl4pPr marL="1600200" indent="-228600" latinLnBrk="1">
                  <a:defRPr kumimoji="1">
                    <a:solidFill>
                      <a:schemeClr val="tx1"/>
                    </a:solidFill>
                    <a:latin typeface="Gulim" panose="020B0600000101010101" pitchFamily="34" charset="-127"/>
                    <a:ea typeface="Gulim" panose="020B0600000101010101" pitchFamily="34" charset="-127"/>
                  </a:defRPr>
                </a:lvl4pPr>
                <a:lvl5pPr marL="2057400" indent="-228600" latinLnBrk="1">
                  <a:defRPr kumimoji="1">
                    <a:solidFill>
                      <a:schemeClr val="tx1"/>
                    </a:solidFill>
                    <a:latin typeface="Gulim" panose="020B0600000101010101" pitchFamily="34" charset="-127"/>
                    <a:ea typeface="Gulim" panose="020B0600000101010101" pitchFamily="34" charset="-127"/>
                  </a:defRPr>
                </a:lvl5pPr>
                <a:lvl6pPr marL="2514600" indent="-228600" fontAlgn="base" latinLnBrk="1">
                  <a:spcBef>
                    <a:spcPct val="0"/>
                  </a:spcBef>
                  <a:spcAft>
                    <a:spcPct val="0"/>
                  </a:spcAft>
                  <a:defRPr kumimoji="1">
                    <a:solidFill>
                      <a:schemeClr val="tx1"/>
                    </a:solidFill>
                    <a:latin typeface="Gulim" panose="020B0600000101010101" pitchFamily="34" charset="-127"/>
                    <a:ea typeface="Gulim" panose="020B0600000101010101" pitchFamily="34" charset="-127"/>
                  </a:defRPr>
                </a:lvl6pPr>
                <a:lvl7pPr marL="2971800" indent="-228600" fontAlgn="base" latinLnBrk="1">
                  <a:spcBef>
                    <a:spcPct val="0"/>
                  </a:spcBef>
                  <a:spcAft>
                    <a:spcPct val="0"/>
                  </a:spcAft>
                  <a:defRPr kumimoji="1">
                    <a:solidFill>
                      <a:schemeClr val="tx1"/>
                    </a:solidFill>
                    <a:latin typeface="Gulim" panose="020B0600000101010101" pitchFamily="34" charset="-127"/>
                    <a:ea typeface="Gulim" panose="020B0600000101010101" pitchFamily="34" charset="-127"/>
                  </a:defRPr>
                </a:lvl7pPr>
                <a:lvl8pPr marL="3429000" indent="-228600" fontAlgn="base" latinLnBrk="1">
                  <a:spcBef>
                    <a:spcPct val="0"/>
                  </a:spcBef>
                  <a:spcAft>
                    <a:spcPct val="0"/>
                  </a:spcAft>
                  <a:defRPr kumimoji="1">
                    <a:solidFill>
                      <a:schemeClr val="tx1"/>
                    </a:solidFill>
                    <a:latin typeface="Gulim" panose="020B0600000101010101" pitchFamily="34" charset="-127"/>
                    <a:ea typeface="Gulim" panose="020B0600000101010101" pitchFamily="34" charset="-127"/>
                  </a:defRPr>
                </a:lvl8pPr>
                <a:lvl9pPr marL="3886200" indent="-228600" fontAlgn="base" latinLnBrk="1">
                  <a:spcBef>
                    <a:spcPct val="0"/>
                  </a:spcBef>
                  <a:spcAft>
                    <a:spcPct val="0"/>
                  </a:spcAft>
                  <a:defRPr kumimoji="1">
                    <a:solidFill>
                      <a:schemeClr val="tx1"/>
                    </a:solidFill>
                    <a:latin typeface="Gulim" panose="020B0600000101010101" pitchFamily="34" charset="-127"/>
                    <a:ea typeface="Gulim" panose="020B0600000101010101" pitchFamily="34" charset="-127"/>
                  </a:defRPr>
                </a:lvl9pPr>
              </a:lstStyle>
              <a:p>
                <a:pPr algn="ctr"/>
                <a:r>
                  <a:rPr lang="en-US" altLang="ko-KR" sz="2400" b="1" dirty="0">
                    <a:solidFill>
                      <a:srgbClr val="C00000"/>
                    </a:solidFill>
                    <a:latin typeface="Times New Roman" panose="02020603050405020304" pitchFamily="18" charset="0"/>
                  </a:rPr>
                  <a:t>TEXT</a:t>
                </a:r>
                <a:endParaRPr lang="en-US" altLang="ko-KR" sz="2400" b="1" dirty="0">
                  <a:solidFill>
                    <a:srgbClr val="C00000"/>
                  </a:solidFill>
                  <a:latin typeface="Times New Roman" panose="02020603050405020304" pitchFamily="18" charset="0"/>
                </a:endParaRPr>
              </a:p>
            </p:txBody>
          </p:sp>
        </p:grpSp>
        <p:sp>
          <p:nvSpPr>
            <p:cNvPr id="140" name="Text Box 7"/>
            <p:cNvSpPr txBox="1">
              <a:spLocks noChangeArrowheads="1"/>
            </p:cNvSpPr>
            <p:nvPr/>
          </p:nvSpPr>
          <p:spPr bwMode="auto">
            <a:xfrm>
              <a:off x="5176367" y="2551005"/>
              <a:ext cx="13067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defRPr kumimoji="1">
                  <a:solidFill>
                    <a:schemeClr val="tx1"/>
                  </a:solidFill>
                  <a:latin typeface="Gulim" panose="020B0600000101010101" pitchFamily="34" charset="-127"/>
                  <a:ea typeface="Gulim" panose="020B0600000101010101" pitchFamily="34" charset="-127"/>
                </a:defRPr>
              </a:lvl1pPr>
              <a:lvl2pPr marL="742950" indent="-285750" latinLnBrk="1">
                <a:defRPr kumimoji="1">
                  <a:solidFill>
                    <a:schemeClr val="tx1"/>
                  </a:solidFill>
                  <a:latin typeface="Gulim" panose="020B0600000101010101" pitchFamily="34" charset="-127"/>
                  <a:ea typeface="Gulim" panose="020B0600000101010101" pitchFamily="34" charset="-127"/>
                </a:defRPr>
              </a:lvl2pPr>
              <a:lvl3pPr marL="1143000" indent="-228600" latinLnBrk="1">
                <a:defRPr kumimoji="1">
                  <a:solidFill>
                    <a:schemeClr val="tx1"/>
                  </a:solidFill>
                  <a:latin typeface="Gulim" panose="020B0600000101010101" pitchFamily="34" charset="-127"/>
                  <a:ea typeface="Gulim" panose="020B0600000101010101" pitchFamily="34" charset="-127"/>
                </a:defRPr>
              </a:lvl3pPr>
              <a:lvl4pPr marL="1600200" indent="-228600" latinLnBrk="1">
                <a:defRPr kumimoji="1">
                  <a:solidFill>
                    <a:schemeClr val="tx1"/>
                  </a:solidFill>
                  <a:latin typeface="Gulim" panose="020B0600000101010101" pitchFamily="34" charset="-127"/>
                  <a:ea typeface="Gulim" panose="020B0600000101010101" pitchFamily="34" charset="-127"/>
                </a:defRPr>
              </a:lvl4pPr>
              <a:lvl5pPr marL="2057400" indent="-228600" latinLnBrk="1">
                <a:defRPr kumimoji="1">
                  <a:solidFill>
                    <a:schemeClr val="tx1"/>
                  </a:solidFill>
                  <a:latin typeface="Gulim" panose="020B0600000101010101" pitchFamily="34" charset="-127"/>
                  <a:ea typeface="Gulim" panose="020B0600000101010101" pitchFamily="34" charset="-127"/>
                </a:defRPr>
              </a:lvl5pPr>
              <a:lvl6pPr marL="2514600" indent="-228600" fontAlgn="base" latinLnBrk="1">
                <a:spcBef>
                  <a:spcPct val="0"/>
                </a:spcBef>
                <a:spcAft>
                  <a:spcPct val="0"/>
                </a:spcAft>
                <a:defRPr kumimoji="1">
                  <a:solidFill>
                    <a:schemeClr val="tx1"/>
                  </a:solidFill>
                  <a:latin typeface="Gulim" panose="020B0600000101010101" pitchFamily="34" charset="-127"/>
                  <a:ea typeface="Gulim" panose="020B0600000101010101" pitchFamily="34" charset="-127"/>
                </a:defRPr>
              </a:lvl6pPr>
              <a:lvl7pPr marL="2971800" indent="-228600" fontAlgn="base" latinLnBrk="1">
                <a:spcBef>
                  <a:spcPct val="0"/>
                </a:spcBef>
                <a:spcAft>
                  <a:spcPct val="0"/>
                </a:spcAft>
                <a:defRPr kumimoji="1">
                  <a:solidFill>
                    <a:schemeClr val="tx1"/>
                  </a:solidFill>
                  <a:latin typeface="Gulim" panose="020B0600000101010101" pitchFamily="34" charset="-127"/>
                  <a:ea typeface="Gulim" panose="020B0600000101010101" pitchFamily="34" charset="-127"/>
                </a:defRPr>
              </a:lvl7pPr>
              <a:lvl8pPr marL="3429000" indent="-228600" fontAlgn="base" latinLnBrk="1">
                <a:spcBef>
                  <a:spcPct val="0"/>
                </a:spcBef>
                <a:spcAft>
                  <a:spcPct val="0"/>
                </a:spcAft>
                <a:defRPr kumimoji="1">
                  <a:solidFill>
                    <a:schemeClr val="tx1"/>
                  </a:solidFill>
                  <a:latin typeface="Gulim" panose="020B0600000101010101" pitchFamily="34" charset="-127"/>
                  <a:ea typeface="Gulim" panose="020B0600000101010101" pitchFamily="34" charset="-127"/>
                </a:defRPr>
              </a:lvl8pPr>
              <a:lvl9pPr marL="3886200" indent="-228600" fontAlgn="base" latinLnBrk="1">
                <a:spcBef>
                  <a:spcPct val="0"/>
                </a:spcBef>
                <a:spcAft>
                  <a:spcPct val="0"/>
                </a:spcAft>
                <a:defRPr kumimoji="1">
                  <a:solidFill>
                    <a:schemeClr val="tx1"/>
                  </a:solidFill>
                  <a:latin typeface="Gulim" panose="020B0600000101010101" pitchFamily="34" charset="-127"/>
                  <a:ea typeface="Gulim" panose="020B0600000101010101" pitchFamily="34" charset="-127"/>
                </a:defRPr>
              </a:lvl9pPr>
            </a:lstStyle>
            <a:p>
              <a:pPr algn="ctr"/>
              <a:r>
                <a:rPr lang="en-US" altLang="ko-KR" sz="1100" b="1" dirty="0">
                  <a:solidFill>
                    <a:srgbClr val="C00000"/>
                  </a:solidFill>
                  <a:latin typeface="Times New Roman" panose="02020603050405020304" pitchFamily="18" charset="0"/>
                </a:rPr>
                <a:t>ADD CONTENTS</a:t>
              </a:r>
              <a:endParaRPr lang="en-US" altLang="ko-KR" sz="1100" b="1" dirty="0">
                <a:solidFill>
                  <a:srgbClr val="C00000"/>
                </a:solidFill>
                <a:latin typeface="Times New Roman" panose="02020603050405020304" pitchFamily="18" charset="0"/>
              </a:endParaRPr>
            </a:p>
          </p:txBody>
        </p:sp>
      </p:grpSp>
      <p:grpSp>
        <p:nvGrpSpPr>
          <p:cNvPr id="143" name="组合 142"/>
          <p:cNvGrpSpPr/>
          <p:nvPr/>
        </p:nvGrpSpPr>
        <p:grpSpPr>
          <a:xfrm>
            <a:off x="1338032" y="2397839"/>
            <a:ext cx="1399742" cy="2224384"/>
            <a:chOff x="347456" y="2025132"/>
            <a:chExt cx="1399742" cy="2224384"/>
          </a:xfrm>
        </p:grpSpPr>
        <p:grpSp>
          <p:nvGrpSpPr>
            <p:cNvPr id="144" name="Group 61"/>
            <p:cNvGrpSpPr/>
            <p:nvPr/>
          </p:nvGrpSpPr>
          <p:grpSpPr bwMode="auto">
            <a:xfrm>
              <a:off x="475516" y="2854441"/>
              <a:ext cx="1142414" cy="1395075"/>
              <a:chOff x="113" y="2636"/>
              <a:chExt cx="945" cy="1154"/>
            </a:xfrm>
          </p:grpSpPr>
          <p:sp>
            <p:nvSpPr>
              <p:cNvPr id="147" name="Oval 12"/>
              <p:cNvSpPr>
                <a:spLocks noChangeArrowheads="1"/>
              </p:cNvSpPr>
              <p:nvPr/>
            </p:nvSpPr>
            <p:spPr bwMode="auto">
              <a:xfrm>
                <a:off x="113" y="3108"/>
                <a:ext cx="945" cy="682"/>
              </a:xfrm>
              <a:prstGeom prst="ellipse">
                <a:avLst/>
              </a:prstGeom>
              <a:gradFill rotWithShape="1">
                <a:gsLst>
                  <a:gs pos="0">
                    <a:schemeClr val="tx1">
                      <a:alpha val="14999"/>
                    </a:schemeClr>
                  </a:gs>
                  <a:gs pos="100000">
                    <a:schemeClr val="tx1">
                      <a:gamma/>
                      <a:tint val="57647"/>
                      <a:invGamma/>
                      <a:alpha val="0"/>
                    </a:schemeClr>
                  </a:gs>
                </a:gsLst>
                <a:path path="shape">
                  <a:fillToRect l="50000" t="50000" r="50000" b="50000"/>
                </a:path>
              </a:gradFill>
              <a:ln w="9525" algn="ctr">
                <a:noFill/>
                <a:round/>
              </a:ln>
              <a:effectLst/>
            </p:spPr>
            <p:txBody>
              <a:bodyPr wrap="none" anchor="ctr"/>
              <a:lstStyle/>
              <a:p>
                <a:pPr latinLnBrk="1"/>
                <a:endParaRPr lang="ko-KR" altLang="en-US" sz="1600"/>
              </a:p>
            </p:txBody>
          </p:sp>
          <p:grpSp>
            <p:nvGrpSpPr>
              <p:cNvPr id="148" name="Group 58"/>
              <p:cNvGrpSpPr/>
              <p:nvPr/>
            </p:nvGrpSpPr>
            <p:grpSpPr bwMode="auto">
              <a:xfrm>
                <a:off x="131" y="2636"/>
                <a:ext cx="911" cy="919"/>
                <a:chOff x="131" y="2820"/>
                <a:chExt cx="911" cy="919"/>
              </a:xfrm>
            </p:grpSpPr>
            <p:sp>
              <p:nvSpPr>
                <p:cNvPr id="149" name="Oval 13"/>
                <p:cNvSpPr>
                  <a:spLocks noChangeArrowheads="1"/>
                </p:cNvSpPr>
                <p:nvPr/>
              </p:nvSpPr>
              <p:spPr bwMode="auto">
                <a:xfrm>
                  <a:off x="158" y="2829"/>
                  <a:ext cx="854" cy="853"/>
                </a:xfrm>
                <a:prstGeom prst="ellipse">
                  <a:avLst/>
                </a:prstGeom>
                <a:solidFill>
                  <a:srgbClr val="C00000"/>
                </a:solidFill>
                <a:ln w="9525" algn="ctr">
                  <a:noFill/>
                  <a:round/>
                </a:ln>
                <a:effectLst/>
                <a:scene3d>
                  <a:camera prst="orthographicFront"/>
                  <a:lightRig rig="threePt" dir="t"/>
                </a:scene3d>
                <a:sp3d extrusionH="285750">
                  <a:bevelT w="863600" h="19050" prst="angle"/>
                  <a:bevelB w="0"/>
                </a:sp3d>
              </p:spPr>
              <p:txBody>
                <a:bodyPr wrap="none" anchor="ctr"/>
                <a:lstStyle>
                  <a:lvl1pPr latinLnBrk="1">
                    <a:defRPr kumimoji="1">
                      <a:solidFill>
                        <a:schemeClr val="tx1"/>
                      </a:solidFill>
                      <a:latin typeface="Gulim" panose="020B0600000101010101" pitchFamily="34" charset="-127"/>
                      <a:ea typeface="Gulim" panose="020B0600000101010101" pitchFamily="34" charset="-127"/>
                    </a:defRPr>
                  </a:lvl1pPr>
                  <a:lvl2pPr marL="742950" indent="-285750" latinLnBrk="1">
                    <a:defRPr kumimoji="1">
                      <a:solidFill>
                        <a:schemeClr val="tx1"/>
                      </a:solidFill>
                      <a:latin typeface="Gulim" panose="020B0600000101010101" pitchFamily="34" charset="-127"/>
                      <a:ea typeface="Gulim" panose="020B0600000101010101" pitchFamily="34" charset="-127"/>
                    </a:defRPr>
                  </a:lvl2pPr>
                  <a:lvl3pPr marL="1143000" indent="-228600" latinLnBrk="1">
                    <a:defRPr kumimoji="1">
                      <a:solidFill>
                        <a:schemeClr val="tx1"/>
                      </a:solidFill>
                      <a:latin typeface="Gulim" panose="020B0600000101010101" pitchFamily="34" charset="-127"/>
                      <a:ea typeface="Gulim" panose="020B0600000101010101" pitchFamily="34" charset="-127"/>
                    </a:defRPr>
                  </a:lvl3pPr>
                  <a:lvl4pPr marL="1600200" indent="-228600" latinLnBrk="1">
                    <a:defRPr kumimoji="1">
                      <a:solidFill>
                        <a:schemeClr val="tx1"/>
                      </a:solidFill>
                      <a:latin typeface="Gulim" panose="020B0600000101010101" pitchFamily="34" charset="-127"/>
                      <a:ea typeface="Gulim" panose="020B0600000101010101" pitchFamily="34" charset="-127"/>
                    </a:defRPr>
                  </a:lvl4pPr>
                  <a:lvl5pPr marL="2057400" indent="-228600" latinLnBrk="1">
                    <a:defRPr kumimoji="1">
                      <a:solidFill>
                        <a:schemeClr val="tx1"/>
                      </a:solidFill>
                      <a:latin typeface="Gulim" panose="020B0600000101010101" pitchFamily="34" charset="-127"/>
                      <a:ea typeface="Gulim" panose="020B0600000101010101" pitchFamily="34" charset="-127"/>
                    </a:defRPr>
                  </a:lvl5pPr>
                  <a:lvl6pPr marL="2514600" indent="-228600" fontAlgn="base" latinLnBrk="1">
                    <a:spcBef>
                      <a:spcPct val="0"/>
                    </a:spcBef>
                    <a:spcAft>
                      <a:spcPct val="0"/>
                    </a:spcAft>
                    <a:defRPr kumimoji="1">
                      <a:solidFill>
                        <a:schemeClr val="tx1"/>
                      </a:solidFill>
                      <a:latin typeface="Gulim" panose="020B0600000101010101" pitchFamily="34" charset="-127"/>
                      <a:ea typeface="Gulim" panose="020B0600000101010101" pitchFamily="34" charset="-127"/>
                    </a:defRPr>
                  </a:lvl6pPr>
                  <a:lvl7pPr marL="2971800" indent="-228600" fontAlgn="base" latinLnBrk="1">
                    <a:spcBef>
                      <a:spcPct val="0"/>
                    </a:spcBef>
                    <a:spcAft>
                      <a:spcPct val="0"/>
                    </a:spcAft>
                    <a:defRPr kumimoji="1">
                      <a:solidFill>
                        <a:schemeClr val="tx1"/>
                      </a:solidFill>
                      <a:latin typeface="Gulim" panose="020B0600000101010101" pitchFamily="34" charset="-127"/>
                      <a:ea typeface="Gulim" panose="020B0600000101010101" pitchFamily="34" charset="-127"/>
                    </a:defRPr>
                  </a:lvl7pPr>
                  <a:lvl8pPr marL="3429000" indent="-228600" fontAlgn="base" latinLnBrk="1">
                    <a:spcBef>
                      <a:spcPct val="0"/>
                    </a:spcBef>
                    <a:spcAft>
                      <a:spcPct val="0"/>
                    </a:spcAft>
                    <a:defRPr kumimoji="1">
                      <a:solidFill>
                        <a:schemeClr val="tx1"/>
                      </a:solidFill>
                      <a:latin typeface="Gulim" panose="020B0600000101010101" pitchFamily="34" charset="-127"/>
                      <a:ea typeface="Gulim" panose="020B0600000101010101" pitchFamily="34" charset="-127"/>
                    </a:defRPr>
                  </a:lvl8pPr>
                  <a:lvl9pPr marL="3886200" indent="-228600" fontAlgn="base" latinLnBrk="1">
                    <a:spcBef>
                      <a:spcPct val="0"/>
                    </a:spcBef>
                    <a:spcAft>
                      <a:spcPct val="0"/>
                    </a:spcAft>
                    <a:defRPr kumimoji="1">
                      <a:solidFill>
                        <a:schemeClr val="tx1"/>
                      </a:solidFill>
                      <a:latin typeface="Gulim" panose="020B0600000101010101" pitchFamily="34" charset="-127"/>
                      <a:ea typeface="Gulim" panose="020B0600000101010101" pitchFamily="34" charset="-127"/>
                    </a:defRPr>
                  </a:lvl9pPr>
                </a:lstStyle>
                <a:p>
                  <a:endParaRPr lang="ko-KR" altLang="en-US" sz="1600">
                    <a:solidFill>
                      <a:srgbClr val="FFFFFF"/>
                    </a:solidFill>
                  </a:endParaRPr>
                </a:p>
              </p:txBody>
            </p:sp>
            <p:grpSp>
              <p:nvGrpSpPr>
                <p:cNvPr id="150" name="Group 14"/>
                <p:cNvGrpSpPr/>
                <p:nvPr/>
              </p:nvGrpSpPr>
              <p:grpSpPr bwMode="auto">
                <a:xfrm>
                  <a:off x="143" y="2820"/>
                  <a:ext cx="899" cy="919"/>
                  <a:chOff x="2484" y="3173"/>
                  <a:chExt cx="998" cy="1018"/>
                </a:xfrm>
              </p:grpSpPr>
              <p:sp>
                <p:nvSpPr>
                  <p:cNvPr id="154" name="Oval 15"/>
                  <p:cNvSpPr>
                    <a:spLocks noChangeArrowheads="1"/>
                  </p:cNvSpPr>
                  <p:nvPr/>
                </p:nvSpPr>
                <p:spPr bwMode="auto">
                  <a:xfrm>
                    <a:off x="2815" y="3173"/>
                    <a:ext cx="264" cy="266"/>
                  </a:xfrm>
                  <a:prstGeom prst="ellipse">
                    <a:avLst/>
                  </a:prstGeom>
                  <a:gradFill rotWithShape="1">
                    <a:gsLst>
                      <a:gs pos="0">
                        <a:srgbClr val="FFFFFF"/>
                      </a:gs>
                      <a:gs pos="100000">
                        <a:schemeClr val="tx1">
                          <a:alpha val="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latinLnBrk="1"/>
                    <a:endParaRPr lang="ko-KR" altLang="ko-KR" sz="1600"/>
                  </a:p>
                </p:txBody>
              </p:sp>
              <p:pic>
                <p:nvPicPr>
                  <p:cNvPr id="155" name="Picture 16" descr="그림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84" y="3192"/>
                    <a:ext cx="998" cy="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1" name="Group 17"/>
                <p:cNvGrpSpPr/>
                <p:nvPr/>
              </p:nvGrpSpPr>
              <p:grpSpPr bwMode="auto">
                <a:xfrm>
                  <a:off x="131" y="3063"/>
                  <a:ext cx="909" cy="417"/>
                  <a:chOff x="1592" y="890"/>
                  <a:chExt cx="909" cy="417"/>
                </a:xfrm>
              </p:grpSpPr>
              <p:sp>
                <p:nvSpPr>
                  <p:cNvPr id="152" name="Text Box 18"/>
                  <p:cNvSpPr txBox="1">
                    <a:spLocks noChangeArrowheads="1"/>
                  </p:cNvSpPr>
                  <p:nvPr/>
                </p:nvSpPr>
                <p:spPr bwMode="auto">
                  <a:xfrm>
                    <a:off x="1680" y="890"/>
                    <a:ext cx="732"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defRPr kumimoji="1">
                        <a:solidFill>
                          <a:schemeClr val="tx1"/>
                        </a:solidFill>
                        <a:latin typeface="Gulim" panose="020B0600000101010101" pitchFamily="34" charset="-127"/>
                        <a:ea typeface="Gulim" panose="020B0600000101010101" pitchFamily="34" charset="-127"/>
                      </a:defRPr>
                    </a:lvl1pPr>
                    <a:lvl2pPr marL="742950" indent="-285750" latinLnBrk="1">
                      <a:defRPr kumimoji="1">
                        <a:solidFill>
                          <a:schemeClr val="tx1"/>
                        </a:solidFill>
                        <a:latin typeface="Gulim" panose="020B0600000101010101" pitchFamily="34" charset="-127"/>
                        <a:ea typeface="Gulim" panose="020B0600000101010101" pitchFamily="34" charset="-127"/>
                      </a:defRPr>
                    </a:lvl2pPr>
                    <a:lvl3pPr marL="1143000" indent="-228600" latinLnBrk="1">
                      <a:defRPr kumimoji="1">
                        <a:solidFill>
                          <a:schemeClr val="tx1"/>
                        </a:solidFill>
                        <a:latin typeface="Gulim" panose="020B0600000101010101" pitchFamily="34" charset="-127"/>
                        <a:ea typeface="Gulim" panose="020B0600000101010101" pitchFamily="34" charset="-127"/>
                      </a:defRPr>
                    </a:lvl3pPr>
                    <a:lvl4pPr marL="1600200" indent="-228600" latinLnBrk="1">
                      <a:defRPr kumimoji="1">
                        <a:solidFill>
                          <a:schemeClr val="tx1"/>
                        </a:solidFill>
                        <a:latin typeface="Gulim" panose="020B0600000101010101" pitchFamily="34" charset="-127"/>
                        <a:ea typeface="Gulim" panose="020B0600000101010101" pitchFamily="34" charset="-127"/>
                      </a:defRPr>
                    </a:lvl4pPr>
                    <a:lvl5pPr marL="2057400" indent="-228600" latinLnBrk="1">
                      <a:defRPr kumimoji="1">
                        <a:solidFill>
                          <a:schemeClr val="tx1"/>
                        </a:solidFill>
                        <a:latin typeface="Gulim" panose="020B0600000101010101" pitchFamily="34" charset="-127"/>
                        <a:ea typeface="Gulim" panose="020B0600000101010101" pitchFamily="34" charset="-127"/>
                      </a:defRPr>
                    </a:lvl5pPr>
                    <a:lvl6pPr marL="2514600" indent="-228600" fontAlgn="base" latinLnBrk="1">
                      <a:spcBef>
                        <a:spcPct val="0"/>
                      </a:spcBef>
                      <a:spcAft>
                        <a:spcPct val="0"/>
                      </a:spcAft>
                      <a:defRPr kumimoji="1">
                        <a:solidFill>
                          <a:schemeClr val="tx1"/>
                        </a:solidFill>
                        <a:latin typeface="Gulim" panose="020B0600000101010101" pitchFamily="34" charset="-127"/>
                        <a:ea typeface="Gulim" panose="020B0600000101010101" pitchFamily="34" charset="-127"/>
                      </a:defRPr>
                    </a:lvl6pPr>
                    <a:lvl7pPr marL="2971800" indent="-228600" fontAlgn="base" latinLnBrk="1">
                      <a:spcBef>
                        <a:spcPct val="0"/>
                      </a:spcBef>
                      <a:spcAft>
                        <a:spcPct val="0"/>
                      </a:spcAft>
                      <a:defRPr kumimoji="1">
                        <a:solidFill>
                          <a:schemeClr val="tx1"/>
                        </a:solidFill>
                        <a:latin typeface="Gulim" panose="020B0600000101010101" pitchFamily="34" charset="-127"/>
                        <a:ea typeface="Gulim" panose="020B0600000101010101" pitchFamily="34" charset="-127"/>
                      </a:defRPr>
                    </a:lvl7pPr>
                    <a:lvl8pPr marL="3429000" indent="-228600" fontAlgn="base" latinLnBrk="1">
                      <a:spcBef>
                        <a:spcPct val="0"/>
                      </a:spcBef>
                      <a:spcAft>
                        <a:spcPct val="0"/>
                      </a:spcAft>
                      <a:defRPr kumimoji="1">
                        <a:solidFill>
                          <a:schemeClr val="tx1"/>
                        </a:solidFill>
                        <a:latin typeface="Gulim" panose="020B0600000101010101" pitchFamily="34" charset="-127"/>
                        <a:ea typeface="Gulim" panose="020B0600000101010101" pitchFamily="34" charset="-127"/>
                      </a:defRPr>
                    </a:lvl8pPr>
                    <a:lvl9pPr marL="3886200" indent="-228600" fontAlgn="base" latinLnBrk="1">
                      <a:spcBef>
                        <a:spcPct val="0"/>
                      </a:spcBef>
                      <a:spcAft>
                        <a:spcPct val="0"/>
                      </a:spcAft>
                      <a:defRPr kumimoji="1">
                        <a:solidFill>
                          <a:schemeClr val="tx1"/>
                        </a:solidFill>
                        <a:latin typeface="Gulim" panose="020B0600000101010101" pitchFamily="34" charset="-127"/>
                        <a:ea typeface="Gulim" panose="020B0600000101010101" pitchFamily="34" charset="-127"/>
                      </a:defRPr>
                    </a:lvl9pPr>
                  </a:lstStyle>
                  <a:p>
                    <a:pPr algn="ctr"/>
                    <a:r>
                      <a:rPr lang="en-US" altLang="ko-KR" sz="2000" b="1" dirty="0">
                        <a:solidFill>
                          <a:srgbClr val="FFFFFF"/>
                        </a:solidFill>
                        <a:latin typeface="Times New Roman" panose="02020603050405020304" pitchFamily="18" charset="0"/>
                      </a:rPr>
                      <a:t>TEXT</a:t>
                    </a:r>
                    <a:endParaRPr lang="en-US" altLang="ko-KR" sz="2000" b="1" dirty="0">
                      <a:solidFill>
                        <a:srgbClr val="FFFFFF"/>
                      </a:solidFill>
                      <a:latin typeface="Times New Roman" panose="02020603050405020304" pitchFamily="18" charset="0"/>
                    </a:endParaRPr>
                  </a:p>
                </p:txBody>
              </p:sp>
              <p:sp>
                <p:nvSpPr>
                  <p:cNvPr id="153" name="Text Box 19"/>
                  <p:cNvSpPr txBox="1">
                    <a:spLocks noChangeArrowheads="1"/>
                  </p:cNvSpPr>
                  <p:nvPr/>
                </p:nvSpPr>
                <p:spPr bwMode="auto">
                  <a:xfrm>
                    <a:off x="1592" y="1116"/>
                    <a:ext cx="909"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defRPr kumimoji="1">
                        <a:solidFill>
                          <a:schemeClr val="tx1"/>
                        </a:solidFill>
                        <a:latin typeface="Gulim" panose="020B0600000101010101" pitchFamily="34" charset="-127"/>
                        <a:ea typeface="Gulim" panose="020B0600000101010101" pitchFamily="34" charset="-127"/>
                      </a:defRPr>
                    </a:lvl1pPr>
                    <a:lvl2pPr marL="742950" indent="-285750" latinLnBrk="1">
                      <a:defRPr kumimoji="1">
                        <a:solidFill>
                          <a:schemeClr val="tx1"/>
                        </a:solidFill>
                        <a:latin typeface="Gulim" panose="020B0600000101010101" pitchFamily="34" charset="-127"/>
                        <a:ea typeface="Gulim" panose="020B0600000101010101" pitchFamily="34" charset="-127"/>
                      </a:defRPr>
                    </a:lvl2pPr>
                    <a:lvl3pPr marL="1143000" indent="-228600" latinLnBrk="1">
                      <a:defRPr kumimoji="1">
                        <a:solidFill>
                          <a:schemeClr val="tx1"/>
                        </a:solidFill>
                        <a:latin typeface="Gulim" panose="020B0600000101010101" pitchFamily="34" charset="-127"/>
                        <a:ea typeface="Gulim" panose="020B0600000101010101" pitchFamily="34" charset="-127"/>
                      </a:defRPr>
                    </a:lvl3pPr>
                    <a:lvl4pPr marL="1600200" indent="-228600" latinLnBrk="1">
                      <a:defRPr kumimoji="1">
                        <a:solidFill>
                          <a:schemeClr val="tx1"/>
                        </a:solidFill>
                        <a:latin typeface="Gulim" panose="020B0600000101010101" pitchFamily="34" charset="-127"/>
                        <a:ea typeface="Gulim" panose="020B0600000101010101" pitchFamily="34" charset="-127"/>
                      </a:defRPr>
                    </a:lvl4pPr>
                    <a:lvl5pPr marL="2057400" indent="-228600" latinLnBrk="1">
                      <a:defRPr kumimoji="1">
                        <a:solidFill>
                          <a:schemeClr val="tx1"/>
                        </a:solidFill>
                        <a:latin typeface="Gulim" panose="020B0600000101010101" pitchFamily="34" charset="-127"/>
                        <a:ea typeface="Gulim" panose="020B0600000101010101" pitchFamily="34" charset="-127"/>
                      </a:defRPr>
                    </a:lvl5pPr>
                    <a:lvl6pPr marL="2514600" indent="-228600" fontAlgn="base" latinLnBrk="1">
                      <a:spcBef>
                        <a:spcPct val="0"/>
                      </a:spcBef>
                      <a:spcAft>
                        <a:spcPct val="0"/>
                      </a:spcAft>
                      <a:defRPr kumimoji="1">
                        <a:solidFill>
                          <a:schemeClr val="tx1"/>
                        </a:solidFill>
                        <a:latin typeface="Gulim" panose="020B0600000101010101" pitchFamily="34" charset="-127"/>
                        <a:ea typeface="Gulim" panose="020B0600000101010101" pitchFamily="34" charset="-127"/>
                      </a:defRPr>
                    </a:lvl6pPr>
                    <a:lvl7pPr marL="2971800" indent="-228600" fontAlgn="base" latinLnBrk="1">
                      <a:spcBef>
                        <a:spcPct val="0"/>
                      </a:spcBef>
                      <a:spcAft>
                        <a:spcPct val="0"/>
                      </a:spcAft>
                      <a:defRPr kumimoji="1">
                        <a:solidFill>
                          <a:schemeClr val="tx1"/>
                        </a:solidFill>
                        <a:latin typeface="Gulim" panose="020B0600000101010101" pitchFamily="34" charset="-127"/>
                        <a:ea typeface="Gulim" panose="020B0600000101010101" pitchFamily="34" charset="-127"/>
                      </a:defRPr>
                    </a:lvl7pPr>
                    <a:lvl8pPr marL="3429000" indent="-228600" fontAlgn="base" latinLnBrk="1">
                      <a:spcBef>
                        <a:spcPct val="0"/>
                      </a:spcBef>
                      <a:spcAft>
                        <a:spcPct val="0"/>
                      </a:spcAft>
                      <a:defRPr kumimoji="1">
                        <a:solidFill>
                          <a:schemeClr val="tx1"/>
                        </a:solidFill>
                        <a:latin typeface="Gulim" panose="020B0600000101010101" pitchFamily="34" charset="-127"/>
                        <a:ea typeface="Gulim" panose="020B0600000101010101" pitchFamily="34" charset="-127"/>
                      </a:defRPr>
                    </a:lvl8pPr>
                    <a:lvl9pPr marL="3886200" indent="-228600" fontAlgn="base" latinLnBrk="1">
                      <a:spcBef>
                        <a:spcPct val="0"/>
                      </a:spcBef>
                      <a:spcAft>
                        <a:spcPct val="0"/>
                      </a:spcAft>
                      <a:defRPr kumimoji="1">
                        <a:solidFill>
                          <a:schemeClr val="tx1"/>
                        </a:solidFill>
                        <a:latin typeface="Gulim" panose="020B0600000101010101" pitchFamily="34" charset="-127"/>
                        <a:ea typeface="Gulim" panose="020B0600000101010101" pitchFamily="34" charset="-127"/>
                      </a:defRPr>
                    </a:lvl9pPr>
                  </a:lstStyle>
                  <a:p>
                    <a:pPr algn="ctr"/>
                    <a:r>
                      <a:rPr lang="en-US" altLang="ko-KR" sz="900" b="1">
                        <a:solidFill>
                          <a:srgbClr val="FFFFFF"/>
                        </a:solidFill>
                        <a:latin typeface="Times New Roman" panose="02020603050405020304" pitchFamily="18" charset="0"/>
                      </a:rPr>
                      <a:t>ADD CONTENTS</a:t>
                    </a:r>
                    <a:endParaRPr lang="en-US" altLang="ko-KR" sz="900" b="1">
                      <a:solidFill>
                        <a:srgbClr val="FFFFFF"/>
                      </a:solidFill>
                      <a:latin typeface="Times New Roman" panose="02020603050405020304" pitchFamily="18" charset="0"/>
                    </a:endParaRPr>
                  </a:p>
                </p:txBody>
              </p:sp>
            </p:grpSp>
          </p:grpSp>
        </p:grpSp>
        <p:sp>
          <p:nvSpPr>
            <p:cNvPr id="145" name="Line 20"/>
            <p:cNvSpPr>
              <a:spLocks noChangeShapeType="1"/>
            </p:cNvSpPr>
            <p:nvPr/>
          </p:nvSpPr>
          <p:spPr bwMode="auto">
            <a:xfrm flipV="1">
              <a:off x="1046118" y="2332193"/>
              <a:ext cx="0" cy="547634"/>
            </a:xfrm>
            <a:prstGeom prst="line">
              <a:avLst/>
            </a:prstGeom>
            <a:noFill/>
            <a:ln w="9525">
              <a:solidFill>
                <a:srgbClr val="C00000"/>
              </a:solidFill>
              <a:prstDash val="dash"/>
              <a:round/>
              <a:tailEnd type="oval" w="lg" len="lg"/>
            </a:ln>
            <a:extLst>
              <a:ext uri="{909E8E84-426E-40DD-AFC4-6F175D3DCCD1}">
                <a14:hiddenFill xmlns:a14="http://schemas.microsoft.com/office/drawing/2010/main">
                  <a:noFill/>
                </a14:hiddenFill>
              </a:ext>
            </a:extLst>
          </p:spPr>
          <p:txBody>
            <a:bodyPr/>
            <a:lstStyle/>
            <a:p>
              <a:endParaRPr lang="zh-CN" altLang="en-US" sz="1600"/>
            </a:p>
          </p:txBody>
        </p:sp>
        <p:sp>
          <p:nvSpPr>
            <p:cNvPr id="146" name="Text Box 21"/>
            <p:cNvSpPr txBox="1">
              <a:spLocks noChangeArrowheads="1"/>
            </p:cNvSpPr>
            <p:nvPr/>
          </p:nvSpPr>
          <p:spPr bwMode="auto">
            <a:xfrm>
              <a:off x="347456" y="2025132"/>
              <a:ext cx="139974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defRPr kumimoji="1">
                  <a:solidFill>
                    <a:schemeClr val="tx1"/>
                  </a:solidFill>
                  <a:latin typeface="Gulim" panose="020B0600000101010101" pitchFamily="34" charset="-127"/>
                  <a:ea typeface="Gulim" panose="020B0600000101010101" pitchFamily="34" charset="-127"/>
                </a:defRPr>
              </a:lvl1pPr>
              <a:lvl2pPr marL="742950" indent="-285750" latinLnBrk="1">
                <a:defRPr kumimoji="1">
                  <a:solidFill>
                    <a:schemeClr val="tx1"/>
                  </a:solidFill>
                  <a:latin typeface="Gulim" panose="020B0600000101010101" pitchFamily="34" charset="-127"/>
                  <a:ea typeface="Gulim" panose="020B0600000101010101" pitchFamily="34" charset="-127"/>
                </a:defRPr>
              </a:lvl2pPr>
              <a:lvl3pPr marL="1143000" indent="-228600" latinLnBrk="1">
                <a:defRPr kumimoji="1">
                  <a:solidFill>
                    <a:schemeClr val="tx1"/>
                  </a:solidFill>
                  <a:latin typeface="Gulim" panose="020B0600000101010101" pitchFamily="34" charset="-127"/>
                  <a:ea typeface="Gulim" panose="020B0600000101010101" pitchFamily="34" charset="-127"/>
                </a:defRPr>
              </a:lvl3pPr>
              <a:lvl4pPr marL="1600200" indent="-228600" latinLnBrk="1">
                <a:defRPr kumimoji="1">
                  <a:solidFill>
                    <a:schemeClr val="tx1"/>
                  </a:solidFill>
                  <a:latin typeface="Gulim" panose="020B0600000101010101" pitchFamily="34" charset="-127"/>
                  <a:ea typeface="Gulim" panose="020B0600000101010101" pitchFamily="34" charset="-127"/>
                </a:defRPr>
              </a:lvl4pPr>
              <a:lvl5pPr marL="2057400" indent="-228600" latinLnBrk="1">
                <a:defRPr kumimoji="1">
                  <a:solidFill>
                    <a:schemeClr val="tx1"/>
                  </a:solidFill>
                  <a:latin typeface="Gulim" panose="020B0600000101010101" pitchFamily="34" charset="-127"/>
                  <a:ea typeface="Gulim" panose="020B0600000101010101" pitchFamily="34" charset="-127"/>
                </a:defRPr>
              </a:lvl5pPr>
              <a:lvl6pPr marL="2514600" indent="-228600" fontAlgn="base" latinLnBrk="1">
                <a:spcBef>
                  <a:spcPct val="0"/>
                </a:spcBef>
                <a:spcAft>
                  <a:spcPct val="0"/>
                </a:spcAft>
                <a:defRPr kumimoji="1">
                  <a:solidFill>
                    <a:schemeClr val="tx1"/>
                  </a:solidFill>
                  <a:latin typeface="Gulim" panose="020B0600000101010101" pitchFamily="34" charset="-127"/>
                  <a:ea typeface="Gulim" panose="020B0600000101010101" pitchFamily="34" charset="-127"/>
                </a:defRPr>
              </a:lvl6pPr>
              <a:lvl7pPr marL="2971800" indent="-228600" fontAlgn="base" latinLnBrk="1">
                <a:spcBef>
                  <a:spcPct val="0"/>
                </a:spcBef>
                <a:spcAft>
                  <a:spcPct val="0"/>
                </a:spcAft>
                <a:defRPr kumimoji="1">
                  <a:solidFill>
                    <a:schemeClr val="tx1"/>
                  </a:solidFill>
                  <a:latin typeface="Gulim" panose="020B0600000101010101" pitchFamily="34" charset="-127"/>
                  <a:ea typeface="Gulim" panose="020B0600000101010101" pitchFamily="34" charset="-127"/>
                </a:defRPr>
              </a:lvl7pPr>
              <a:lvl8pPr marL="3429000" indent="-228600" fontAlgn="base" latinLnBrk="1">
                <a:spcBef>
                  <a:spcPct val="0"/>
                </a:spcBef>
                <a:spcAft>
                  <a:spcPct val="0"/>
                </a:spcAft>
                <a:defRPr kumimoji="1">
                  <a:solidFill>
                    <a:schemeClr val="tx1"/>
                  </a:solidFill>
                  <a:latin typeface="Gulim" panose="020B0600000101010101" pitchFamily="34" charset="-127"/>
                  <a:ea typeface="Gulim" panose="020B0600000101010101" pitchFamily="34" charset="-127"/>
                </a:defRPr>
              </a:lvl8pPr>
              <a:lvl9pPr marL="3886200" indent="-228600" fontAlgn="base" latinLnBrk="1">
                <a:spcBef>
                  <a:spcPct val="0"/>
                </a:spcBef>
                <a:spcAft>
                  <a:spcPct val="0"/>
                </a:spcAft>
                <a:defRPr kumimoji="1">
                  <a:solidFill>
                    <a:schemeClr val="tx1"/>
                  </a:solidFill>
                  <a:latin typeface="Gulim" panose="020B0600000101010101" pitchFamily="34" charset="-127"/>
                  <a:ea typeface="Gulim" panose="020B0600000101010101" pitchFamily="34" charset="-127"/>
                </a:defRPr>
              </a:lvl9pPr>
            </a:lstStyle>
            <a:p>
              <a:pPr algn="ctr"/>
              <a:r>
                <a:rPr lang="en-US" altLang="ko-KR" sz="1200" b="1" dirty="0">
                  <a:solidFill>
                    <a:srgbClr val="C00000"/>
                  </a:solidFill>
                  <a:latin typeface="Times New Roman" panose="02020603050405020304" pitchFamily="18" charset="0"/>
                </a:rPr>
                <a:t>ADD CONTENTS</a:t>
              </a:r>
              <a:endParaRPr lang="en-US" altLang="ko-KR" sz="1200" b="1" dirty="0">
                <a:solidFill>
                  <a:srgbClr val="C00000"/>
                </a:solidFill>
                <a:latin typeface="Times New Roman" panose="02020603050405020304" pitchFamily="18" charset="0"/>
              </a:endParaRPr>
            </a:p>
          </p:txBody>
        </p:sp>
      </p:grpSp>
      <p:grpSp>
        <p:nvGrpSpPr>
          <p:cNvPr id="156" name="组合 155"/>
          <p:cNvGrpSpPr/>
          <p:nvPr/>
        </p:nvGrpSpPr>
        <p:grpSpPr>
          <a:xfrm>
            <a:off x="2258008" y="1815147"/>
            <a:ext cx="1399742" cy="2363408"/>
            <a:chOff x="1267432" y="1442440"/>
            <a:chExt cx="1399742" cy="2363408"/>
          </a:xfrm>
        </p:grpSpPr>
        <p:sp>
          <p:nvSpPr>
            <p:cNvPr id="157" name="Line 24"/>
            <p:cNvSpPr>
              <a:spLocks noChangeShapeType="1"/>
            </p:cNvSpPr>
            <p:nvPr/>
          </p:nvSpPr>
          <p:spPr bwMode="auto">
            <a:xfrm flipV="1">
              <a:off x="1966094" y="1783351"/>
              <a:ext cx="0" cy="547634"/>
            </a:xfrm>
            <a:prstGeom prst="line">
              <a:avLst/>
            </a:prstGeom>
            <a:noFill/>
            <a:ln w="9525">
              <a:solidFill>
                <a:srgbClr val="C00000"/>
              </a:solidFill>
              <a:prstDash val="dash"/>
              <a:round/>
              <a:tailEnd type="oval" w="lg" len="lg"/>
            </a:ln>
            <a:extLst>
              <a:ext uri="{909E8E84-426E-40DD-AFC4-6F175D3DCCD1}">
                <a14:hiddenFill xmlns:a14="http://schemas.microsoft.com/office/drawing/2010/main">
                  <a:noFill/>
                </a14:hiddenFill>
              </a:ext>
            </a:extLst>
          </p:spPr>
          <p:txBody>
            <a:bodyPr/>
            <a:lstStyle/>
            <a:p>
              <a:endParaRPr lang="zh-CN" altLang="en-US" sz="1600"/>
            </a:p>
          </p:txBody>
        </p:sp>
        <p:grpSp>
          <p:nvGrpSpPr>
            <p:cNvPr id="158" name="组合 157"/>
            <p:cNvGrpSpPr/>
            <p:nvPr/>
          </p:nvGrpSpPr>
          <p:grpSpPr>
            <a:xfrm>
              <a:off x="1267432" y="1442440"/>
              <a:ext cx="1399742" cy="2363408"/>
              <a:chOff x="1267432" y="1442440"/>
              <a:chExt cx="1399742" cy="2363408"/>
            </a:xfrm>
          </p:grpSpPr>
          <p:grpSp>
            <p:nvGrpSpPr>
              <p:cNvPr id="159" name="Group 60"/>
              <p:cNvGrpSpPr/>
              <p:nvPr/>
            </p:nvGrpSpPr>
            <p:grpSpPr bwMode="auto">
              <a:xfrm>
                <a:off x="1332628" y="2279002"/>
                <a:ext cx="1227038" cy="1526846"/>
                <a:chOff x="816" y="2160"/>
                <a:chExt cx="1015" cy="1263"/>
              </a:xfrm>
            </p:grpSpPr>
            <p:sp>
              <p:nvSpPr>
                <p:cNvPr id="161" name="Oval 27"/>
                <p:cNvSpPr>
                  <a:spLocks noChangeArrowheads="1"/>
                </p:cNvSpPr>
                <p:nvPr/>
              </p:nvSpPr>
              <p:spPr bwMode="auto">
                <a:xfrm>
                  <a:off x="816" y="2689"/>
                  <a:ext cx="1015" cy="734"/>
                </a:xfrm>
                <a:prstGeom prst="ellipse">
                  <a:avLst/>
                </a:prstGeom>
                <a:gradFill rotWithShape="1">
                  <a:gsLst>
                    <a:gs pos="0">
                      <a:schemeClr val="tx1">
                        <a:alpha val="14999"/>
                      </a:schemeClr>
                    </a:gs>
                    <a:gs pos="100000">
                      <a:schemeClr val="tx1">
                        <a:gamma/>
                        <a:tint val="57647"/>
                        <a:invGamma/>
                        <a:alpha val="0"/>
                      </a:schemeClr>
                    </a:gs>
                  </a:gsLst>
                  <a:path path="shape">
                    <a:fillToRect l="50000" t="50000" r="50000" b="50000"/>
                  </a:path>
                </a:gradFill>
                <a:ln w="9525" algn="ctr">
                  <a:noFill/>
                  <a:round/>
                </a:ln>
                <a:effectLst/>
              </p:spPr>
              <p:txBody>
                <a:bodyPr wrap="none" anchor="ctr"/>
                <a:lstStyle/>
                <a:p>
                  <a:pPr latinLnBrk="1"/>
                  <a:endParaRPr lang="ko-KR" altLang="en-US" sz="1600"/>
                </a:p>
              </p:txBody>
            </p:sp>
            <p:grpSp>
              <p:nvGrpSpPr>
                <p:cNvPr id="162" name="Group 57"/>
                <p:cNvGrpSpPr/>
                <p:nvPr/>
              </p:nvGrpSpPr>
              <p:grpSpPr bwMode="auto">
                <a:xfrm>
                  <a:off x="833" y="2160"/>
                  <a:ext cx="984" cy="970"/>
                  <a:chOff x="854" y="2448"/>
                  <a:chExt cx="984" cy="970"/>
                </a:xfrm>
              </p:grpSpPr>
              <p:sp>
                <p:nvSpPr>
                  <p:cNvPr id="163" name="Oval 29"/>
                  <p:cNvSpPr>
                    <a:spLocks noChangeArrowheads="1"/>
                  </p:cNvSpPr>
                  <p:nvPr/>
                </p:nvSpPr>
                <p:spPr bwMode="auto">
                  <a:xfrm>
                    <a:off x="887" y="2458"/>
                    <a:ext cx="917" cy="917"/>
                  </a:xfrm>
                  <a:prstGeom prst="ellipse">
                    <a:avLst/>
                  </a:prstGeom>
                  <a:solidFill>
                    <a:srgbClr val="C00000"/>
                  </a:solidFill>
                  <a:ln w="9525" algn="ctr">
                    <a:noFill/>
                    <a:round/>
                  </a:ln>
                  <a:effectLst/>
                  <a:scene3d>
                    <a:camera prst="orthographicFront"/>
                    <a:lightRig rig="threePt" dir="t"/>
                  </a:scene3d>
                  <a:sp3d extrusionH="285750">
                    <a:bevelT w="863600" h="19050" prst="angle"/>
                    <a:bevelB w="0"/>
                  </a:sp3d>
                </p:spPr>
                <p:txBody>
                  <a:bodyPr wrap="none" anchor="ctr"/>
                  <a:lstStyle>
                    <a:lvl1pPr latinLnBrk="1">
                      <a:defRPr kumimoji="1">
                        <a:solidFill>
                          <a:schemeClr val="tx1"/>
                        </a:solidFill>
                        <a:latin typeface="Gulim" panose="020B0600000101010101" pitchFamily="34" charset="-127"/>
                        <a:ea typeface="Gulim" panose="020B0600000101010101" pitchFamily="34" charset="-127"/>
                      </a:defRPr>
                    </a:lvl1pPr>
                    <a:lvl2pPr marL="742950" indent="-285750" latinLnBrk="1">
                      <a:defRPr kumimoji="1">
                        <a:solidFill>
                          <a:schemeClr val="tx1"/>
                        </a:solidFill>
                        <a:latin typeface="Gulim" panose="020B0600000101010101" pitchFamily="34" charset="-127"/>
                        <a:ea typeface="Gulim" panose="020B0600000101010101" pitchFamily="34" charset="-127"/>
                      </a:defRPr>
                    </a:lvl2pPr>
                    <a:lvl3pPr marL="1143000" indent="-228600" latinLnBrk="1">
                      <a:defRPr kumimoji="1">
                        <a:solidFill>
                          <a:schemeClr val="tx1"/>
                        </a:solidFill>
                        <a:latin typeface="Gulim" panose="020B0600000101010101" pitchFamily="34" charset="-127"/>
                        <a:ea typeface="Gulim" panose="020B0600000101010101" pitchFamily="34" charset="-127"/>
                      </a:defRPr>
                    </a:lvl3pPr>
                    <a:lvl4pPr marL="1600200" indent="-228600" latinLnBrk="1">
                      <a:defRPr kumimoji="1">
                        <a:solidFill>
                          <a:schemeClr val="tx1"/>
                        </a:solidFill>
                        <a:latin typeface="Gulim" panose="020B0600000101010101" pitchFamily="34" charset="-127"/>
                        <a:ea typeface="Gulim" panose="020B0600000101010101" pitchFamily="34" charset="-127"/>
                      </a:defRPr>
                    </a:lvl4pPr>
                    <a:lvl5pPr marL="2057400" indent="-228600" latinLnBrk="1">
                      <a:defRPr kumimoji="1">
                        <a:solidFill>
                          <a:schemeClr val="tx1"/>
                        </a:solidFill>
                        <a:latin typeface="Gulim" panose="020B0600000101010101" pitchFamily="34" charset="-127"/>
                        <a:ea typeface="Gulim" panose="020B0600000101010101" pitchFamily="34" charset="-127"/>
                      </a:defRPr>
                    </a:lvl5pPr>
                    <a:lvl6pPr marL="2514600" indent="-228600" fontAlgn="base" latinLnBrk="1">
                      <a:spcBef>
                        <a:spcPct val="0"/>
                      </a:spcBef>
                      <a:spcAft>
                        <a:spcPct val="0"/>
                      </a:spcAft>
                      <a:defRPr kumimoji="1">
                        <a:solidFill>
                          <a:schemeClr val="tx1"/>
                        </a:solidFill>
                        <a:latin typeface="Gulim" panose="020B0600000101010101" pitchFamily="34" charset="-127"/>
                        <a:ea typeface="Gulim" panose="020B0600000101010101" pitchFamily="34" charset="-127"/>
                      </a:defRPr>
                    </a:lvl6pPr>
                    <a:lvl7pPr marL="2971800" indent="-228600" fontAlgn="base" latinLnBrk="1">
                      <a:spcBef>
                        <a:spcPct val="0"/>
                      </a:spcBef>
                      <a:spcAft>
                        <a:spcPct val="0"/>
                      </a:spcAft>
                      <a:defRPr kumimoji="1">
                        <a:solidFill>
                          <a:schemeClr val="tx1"/>
                        </a:solidFill>
                        <a:latin typeface="Gulim" panose="020B0600000101010101" pitchFamily="34" charset="-127"/>
                        <a:ea typeface="Gulim" panose="020B0600000101010101" pitchFamily="34" charset="-127"/>
                      </a:defRPr>
                    </a:lvl7pPr>
                    <a:lvl8pPr marL="3429000" indent="-228600" fontAlgn="base" latinLnBrk="1">
                      <a:spcBef>
                        <a:spcPct val="0"/>
                      </a:spcBef>
                      <a:spcAft>
                        <a:spcPct val="0"/>
                      </a:spcAft>
                      <a:defRPr kumimoji="1">
                        <a:solidFill>
                          <a:schemeClr val="tx1"/>
                        </a:solidFill>
                        <a:latin typeface="Gulim" panose="020B0600000101010101" pitchFamily="34" charset="-127"/>
                        <a:ea typeface="Gulim" panose="020B0600000101010101" pitchFamily="34" charset="-127"/>
                      </a:defRPr>
                    </a:lvl8pPr>
                    <a:lvl9pPr marL="3886200" indent="-228600" fontAlgn="base" latinLnBrk="1">
                      <a:spcBef>
                        <a:spcPct val="0"/>
                      </a:spcBef>
                      <a:spcAft>
                        <a:spcPct val="0"/>
                      </a:spcAft>
                      <a:defRPr kumimoji="1">
                        <a:solidFill>
                          <a:schemeClr val="tx1"/>
                        </a:solidFill>
                        <a:latin typeface="Gulim" panose="020B0600000101010101" pitchFamily="34" charset="-127"/>
                        <a:ea typeface="Gulim" panose="020B0600000101010101" pitchFamily="34" charset="-127"/>
                      </a:defRPr>
                    </a:lvl9pPr>
                  </a:lstStyle>
                  <a:p>
                    <a:endParaRPr lang="ko-KR" altLang="en-US" sz="1600">
                      <a:solidFill>
                        <a:srgbClr val="FFFFFF"/>
                      </a:solidFill>
                    </a:endParaRPr>
                  </a:p>
                </p:txBody>
              </p:sp>
              <p:grpSp>
                <p:nvGrpSpPr>
                  <p:cNvPr id="164" name="Group 30"/>
                  <p:cNvGrpSpPr/>
                  <p:nvPr/>
                </p:nvGrpSpPr>
                <p:grpSpPr bwMode="auto">
                  <a:xfrm>
                    <a:off x="854" y="2448"/>
                    <a:ext cx="966" cy="970"/>
                    <a:chOff x="2460" y="3171"/>
                    <a:chExt cx="998" cy="999"/>
                  </a:xfrm>
                </p:grpSpPr>
                <p:sp>
                  <p:nvSpPr>
                    <p:cNvPr id="168" name="Oval 31"/>
                    <p:cNvSpPr>
                      <a:spLocks noChangeArrowheads="1"/>
                    </p:cNvSpPr>
                    <p:nvPr/>
                  </p:nvSpPr>
                  <p:spPr bwMode="auto">
                    <a:xfrm>
                      <a:off x="2815" y="3173"/>
                      <a:ext cx="264" cy="266"/>
                    </a:xfrm>
                    <a:prstGeom prst="ellipse">
                      <a:avLst/>
                    </a:prstGeom>
                    <a:gradFill rotWithShape="1">
                      <a:gsLst>
                        <a:gs pos="0">
                          <a:srgbClr val="FFFFFF"/>
                        </a:gs>
                        <a:gs pos="100000">
                          <a:schemeClr val="tx1">
                            <a:alpha val="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latinLnBrk="1"/>
                      <a:endParaRPr lang="ko-KR" altLang="ko-KR" sz="1600"/>
                    </a:p>
                  </p:txBody>
                </p:sp>
                <p:pic>
                  <p:nvPicPr>
                    <p:cNvPr id="169" name="Picture 32" descr="그림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60" y="3171"/>
                      <a:ext cx="998" cy="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5" name="Group 33"/>
                  <p:cNvGrpSpPr/>
                  <p:nvPr/>
                </p:nvGrpSpPr>
                <p:grpSpPr bwMode="auto">
                  <a:xfrm>
                    <a:off x="892" y="2726"/>
                    <a:ext cx="946" cy="417"/>
                    <a:chOff x="1592" y="890"/>
                    <a:chExt cx="946" cy="417"/>
                  </a:xfrm>
                </p:grpSpPr>
                <p:sp>
                  <p:nvSpPr>
                    <p:cNvPr id="166" name="Text Box 34"/>
                    <p:cNvSpPr txBox="1">
                      <a:spLocks noChangeArrowheads="1"/>
                    </p:cNvSpPr>
                    <p:nvPr/>
                  </p:nvSpPr>
                  <p:spPr bwMode="auto">
                    <a:xfrm>
                      <a:off x="1680" y="890"/>
                      <a:ext cx="732"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defRPr kumimoji="1">
                          <a:solidFill>
                            <a:schemeClr val="tx1"/>
                          </a:solidFill>
                          <a:latin typeface="Gulim" panose="020B0600000101010101" pitchFamily="34" charset="-127"/>
                          <a:ea typeface="Gulim" panose="020B0600000101010101" pitchFamily="34" charset="-127"/>
                        </a:defRPr>
                      </a:lvl1pPr>
                      <a:lvl2pPr marL="742950" indent="-285750" latinLnBrk="1">
                        <a:defRPr kumimoji="1">
                          <a:solidFill>
                            <a:schemeClr val="tx1"/>
                          </a:solidFill>
                          <a:latin typeface="Gulim" panose="020B0600000101010101" pitchFamily="34" charset="-127"/>
                          <a:ea typeface="Gulim" panose="020B0600000101010101" pitchFamily="34" charset="-127"/>
                        </a:defRPr>
                      </a:lvl2pPr>
                      <a:lvl3pPr marL="1143000" indent="-228600" latinLnBrk="1">
                        <a:defRPr kumimoji="1">
                          <a:solidFill>
                            <a:schemeClr val="tx1"/>
                          </a:solidFill>
                          <a:latin typeface="Gulim" panose="020B0600000101010101" pitchFamily="34" charset="-127"/>
                          <a:ea typeface="Gulim" panose="020B0600000101010101" pitchFamily="34" charset="-127"/>
                        </a:defRPr>
                      </a:lvl3pPr>
                      <a:lvl4pPr marL="1600200" indent="-228600" latinLnBrk="1">
                        <a:defRPr kumimoji="1">
                          <a:solidFill>
                            <a:schemeClr val="tx1"/>
                          </a:solidFill>
                          <a:latin typeface="Gulim" panose="020B0600000101010101" pitchFamily="34" charset="-127"/>
                          <a:ea typeface="Gulim" panose="020B0600000101010101" pitchFamily="34" charset="-127"/>
                        </a:defRPr>
                      </a:lvl4pPr>
                      <a:lvl5pPr marL="2057400" indent="-228600" latinLnBrk="1">
                        <a:defRPr kumimoji="1">
                          <a:solidFill>
                            <a:schemeClr val="tx1"/>
                          </a:solidFill>
                          <a:latin typeface="Gulim" panose="020B0600000101010101" pitchFamily="34" charset="-127"/>
                          <a:ea typeface="Gulim" panose="020B0600000101010101" pitchFamily="34" charset="-127"/>
                        </a:defRPr>
                      </a:lvl5pPr>
                      <a:lvl6pPr marL="2514600" indent="-228600" fontAlgn="base" latinLnBrk="1">
                        <a:spcBef>
                          <a:spcPct val="0"/>
                        </a:spcBef>
                        <a:spcAft>
                          <a:spcPct val="0"/>
                        </a:spcAft>
                        <a:defRPr kumimoji="1">
                          <a:solidFill>
                            <a:schemeClr val="tx1"/>
                          </a:solidFill>
                          <a:latin typeface="Gulim" panose="020B0600000101010101" pitchFamily="34" charset="-127"/>
                          <a:ea typeface="Gulim" panose="020B0600000101010101" pitchFamily="34" charset="-127"/>
                        </a:defRPr>
                      </a:lvl6pPr>
                      <a:lvl7pPr marL="2971800" indent="-228600" fontAlgn="base" latinLnBrk="1">
                        <a:spcBef>
                          <a:spcPct val="0"/>
                        </a:spcBef>
                        <a:spcAft>
                          <a:spcPct val="0"/>
                        </a:spcAft>
                        <a:defRPr kumimoji="1">
                          <a:solidFill>
                            <a:schemeClr val="tx1"/>
                          </a:solidFill>
                          <a:latin typeface="Gulim" panose="020B0600000101010101" pitchFamily="34" charset="-127"/>
                          <a:ea typeface="Gulim" panose="020B0600000101010101" pitchFamily="34" charset="-127"/>
                        </a:defRPr>
                      </a:lvl7pPr>
                      <a:lvl8pPr marL="3429000" indent="-228600" fontAlgn="base" latinLnBrk="1">
                        <a:spcBef>
                          <a:spcPct val="0"/>
                        </a:spcBef>
                        <a:spcAft>
                          <a:spcPct val="0"/>
                        </a:spcAft>
                        <a:defRPr kumimoji="1">
                          <a:solidFill>
                            <a:schemeClr val="tx1"/>
                          </a:solidFill>
                          <a:latin typeface="Gulim" panose="020B0600000101010101" pitchFamily="34" charset="-127"/>
                          <a:ea typeface="Gulim" panose="020B0600000101010101" pitchFamily="34" charset="-127"/>
                        </a:defRPr>
                      </a:lvl8pPr>
                      <a:lvl9pPr marL="3886200" indent="-228600" fontAlgn="base" latinLnBrk="1">
                        <a:spcBef>
                          <a:spcPct val="0"/>
                        </a:spcBef>
                        <a:spcAft>
                          <a:spcPct val="0"/>
                        </a:spcAft>
                        <a:defRPr kumimoji="1">
                          <a:solidFill>
                            <a:schemeClr val="tx1"/>
                          </a:solidFill>
                          <a:latin typeface="Gulim" panose="020B0600000101010101" pitchFamily="34" charset="-127"/>
                          <a:ea typeface="Gulim" panose="020B0600000101010101" pitchFamily="34" charset="-127"/>
                        </a:defRPr>
                      </a:lvl9pPr>
                    </a:lstStyle>
                    <a:p>
                      <a:pPr algn="ctr"/>
                      <a:r>
                        <a:rPr lang="en-US" altLang="ko-KR" sz="2000" b="1">
                          <a:solidFill>
                            <a:srgbClr val="FFFFFF"/>
                          </a:solidFill>
                          <a:latin typeface="Times New Roman" panose="02020603050405020304" pitchFamily="18" charset="0"/>
                        </a:rPr>
                        <a:t>TEXT</a:t>
                      </a:r>
                      <a:endParaRPr lang="en-US" altLang="ko-KR" sz="2000" b="1">
                        <a:solidFill>
                          <a:srgbClr val="FFFFFF"/>
                        </a:solidFill>
                        <a:latin typeface="Times New Roman" panose="02020603050405020304" pitchFamily="18" charset="0"/>
                      </a:endParaRPr>
                    </a:p>
                  </p:txBody>
                </p:sp>
                <p:sp>
                  <p:nvSpPr>
                    <p:cNvPr id="167" name="Text Box 35"/>
                    <p:cNvSpPr txBox="1">
                      <a:spLocks noChangeArrowheads="1"/>
                    </p:cNvSpPr>
                    <p:nvPr/>
                  </p:nvSpPr>
                  <p:spPr bwMode="auto">
                    <a:xfrm>
                      <a:off x="1592" y="1116"/>
                      <a:ext cx="946"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defRPr kumimoji="1">
                          <a:solidFill>
                            <a:schemeClr val="tx1"/>
                          </a:solidFill>
                          <a:latin typeface="Gulim" panose="020B0600000101010101" pitchFamily="34" charset="-127"/>
                          <a:ea typeface="Gulim" panose="020B0600000101010101" pitchFamily="34" charset="-127"/>
                        </a:defRPr>
                      </a:lvl1pPr>
                      <a:lvl2pPr marL="742950" indent="-285750" latinLnBrk="1">
                        <a:defRPr kumimoji="1">
                          <a:solidFill>
                            <a:schemeClr val="tx1"/>
                          </a:solidFill>
                          <a:latin typeface="Gulim" panose="020B0600000101010101" pitchFamily="34" charset="-127"/>
                          <a:ea typeface="Gulim" panose="020B0600000101010101" pitchFamily="34" charset="-127"/>
                        </a:defRPr>
                      </a:lvl2pPr>
                      <a:lvl3pPr marL="1143000" indent="-228600" latinLnBrk="1">
                        <a:defRPr kumimoji="1">
                          <a:solidFill>
                            <a:schemeClr val="tx1"/>
                          </a:solidFill>
                          <a:latin typeface="Gulim" panose="020B0600000101010101" pitchFamily="34" charset="-127"/>
                          <a:ea typeface="Gulim" panose="020B0600000101010101" pitchFamily="34" charset="-127"/>
                        </a:defRPr>
                      </a:lvl3pPr>
                      <a:lvl4pPr marL="1600200" indent="-228600" latinLnBrk="1">
                        <a:defRPr kumimoji="1">
                          <a:solidFill>
                            <a:schemeClr val="tx1"/>
                          </a:solidFill>
                          <a:latin typeface="Gulim" panose="020B0600000101010101" pitchFamily="34" charset="-127"/>
                          <a:ea typeface="Gulim" panose="020B0600000101010101" pitchFamily="34" charset="-127"/>
                        </a:defRPr>
                      </a:lvl4pPr>
                      <a:lvl5pPr marL="2057400" indent="-228600" latinLnBrk="1">
                        <a:defRPr kumimoji="1">
                          <a:solidFill>
                            <a:schemeClr val="tx1"/>
                          </a:solidFill>
                          <a:latin typeface="Gulim" panose="020B0600000101010101" pitchFamily="34" charset="-127"/>
                          <a:ea typeface="Gulim" panose="020B0600000101010101" pitchFamily="34" charset="-127"/>
                        </a:defRPr>
                      </a:lvl5pPr>
                      <a:lvl6pPr marL="2514600" indent="-228600" fontAlgn="base" latinLnBrk="1">
                        <a:spcBef>
                          <a:spcPct val="0"/>
                        </a:spcBef>
                        <a:spcAft>
                          <a:spcPct val="0"/>
                        </a:spcAft>
                        <a:defRPr kumimoji="1">
                          <a:solidFill>
                            <a:schemeClr val="tx1"/>
                          </a:solidFill>
                          <a:latin typeface="Gulim" panose="020B0600000101010101" pitchFamily="34" charset="-127"/>
                          <a:ea typeface="Gulim" panose="020B0600000101010101" pitchFamily="34" charset="-127"/>
                        </a:defRPr>
                      </a:lvl6pPr>
                      <a:lvl7pPr marL="2971800" indent="-228600" fontAlgn="base" latinLnBrk="1">
                        <a:spcBef>
                          <a:spcPct val="0"/>
                        </a:spcBef>
                        <a:spcAft>
                          <a:spcPct val="0"/>
                        </a:spcAft>
                        <a:defRPr kumimoji="1">
                          <a:solidFill>
                            <a:schemeClr val="tx1"/>
                          </a:solidFill>
                          <a:latin typeface="Gulim" panose="020B0600000101010101" pitchFamily="34" charset="-127"/>
                          <a:ea typeface="Gulim" panose="020B0600000101010101" pitchFamily="34" charset="-127"/>
                        </a:defRPr>
                      </a:lvl7pPr>
                      <a:lvl8pPr marL="3429000" indent="-228600" fontAlgn="base" latinLnBrk="1">
                        <a:spcBef>
                          <a:spcPct val="0"/>
                        </a:spcBef>
                        <a:spcAft>
                          <a:spcPct val="0"/>
                        </a:spcAft>
                        <a:defRPr kumimoji="1">
                          <a:solidFill>
                            <a:schemeClr val="tx1"/>
                          </a:solidFill>
                          <a:latin typeface="Gulim" panose="020B0600000101010101" pitchFamily="34" charset="-127"/>
                          <a:ea typeface="Gulim" panose="020B0600000101010101" pitchFamily="34" charset="-127"/>
                        </a:defRPr>
                      </a:lvl8pPr>
                      <a:lvl9pPr marL="3886200" indent="-228600" fontAlgn="base" latinLnBrk="1">
                        <a:spcBef>
                          <a:spcPct val="0"/>
                        </a:spcBef>
                        <a:spcAft>
                          <a:spcPct val="0"/>
                        </a:spcAft>
                        <a:defRPr kumimoji="1">
                          <a:solidFill>
                            <a:schemeClr val="tx1"/>
                          </a:solidFill>
                          <a:latin typeface="Gulim" panose="020B0600000101010101" pitchFamily="34" charset="-127"/>
                          <a:ea typeface="Gulim" panose="020B0600000101010101" pitchFamily="34" charset="-127"/>
                        </a:defRPr>
                      </a:lvl9pPr>
                    </a:lstStyle>
                    <a:p>
                      <a:pPr algn="ctr"/>
                      <a:r>
                        <a:rPr lang="en-US" altLang="ko-KR" sz="900" b="1">
                          <a:solidFill>
                            <a:srgbClr val="FFFFFF"/>
                          </a:solidFill>
                          <a:latin typeface="Times New Roman" panose="02020603050405020304" pitchFamily="18" charset="0"/>
                        </a:rPr>
                        <a:t>ADD COsNTENTS</a:t>
                      </a:r>
                      <a:endParaRPr lang="en-US" altLang="ko-KR" sz="900" b="1">
                        <a:solidFill>
                          <a:srgbClr val="FFFFFF"/>
                        </a:solidFill>
                        <a:latin typeface="Times New Roman" panose="02020603050405020304" pitchFamily="18" charset="0"/>
                      </a:endParaRPr>
                    </a:p>
                  </p:txBody>
                </p:sp>
              </p:grpSp>
            </p:grpSp>
          </p:grpSp>
          <p:sp>
            <p:nvSpPr>
              <p:cNvPr id="160" name="Text Box 36"/>
              <p:cNvSpPr txBox="1">
                <a:spLocks noChangeArrowheads="1"/>
              </p:cNvSpPr>
              <p:nvPr/>
            </p:nvSpPr>
            <p:spPr bwMode="auto">
              <a:xfrm>
                <a:off x="1267432" y="1442440"/>
                <a:ext cx="139974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defRPr kumimoji="1">
                    <a:solidFill>
                      <a:schemeClr val="tx1"/>
                    </a:solidFill>
                    <a:latin typeface="Gulim" panose="020B0600000101010101" pitchFamily="34" charset="-127"/>
                    <a:ea typeface="Gulim" panose="020B0600000101010101" pitchFamily="34" charset="-127"/>
                  </a:defRPr>
                </a:lvl1pPr>
                <a:lvl2pPr marL="742950" indent="-285750" latinLnBrk="1">
                  <a:defRPr kumimoji="1">
                    <a:solidFill>
                      <a:schemeClr val="tx1"/>
                    </a:solidFill>
                    <a:latin typeface="Gulim" panose="020B0600000101010101" pitchFamily="34" charset="-127"/>
                    <a:ea typeface="Gulim" panose="020B0600000101010101" pitchFamily="34" charset="-127"/>
                  </a:defRPr>
                </a:lvl2pPr>
                <a:lvl3pPr marL="1143000" indent="-228600" latinLnBrk="1">
                  <a:defRPr kumimoji="1">
                    <a:solidFill>
                      <a:schemeClr val="tx1"/>
                    </a:solidFill>
                    <a:latin typeface="Gulim" panose="020B0600000101010101" pitchFamily="34" charset="-127"/>
                    <a:ea typeface="Gulim" panose="020B0600000101010101" pitchFamily="34" charset="-127"/>
                  </a:defRPr>
                </a:lvl3pPr>
                <a:lvl4pPr marL="1600200" indent="-228600" latinLnBrk="1">
                  <a:defRPr kumimoji="1">
                    <a:solidFill>
                      <a:schemeClr val="tx1"/>
                    </a:solidFill>
                    <a:latin typeface="Gulim" panose="020B0600000101010101" pitchFamily="34" charset="-127"/>
                    <a:ea typeface="Gulim" panose="020B0600000101010101" pitchFamily="34" charset="-127"/>
                  </a:defRPr>
                </a:lvl4pPr>
                <a:lvl5pPr marL="2057400" indent="-228600" latinLnBrk="1">
                  <a:defRPr kumimoji="1">
                    <a:solidFill>
                      <a:schemeClr val="tx1"/>
                    </a:solidFill>
                    <a:latin typeface="Gulim" panose="020B0600000101010101" pitchFamily="34" charset="-127"/>
                    <a:ea typeface="Gulim" panose="020B0600000101010101" pitchFamily="34" charset="-127"/>
                  </a:defRPr>
                </a:lvl5pPr>
                <a:lvl6pPr marL="2514600" indent="-228600" fontAlgn="base" latinLnBrk="1">
                  <a:spcBef>
                    <a:spcPct val="0"/>
                  </a:spcBef>
                  <a:spcAft>
                    <a:spcPct val="0"/>
                  </a:spcAft>
                  <a:defRPr kumimoji="1">
                    <a:solidFill>
                      <a:schemeClr val="tx1"/>
                    </a:solidFill>
                    <a:latin typeface="Gulim" panose="020B0600000101010101" pitchFamily="34" charset="-127"/>
                    <a:ea typeface="Gulim" panose="020B0600000101010101" pitchFamily="34" charset="-127"/>
                  </a:defRPr>
                </a:lvl6pPr>
                <a:lvl7pPr marL="2971800" indent="-228600" fontAlgn="base" latinLnBrk="1">
                  <a:spcBef>
                    <a:spcPct val="0"/>
                  </a:spcBef>
                  <a:spcAft>
                    <a:spcPct val="0"/>
                  </a:spcAft>
                  <a:defRPr kumimoji="1">
                    <a:solidFill>
                      <a:schemeClr val="tx1"/>
                    </a:solidFill>
                    <a:latin typeface="Gulim" panose="020B0600000101010101" pitchFamily="34" charset="-127"/>
                    <a:ea typeface="Gulim" panose="020B0600000101010101" pitchFamily="34" charset="-127"/>
                  </a:defRPr>
                </a:lvl7pPr>
                <a:lvl8pPr marL="3429000" indent="-228600" fontAlgn="base" latinLnBrk="1">
                  <a:spcBef>
                    <a:spcPct val="0"/>
                  </a:spcBef>
                  <a:spcAft>
                    <a:spcPct val="0"/>
                  </a:spcAft>
                  <a:defRPr kumimoji="1">
                    <a:solidFill>
                      <a:schemeClr val="tx1"/>
                    </a:solidFill>
                    <a:latin typeface="Gulim" panose="020B0600000101010101" pitchFamily="34" charset="-127"/>
                    <a:ea typeface="Gulim" panose="020B0600000101010101" pitchFamily="34" charset="-127"/>
                  </a:defRPr>
                </a:lvl8pPr>
                <a:lvl9pPr marL="3886200" indent="-228600" fontAlgn="base" latinLnBrk="1">
                  <a:spcBef>
                    <a:spcPct val="0"/>
                  </a:spcBef>
                  <a:spcAft>
                    <a:spcPct val="0"/>
                  </a:spcAft>
                  <a:defRPr kumimoji="1">
                    <a:solidFill>
                      <a:schemeClr val="tx1"/>
                    </a:solidFill>
                    <a:latin typeface="Gulim" panose="020B0600000101010101" pitchFamily="34" charset="-127"/>
                    <a:ea typeface="Gulim" panose="020B0600000101010101" pitchFamily="34" charset="-127"/>
                  </a:defRPr>
                </a:lvl9pPr>
              </a:lstStyle>
              <a:p>
                <a:pPr algn="ctr"/>
                <a:r>
                  <a:rPr lang="en-US" altLang="ko-KR" sz="1200" b="1" dirty="0">
                    <a:solidFill>
                      <a:srgbClr val="C00000"/>
                    </a:solidFill>
                    <a:latin typeface="Times New Roman" panose="02020603050405020304" pitchFamily="18" charset="0"/>
                  </a:rPr>
                  <a:t>ADD CONTENTS</a:t>
                </a:r>
                <a:endParaRPr lang="en-US" altLang="ko-KR" sz="1200" b="1" dirty="0">
                  <a:solidFill>
                    <a:srgbClr val="C00000"/>
                  </a:solidFill>
                  <a:latin typeface="Times New Roman" panose="02020603050405020304" pitchFamily="18" charset="0"/>
                </a:endParaRPr>
              </a:p>
            </p:txBody>
          </p:sp>
        </p:grpSp>
      </p:grpSp>
      <p:grpSp>
        <p:nvGrpSpPr>
          <p:cNvPr id="170" name="组合 169"/>
          <p:cNvGrpSpPr/>
          <p:nvPr/>
        </p:nvGrpSpPr>
        <p:grpSpPr>
          <a:xfrm>
            <a:off x="3313381" y="1388404"/>
            <a:ext cx="1399742" cy="2688604"/>
            <a:chOff x="2322805" y="1015697"/>
            <a:chExt cx="1399742" cy="2688604"/>
          </a:xfrm>
        </p:grpSpPr>
        <p:grpSp>
          <p:nvGrpSpPr>
            <p:cNvPr id="171" name="Group 59"/>
            <p:cNvGrpSpPr/>
            <p:nvPr/>
          </p:nvGrpSpPr>
          <p:grpSpPr bwMode="auto">
            <a:xfrm>
              <a:off x="2339645" y="1886108"/>
              <a:ext cx="1364852" cy="1818193"/>
              <a:chOff x="1655" y="1691"/>
              <a:chExt cx="1129" cy="1504"/>
            </a:xfrm>
          </p:grpSpPr>
          <p:sp>
            <p:nvSpPr>
              <p:cNvPr id="174" name="Oval 41"/>
              <p:cNvSpPr>
                <a:spLocks noChangeArrowheads="1"/>
              </p:cNvSpPr>
              <p:nvPr/>
            </p:nvSpPr>
            <p:spPr bwMode="auto">
              <a:xfrm>
                <a:off x="1655" y="2379"/>
                <a:ext cx="1129" cy="816"/>
              </a:xfrm>
              <a:prstGeom prst="ellipse">
                <a:avLst/>
              </a:prstGeom>
              <a:gradFill rotWithShape="1">
                <a:gsLst>
                  <a:gs pos="0">
                    <a:schemeClr val="tx1">
                      <a:alpha val="14999"/>
                    </a:schemeClr>
                  </a:gs>
                  <a:gs pos="100000">
                    <a:schemeClr val="tx1">
                      <a:gamma/>
                      <a:tint val="57647"/>
                      <a:invGamma/>
                      <a:alpha val="0"/>
                    </a:schemeClr>
                  </a:gs>
                </a:gsLst>
                <a:path path="shape">
                  <a:fillToRect l="50000" t="50000" r="50000" b="50000"/>
                </a:path>
              </a:gradFill>
              <a:ln w="9525" algn="ctr">
                <a:noFill/>
                <a:round/>
              </a:ln>
              <a:effectLst/>
            </p:spPr>
            <p:txBody>
              <a:bodyPr wrap="none" anchor="ctr"/>
              <a:lstStyle/>
              <a:p>
                <a:pPr latinLnBrk="1"/>
                <a:endParaRPr lang="ko-KR" altLang="en-US" sz="1600"/>
              </a:p>
            </p:txBody>
          </p:sp>
          <p:grpSp>
            <p:nvGrpSpPr>
              <p:cNvPr id="175" name="Group 56"/>
              <p:cNvGrpSpPr/>
              <p:nvPr/>
            </p:nvGrpSpPr>
            <p:grpSpPr bwMode="auto">
              <a:xfrm>
                <a:off x="1710" y="1691"/>
                <a:ext cx="1074" cy="1081"/>
                <a:chOff x="1753" y="2254"/>
                <a:chExt cx="1074" cy="1081"/>
              </a:xfrm>
            </p:grpSpPr>
            <p:sp>
              <p:nvSpPr>
                <p:cNvPr id="176" name="Oval 43"/>
                <p:cNvSpPr>
                  <a:spLocks noChangeArrowheads="1"/>
                </p:cNvSpPr>
                <p:nvPr/>
              </p:nvSpPr>
              <p:spPr bwMode="auto">
                <a:xfrm>
                  <a:off x="1771" y="2266"/>
                  <a:ext cx="1021" cy="1020"/>
                </a:xfrm>
                <a:prstGeom prst="ellipse">
                  <a:avLst/>
                </a:prstGeom>
                <a:solidFill>
                  <a:srgbClr val="C00000"/>
                </a:solidFill>
                <a:ln w="9525" algn="ctr">
                  <a:noFill/>
                  <a:round/>
                </a:ln>
                <a:effectLst/>
                <a:scene3d>
                  <a:camera prst="orthographicFront"/>
                  <a:lightRig rig="threePt" dir="t"/>
                </a:scene3d>
                <a:sp3d extrusionH="285750">
                  <a:bevelT w="863600" h="19050" prst="angle"/>
                  <a:bevelB w="0"/>
                </a:sp3d>
              </p:spPr>
              <p:txBody>
                <a:bodyPr wrap="none" anchor="ctr"/>
                <a:lstStyle>
                  <a:lvl1pPr latinLnBrk="1">
                    <a:defRPr kumimoji="1">
                      <a:solidFill>
                        <a:schemeClr val="tx1"/>
                      </a:solidFill>
                      <a:latin typeface="Gulim" panose="020B0600000101010101" pitchFamily="34" charset="-127"/>
                      <a:ea typeface="Gulim" panose="020B0600000101010101" pitchFamily="34" charset="-127"/>
                    </a:defRPr>
                  </a:lvl1pPr>
                  <a:lvl2pPr marL="742950" indent="-285750" latinLnBrk="1">
                    <a:defRPr kumimoji="1">
                      <a:solidFill>
                        <a:schemeClr val="tx1"/>
                      </a:solidFill>
                      <a:latin typeface="Gulim" panose="020B0600000101010101" pitchFamily="34" charset="-127"/>
                      <a:ea typeface="Gulim" panose="020B0600000101010101" pitchFamily="34" charset="-127"/>
                    </a:defRPr>
                  </a:lvl2pPr>
                  <a:lvl3pPr marL="1143000" indent="-228600" latinLnBrk="1">
                    <a:defRPr kumimoji="1">
                      <a:solidFill>
                        <a:schemeClr val="tx1"/>
                      </a:solidFill>
                      <a:latin typeface="Gulim" panose="020B0600000101010101" pitchFamily="34" charset="-127"/>
                      <a:ea typeface="Gulim" panose="020B0600000101010101" pitchFamily="34" charset="-127"/>
                    </a:defRPr>
                  </a:lvl3pPr>
                  <a:lvl4pPr marL="1600200" indent="-228600" latinLnBrk="1">
                    <a:defRPr kumimoji="1">
                      <a:solidFill>
                        <a:schemeClr val="tx1"/>
                      </a:solidFill>
                      <a:latin typeface="Gulim" panose="020B0600000101010101" pitchFamily="34" charset="-127"/>
                      <a:ea typeface="Gulim" panose="020B0600000101010101" pitchFamily="34" charset="-127"/>
                    </a:defRPr>
                  </a:lvl4pPr>
                  <a:lvl5pPr marL="2057400" indent="-228600" latinLnBrk="1">
                    <a:defRPr kumimoji="1">
                      <a:solidFill>
                        <a:schemeClr val="tx1"/>
                      </a:solidFill>
                      <a:latin typeface="Gulim" panose="020B0600000101010101" pitchFamily="34" charset="-127"/>
                      <a:ea typeface="Gulim" panose="020B0600000101010101" pitchFamily="34" charset="-127"/>
                    </a:defRPr>
                  </a:lvl5pPr>
                  <a:lvl6pPr marL="2514600" indent="-228600" fontAlgn="base" latinLnBrk="1">
                    <a:spcBef>
                      <a:spcPct val="0"/>
                    </a:spcBef>
                    <a:spcAft>
                      <a:spcPct val="0"/>
                    </a:spcAft>
                    <a:defRPr kumimoji="1">
                      <a:solidFill>
                        <a:schemeClr val="tx1"/>
                      </a:solidFill>
                      <a:latin typeface="Gulim" panose="020B0600000101010101" pitchFamily="34" charset="-127"/>
                      <a:ea typeface="Gulim" panose="020B0600000101010101" pitchFamily="34" charset="-127"/>
                    </a:defRPr>
                  </a:lvl6pPr>
                  <a:lvl7pPr marL="2971800" indent="-228600" fontAlgn="base" latinLnBrk="1">
                    <a:spcBef>
                      <a:spcPct val="0"/>
                    </a:spcBef>
                    <a:spcAft>
                      <a:spcPct val="0"/>
                    </a:spcAft>
                    <a:defRPr kumimoji="1">
                      <a:solidFill>
                        <a:schemeClr val="tx1"/>
                      </a:solidFill>
                      <a:latin typeface="Gulim" panose="020B0600000101010101" pitchFamily="34" charset="-127"/>
                      <a:ea typeface="Gulim" panose="020B0600000101010101" pitchFamily="34" charset="-127"/>
                    </a:defRPr>
                  </a:lvl7pPr>
                  <a:lvl8pPr marL="3429000" indent="-228600" fontAlgn="base" latinLnBrk="1">
                    <a:spcBef>
                      <a:spcPct val="0"/>
                    </a:spcBef>
                    <a:spcAft>
                      <a:spcPct val="0"/>
                    </a:spcAft>
                    <a:defRPr kumimoji="1">
                      <a:solidFill>
                        <a:schemeClr val="tx1"/>
                      </a:solidFill>
                      <a:latin typeface="Gulim" panose="020B0600000101010101" pitchFamily="34" charset="-127"/>
                      <a:ea typeface="Gulim" panose="020B0600000101010101" pitchFamily="34" charset="-127"/>
                    </a:defRPr>
                  </a:lvl8pPr>
                  <a:lvl9pPr marL="3886200" indent="-228600" fontAlgn="base" latinLnBrk="1">
                    <a:spcBef>
                      <a:spcPct val="0"/>
                    </a:spcBef>
                    <a:spcAft>
                      <a:spcPct val="0"/>
                    </a:spcAft>
                    <a:defRPr kumimoji="1">
                      <a:solidFill>
                        <a:schemeClr val="tx1"/>
                      </a:solidFill>
                      <a:latin typeface="Gulim" panose="020B0600000101010101" pitchFamily="34" charset="-127"/>
                      <a:ea typeface="Gulim" panose="020B0600000101010101" pitchFamily="34" charset="-127"/>
                    </a:defRPr>
                  </a:lvl9pPr>
                </a:lstStyle>
                <a:p>
                  <a:endParaRPr lang="ko-KR" altLang="en-US" sz="1600">
                    <a:solidFill>
                      <a:srgbClr val="FFFFFF"/>
                    </a:solidFill>
                  </a:endParaRPr>
                </a:p>
              </p:txBody>
            </p:sp>
            <p:grpSp>
              <p:nvGrpSpPr>
                <p:cNvPr id="177" name="그룹 65"/>
                <p:cNvGrpSpPr/>
                <p:nvPr/>
              </p:nvGrpSpPr>
              <p:grpSpPr bwMode="auto">
                <a:xfrm>
                  <a:off x="1753" y="2254"/>
                  <a:ext cx="1074" cy="1081"/>
                  <a:chOff x="2678014" y="2657888"/>
                  <a:chExt cx="1705494" cy="1716889"/>
                </a:xfrm>
              </p:grpSpPr>
              <p:sp>
                <p:nvSpPr>
                  <p:cNvPr id="178" name="Oval 45"/>
                  <p:cNvSpPr>
                    <a:spLocks noChangeArrowheads="1"/>
                  </p:cNvSpPr>
                  <p:nvPr/>
                </p:nvSpPr>
                <p:spPr bwMode="auto">
                  <a:xfrm>
                    <a:off x="3270386" y="2657888"/>
                    <a:ext cx="451153" cy="455460"/>
                  </a:xfrm>
                  <a:prstGeom prst="ellipse">
                    <a:avLst/>
                  </a:prstGeom>
                  <a:gradFill rotWithShape="1">
                    <a:gsLst>
                      <a:gs pos="0">
                        <a:srgbClr val="FFFFFF"/>
                      </a:gs>
                      <a:gs pos="100000">
                        <a:schemeClr val="tx1">
                          <a:alpha val="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latinLnBrk="1"/>
                    <a:endParaRPr lang="ko-KR" altLang="ko-KR" sz="1600"/>
                  </a:p>
                </p:txBody>
              </p:sp>
              <p:pic>
                <p:nvPicPr>
                  <p:cNvPr id="179" name="Picture 46" descr="그림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78014" y="2665946"/>
                    <a:ext cx="1705494" cy="1708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0" name="Text Box 48"/>
                  <p:cNvSpPr txBox="1">
                    <a:spLocks noChangeArrowheads="1"/>
                  </p:cNvSpPr>
                  <p:nvPr/>
                </p:nvSpPr>
                <p:spPr bwMode="auto">
                  <a:xfrm>
                    <a:off x="2942084" y="3257551"/>
                    <a:ext cx="1162748" cy="525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defRPr kumimoji="1">
                        <a:solidFill>
                          <a:schemeClr val="tx1"/>
                        </a:solidFill>
                        <a:latin typeface="Gulim" panose="020B0600000101010101" pitchFamily="34" charset="-127"/>
                        <a:ea typeface="Gulim" panose="020B0600000101010101" pitchFamily="34" charset="-127"/>
                      </a:defRPr>
                    </a:lvl1pPr>
                    <a:lvl2pPr marL="742950" indent="-285750" latinLnBrk="1">
                      <a:defRPr kumimoji="1">
                        <a:solidFill>
                          <a:schemeClr val="tx1"/>
                        </a:solidFill>
                        <a:latin typeface="Gulim" panose="020B0600000101010101" pitchFamily="34" charset="-127"/>
                        <a:ea typeface="Gulim" panose="020B0600000101010101" pitchFamily="34" charset="-127"/>
                      </a:defRPr>
                    </a:lvl2pPr>
                    <a:lvl3pPr marL="1143000" indent="-228600" latinLnBrk="1">
                      <a:defRPr kumimoji="1">
                        <a:solidFill>
                          <a:schemeClr val="tx1"/>
                        </a:solidFill>
                        <a:latin typeface="Gulim" panose="020B0600000101010101" pitchFamily="34" charset="-127"/>
                        <a:ea typeface="Gulim" panose="020B0600000101010101" pitchFamily="34" charset="-127"/>
                      </a:defRPr>
                    </a:lvl3pPr>
                    <a:lvl4pPr marL="1600200" indent="-228600" latinLnBrk="1">
                      <a:defRPr kumimoji="1">
                        <a:solidFill>
                          <a:schemeClr val="tx1"/>
                        </a:solidFill>
                        <a:latin typeface="Gulim" panose="020B0600000101010101" pitchFamily="34" charset="-127"/>
                        <a:ea typeface="Gulim" panose="020B0600000101010101" pitchFamily="34" charset="-127"/>
                      </a:defRPr>
                    </a:lvl4pPr>
                    <a:lvl5pPr marL="2057400" indent="-228600" latinLnBrk="1">
                      <a:defRPr kumimoji="1">
                        <a:solidFill>
                          <a:schemeClr val="tx1"/>
                        </a:solidFill>
                        <a:latin typeface="Gulim" panose="020B0600000101010101" pitchFamily="34" charset="-127"/>
                        <a:ea typeface="Gulim" panose="020B0600000101010101" pitchFamily="34" charset="-127"/>
                      </a:defRPr>
                    </a:lvl5pPr>
                    <a:lvl6pPr marL="2514600" indent="-228600" fontAlgn="base" latinLnBrk="1">
                      <a:spcBef>
                        <a:spcPct val="0"/>
                      </a:spcBef>
                      <a:spcAft>
                        <a:spcPct val="0"/>
                      </a:spcAft>
                      <a:defRPr kumimoji="1">
                        <a:solidFill>
                          <a:schemeClr val="tx1"/>
                        </a:solidFill>
                        <a:latin typeface="Gulim" panose="020B0600000101010101" pitchFamily="34" charset="-127"/>
                        <a:ea typeface="Gulim" panose="020B0600000101010101" pitchFamily="34" charset="-127"/>
                      </a:defRPr>
                    </a:lvl6pPr>
                    <a:lvl7pPr marL="2971800" indent="-228600" fontAlgn="base" latinLnBrk="1">
                      <a:spcBef>
                        <a:spcPct val="0"/>
                      </a:spcBef>
                      <a:spcAft>
                        <a:spcPct val="0"/>
                      </a:spcAft>
                      <a:defRPr kumimoji="1">
                        <a:solidFill>
                          <a:schemeClr val="tx1"/>
                        </a:solidFill>
                        <a:latin typeface="Gulim" panose="020B0600000101010101" pitchFamily="34" charset="-127"/>
                        <a:ea typeface="Gulim" panose="020B0600000101010101" pitchFamily="34" charset="-127"/>
                      </a:defRPr>
                    </a:lvl7pPr>
                    <a:lvl8pPr marL="3429000" indent="-228600" fontAlgn="base" latinLnBrk="1">
                      <a:spcBef>
                        <a:spcPct val="0"/>
                      </a:spcBef>
                      <a:spcAft>
                        <a:spcPct val="0"/>
                      </a:spcAft>
                      <a:defRPr kumimoji="1">
                        <a:solidFill>
                          <a:schemeClr val="tx1"/>
                        </a:solidFill>
                        <a:latin typeface="Gulim" panose="020B0600000101010101" pitchFamily="34" charset="-127"/>
                        <a:ea typeface="Gulim" panose="020B0600000101010101" pitchFamily="34" charset="-127"/>
                      </a:defRPr>
                    </a:lvl8pPr>
                    <a:lvl9pPr marL="3886200" indent="-228600" fontAlgn="base" latinLnBrk="1">
                      <a:spcBef>
                        <a:spcPct val="0"/>
                      </a:spcBef>
                      <a:spcAft>
                        <a:spcPct val="0"/>
                      </a:spcAft>
                      <a:defRPr kumimoji="1">
                        <a:solidFill>
                          <a:schemeClr val="tx1"/>
                        </a:solidFill>
                        <a:latin typeface="Gulim" panose="020B0600000101010101" pitchFamily="34" charset="-127"/>
                        <a:ea typeface="Gulim" panose="020B0600000101010101" pitchFamily="34" charset="-127"/>
                      </a:defRPr>
                    </a:lvl9pPr>
                  </a:lstStyle>
                  <a:p>
                    <a:pPr algn="ctr"/>
                    <a:r>
                      <a:rPr lang="en-US" altLang="ko-KR" sz="2000" b="1">
                        <a:solidFill>
                          <a:srgbClr val="FFFFFF"/>
                        </a:solidFill>
                        <a:latin typeface="Times New Roman" panose="02020603050405020304" pitchFamily="18" charset="0"/>
                      </a:rPr>
                      <a:t>TEXT</a:t>
                    </a:r>
                    <a:endParaRPr lang="en-US" altLang="ko-KR" sz="2000" b="1">
                      <a:solidFill>
                        <a:srgbClr val="FFFFFF"/>
                      </a:solidFill>
                      <a:latin typeface="Times New Roman" panose="02020603050405020304" pitchFamily="18" charset="0"/>
                    </a:endParaRPr>
                  </a:p>
                </p:txBody>
              </p:sp>
              <p:sp>
                <p:nvSpPr>
                  <p:cNvPr id="181" name="Text Box 49"/>
                  <p:cNvSpPr txBox="1">
                    <a:spLocks noChangeArrowheads="1"/>
                  </p:cNvSpPr>
                  <p:nvPr/>
                </p:nvSpPr>
                <p:spPr bwMode="auto">
                  <a:xfrm>
                    <a:off x="2802056" y="3616326"/>
                    <a:ext cx="1442802" cy="303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defRPr kumimoji="1">
                        <a:solidFill>
                          <a:schemeClr val="tx1"/>
                        </a:solidFill>
                        <a:latin typeface="Gulim" panose="020B0600000101010101" pitchFamily="34" charset="-127"/>
                        <a:ea typeface="Gulim" panose="020B0600000101010101" pitchFamily="34" charset="-127"/>
                      </a:defRPr>
                    </a:lvl1pPr>
                    <a:lvl2pPr marL="742950" indent="-285750" latinLnBrk="1">
                      <a:defRPr kumimoji="1">
                        <a:solidFill>
                          <a:schemeClr val="tx1"/>
                        </a:solidFill>
                        <a:latin typeface="Gulim" panose="020B0600000101010101" pitchFamily="34" charset="-127"/>
                        <a:ea typeface="Gulim" panose="020B0600000101010101" pitchFamily="34" charset="-127"/>
                      </a:defRPr>
                    </a:lvl2pPr>
                    <a:lvl3pPr marL="1143000" indent="-228600" latinLnBrk="1">
                      <a:defRPr kumimoji="1">
                        <a:solidFill>
                          <a:schemeClr val="tx1"/>
                        </a:solidFill>
                        <a:latin typeface="Gulim" panose="020B0600000101010101" pitchFamily="34" charset="-127"/>
                        <a:ea typeface="Gulim" panose="020B0600000101010101" pitchFamily="34" charset="-127"/>
                      </a:defRPr>
                    </a:lvl3pPr>
                    <a:lvl4pPr marL="1600200" indent="-228600" latinLnBrk="1">
                      <a:defRPr kumimoji="1">
                        <a:solidFill>
                          <a:schemeClr val="tx1"/>
                        </a:solidFill>
                        <a:latin typeface="Gulim" panose="020B0600000101010101" pitchFamily="34" charset="-127"/>
                        <a:ea typeface="Gulim" panose="020B0600000101010101" pitchFamily="34" charset="-127"/>
                      </a:defRPr>
                    </a:lvl4pPr>
                    <a:lvl5pPr marL="2057400" indent="-228600" latinLnBrk="1">
                      <a:defRPr kumimoji="1">
                        <a:solidFill>
                          <a:schemeClr val="tx1"/>
                        </a:solidFill>
                        <a:latin typeface="Gulim" panose="020B0600000101010101" pitchFamily="34" charset="-127"/>
                        <a:ea typeface="Gulim" panose="020B0600000101010101" pitchFamily="34" charset="-127"/>
                      </a:defRPr>
                    </a:lvl5pPr>
                    <a:lvl6pPr marL="2514600" indent="-228600" fontAlgn="base" latinLnBrk="1">
                      <a:spcBef>
                        <a:spcPct val="0"/>
                      </a:spcBef>
                      <a:spcAft>
                        <a:spcPct val="0"/>
                      </a:spcAft>
                      <a:defRPr kumimoji="1">
                        <a:solidFill>
                          <a:schemeClr val="tx1"/>
                        </a:solidFill>
                        <a:latin typeface="Gulim" panose="020B0600000101010101" pitchFamily="34" charset="-127"/>
                        <a:ea typeface="Gulim" panose="020B0600000101010101" pitchFamily="34" charset="-127"/>
                      </a:defRPr>
                    </a:lvl6pPr>
                    <a:lvl7pPr marL="2971800" indent="-228600" fontAlgn="base" latinLnBrk="1">
                      <a:spcBef>
                        <a:spcPct val="0"/>
                      </a:spcBef>
                      <a:spcAft>
                        <a:spcPct val="0"/>
                      </a:spcAft>
                      <a:defRPr kumimoji="1">
                        <a:solidFill>
                          <a:schemeClr val="tx1"/>
                        </a:solidFill>
                        <a:latin typeface="Gulim" panose="020B0600000101010101" pitchFamily="34" charset="-127"/>
                        <a:ea typeface="Gulim" panose="020B0600000101010101" pitchFamily="34" charset="-127"/>
                      </a:defRPr>
                    </a:lvl7pPr>
                    <a:lvl8pPr marL="3429000" indent="-228600" fontAlgn="base" latinLnBrk="1">
                      <a:spcBef>
                        <a:spcPct val="0"/>
                      </a:spcBef>
                      <a:spcAft>
                        <a:spcPct val="0"/>
                      </a:spcAft>
                      <a:defRPr kumimoji="1">
                        <a:solidFill>
                          <a:schemeClr val="tx1"/>
                        </a:solidFill>
                        <a:latin typeface="Gulim" panose="020B0600000101010101" pitchFamily="34" charset="-127"/>
                        <a:ea typeface="Gulim" panose="020B0600000101010101" pitchFamily="34" charset="-127"/>
                      </a:defRPr>
                    </a:lvl8pPr>
                    <a:lvl9pPr marL="3886200" indent="-228600" fontAlgn="base" latinLnBrk="1">
                      <a:spcBef>
                        <a:spcPct val="0"/>
                      </a:spcBef>
                      <a:spcAft>
                        <a:spcPct val="0"/>
                      </a:spcAft>
                      <a:defRPr kumimoji="1">
                        <a:solidFill>
                          <a:schemeClr val="tx1"/>
                        </a:solidFill>
                        <a:latin typeface="Gulim" panose="020B0600000101010101" pitchFamily="34" charset="-127"/>
                        <a:ea typeface="Gulim" panose="020B0600000101010101" pitchFamily="34" charset="-127"/>
                      </a:defRPr>
                    </a:lvl9pPr>
                  </a:lstStyle>
                  <a:p>
                    <a:pPr algn="ctr"/>
                    <a:r>
                      <a:rPr lang="en-US" altLang="ko-KR" sz="900" b="1">
                        <a:solidFill>
                          <a:srgbClr val="FFFFFF"/>
                        </a:solidFill>
                        <a:latin typeface="Times New Roman" panose="02020603050405020304" pitchFamily="18" charset="0"/>
                      </a:rPr>
                      <a:t>ADD CONTENTS</a:t>
                    </a:r>
                    <a:endParaRPr lang="en-US" altLang="ko-KR" sz="900" b="1">
                      <a:solidFill>
                        <a:srgbClr val="FFFFFF"/>
                      </a:solidFill>
                      <a:latin typeface="Times New Roman" panose="02020603050405020304" pitchFamily="18" charset="0"/>
                    </a:endParaRPr>
                  </a:p>
                </p:txBody>
              </p:sp>
            </p:grpSp>
          </p:grpSp>
        </p:grpSp>
        <p:sp>
          <p:nvSpPr>
            <p:cNvPr id="172" name="Line 50"/>
            <p:cNvSpPr>
              <a:spLocks noChangeShapeType="1"/>
            </p:cNvSpPr>
            <p:nvPr/>
          </p:nvSpPr>
          <p:spPr bwMode="auto">
            <a:xfrm flipV="1">
              <a:off x="3021467" y="1331221"/>
              <a:ext cx="0" cy="547634"/>
            </a:xfrm>
            <a:prstGeom prst="line">
              <a:avLst/>
            </a:prstGeom>
            <a:noFill/>
            <a:ln w="9525">
              <a:solidFill>
                <a:srgbClr val="C00000"/>
              </a:solidFill>
              <a:prstDash val="dash"/>
              <a:round/>
              <a:tailEnd type="oval" w="lg" len="lg"/>
            </a:ln>
            <a:extLst>
              <a:ext uri="{909E8E84-426E-40DD-AFC4-6F175D3DCCD1}">
                <a14:hiddenFill xmlns:a14="http://schemas.microsoft.com/office/drawing/2010/main">
                  <a:noFill/>
                </a14:hiddenFill>
              </a:ext>
            </a:extLst>
          </p:spPr>
          <p:txBody>
            <a:bodyPr/>
            <a:lstStyle/>
            <a:p>
              <a:endParaRPr lang="zh-CN" altLang="en-US" sz="1600"/>
            </a:p>
          </p:txBody>
        </p:sp>
        <p:sp>
          <p:nvSpPr>
            <p:cNvPr id="173" name="Text Box 51"/>
            <p:cNvSpPr txBox="1">
              <a:spLocks noChangeArrowheads="1"/>
            </p:cNvSpPr>
            <p:nvPr/>
          </p:nvSpPr>
          <p:spPr bwMode="auto">
            <a:xfrm>
              <a:off x="2322805" y="1015697"/>
              <a:ext cx="139974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defRPr kumimoji="1">
                  <a:solidFill>
                    <a:schemeClr val="tx1"/>
                  </a:solidFill>
                  <a:latin typeface="Gulim" panose="020B0600000101010101" pitchFamily="34" charset="-127"/>
                  <a:ea typeface="Gulim" panose="020B0600000101010101" pitchFamily="34" charset="-127"/>
                </a:defRPr>
              </a:lvl1pPr>
              <a:lvl2pPr marL="742950" indent="-285750" latinLnBrk="1">
                <a:defRPr kumimoji="1">
                  <a:solidFill>
                    <a:schemeClr val="tx1"/>
                  </a:solidFill>
                  <a:latin typeface="Gulim" panose="020B0600000101010101" pitchFamily="34" charset="-127"/>
                  <a:ea typeface="Gulim" panose="020B0600000101010101" pitchFamily="34" charset="-127"/>
                </a:defRPr>
              </a:lvl2pPr>
              <a:lvl3pPr marL="1143000" indent="-228600" latinLnBrk="1">
                <a:defRPr kumimoji="1">
                  <a:solidFill>
                    <a:schemeClr val="tx1"/>
                  </a:solidFill>
                  <a:latin typeface="Gulim" panose="020B0600000101010101" pitchFamily="34" charset="-127"/>
                  <a:ea typeface="Gulim" panose="020B0600000101010101" pitchFamily="34" charset="-127"/>
                </a:defRPr>
              </a:lvl3pPr>
              <a:lvl4pPr marL="1600200" indent="-228600" latinLnBrk="1">
                <a:defRPr kumimoji="1">
                  <a:solidFill>
                    <a:schemeClr val="tx1"/>
                  </a:solidFill>
                  <a:latin typeface="Gulim" panose="020B0600000101010101" pitchFamily="34" charset="-127"/>
                  <a:ea typeface="Gulim" panose="020B0600000101010101" pitchFamily="34" charset="-127"/>
                </a:defRPr>
              </a:lvl4pPr>
              <a:lvl5pPr marL="2057400" indent="-228600" latinLnBrk="1">
                <a:defRPr kumimoji="1">
                  <a:solidFill>
                    <a:schemeClr val="tx1"/>
                  </a:solidFill>
                  <a:latin typeface="Gulim" panose="020B0600000101010101" pitchFamily="34" charset="-127"/>
                  <a:ea typeface="Gulim" panose="020B0600000101010101" pitchFamily="34" charset="-127"/>
                </a:defRPr>
              </a:lvl5pPr>
              <a:lvl6pPr marL="2514600" indent="-228600" fontAlgn="base" latinLnBrk="1">
                <a:spcBef>
                  <a:spcPct val="0"/>
                </a:spcBef>
                <a:spcAft>
                  <a:spcPct val="0"/>
                </a:spcAft>
                <a:defRPr kumimoji="1">
                  <a:solidFill>
                    <a:schemeClr val="tx1"/>
                  </a:solidFill>
                  <a:latin typeface="Gulim" panose="020B0600000101010101" pitchFamily="34" charset="-127"/>
                  <a:ea typeface="Gulim" panose="020B0600000101010101" pitchFamily="34" charset="-127"/>
                </a:defRPr>
              </a:lvl6pPr>
              <a:lvl7pPr marL="2971800" indent="-228600" fontAlgn="base" latinLnBrk="1">
                <a:spcBef>
                  <a:spcPct val="0"/>
                </a:spcBef>
                <a:spcAft>
                  <a:spcPct val="0"/>
                </a:spcAft>
                <a:defRPr kumimoji="1">
                  <a:solidFill>
                    <a:schemeClr val="tx1"/>
                  </a:solidFill>
                  <a:latin typeface="Gulim" panose="020B0600000101010101" pitchFamily="34" charset="-127"/>
                  <a:ea typeface="Gulim" panose="020B0600000101010101" pitchFamily="34" charset="-127"/>
                </a:defRPr>
              </a:lvl7pPr>
              <a:lvl8pPr marL="3429000" indent="-228600" fontAlgn="base" latinLnBrk="1">
                <a:spcBef>
                  <a:spcPct val="0"/>
                </a:spcBef>
                <a:spcAft>
                  <a:spcPct val="0"/>
                </a:spcAft>
                <a:defRPr kumimoji="1">
                  <a:solidFill>
                    <a:schemeClr val="tx1"/>
                  </a:solidFill>
                  <a:latin typeface="Gulim" panose="020B0600000101010101" pitchFamily="34" charset="-127"/>
                  <a:ea typeface="Gulim" panose="020B0600000101010101" pitchFamily="34" charset="-127"/>
                </a:defRPr>
              </a:lvl8pPr>
              <a:lvl9pPr marL="3886200" indent="-228600" fontAlgn="base" latinLnBrk="1">
                <a:spcBef>
                  <a:spcPct val="0"/>
                </a:spcBef>
                <a:spcAft>
                  <a:spcPct val="0"/>
                </a:spcAft>
                <a:defRPr kumimoji="1">
                  <a:solidFill>
                    <a:schemeClr val="tx1"/>
                  </a:solidFill>
                  <a:latin typeface="Gulim" panose="020B0600000101010101" pitchFamily="34" charset="-127"/>
                  <a:ea typeface="Gulim" panose="020B0600000101010101" pitchFamily="34" charset="-127"/>
                </a:defRPr>
              </a:lvl9pPr>
            </a:lstStyle>
            <a:p>
              <a:pPr algn="ctr"/>
              <a:r>
                <a:rPr lang="en-US" altLang="ko-KR" sz="1200" b="1" dirty="0">
                  <a:solidFill>
                    <a:srgbClr val="C00000"/>
                  </a:solidFill>
                  <a:latin typeface="Times New Roman" panose="02020603050405020304" pitchFamily="18" charset="0"/>
                </a:rPr>
                <a:t>ADD CONTENTS</a:t>
              </a:r>
              <a:endParaRPr lang="en-US" altLang="ko-KR" sz="1200" b="1" dirty="0">
                <a:solidFill>
                  <a:srgbClr val="C00000"/>
                </a:solidFill>
                <a:latin typeface="Times New Roman" panose="02020603050405020304" pitchFamily="18" charset="0"/>
              </a:endParaRPr>
            </a:p>
          </p:txBody>
        </p:sp>
      </p:grpSp>
      <p:grpSp>
        <p:nvGrpSpPr>
          <p:cNvPr id="182" name="组合 181"/>
          <p:cNvGrpSpPr/>
          <p:nvPr/>
        </p:nvGrpSpPr>
        <p:grpSpPr>
          <a:xfrm>
            <a:off x="4426697" y="1059582"/>
            <a:ext cx="1544979" cy="2686184"/>
            <a:chOff x="3436121" y="686875"/>
            <a:chExt cx="1544979" cy="2686184"/>
          </a:xfrm>
        </p:grpSpPr>
        <p:sp>
          <p:nvSpPr>
            <p:cNvPr id="183" name="Line 54"/>
            <p:cNvSpPr>
              <a:spLocks noChangeShapeType="1"/>
            </p:cNvSpPr>
            <p:nvPr/>
          </p:nvSpPr>
          <p:spPr bwMode="auto">
            <a:xfrm flipV="1">
              <a:off x="4208611" y="961296"/>
              <a:ext cx="0" cy="547634"/>
            </a:xfrm>
            <a:prstGeom prst="line">
              <a:avLst/>
            </a:prstGeom>
            <a:noFill/>
            <a:ln w="9525">
              <a:solidFill>
                <a:srgbClr val="C00000"/>
              </a:solidFill>
              <a:prstDash val="dash"/>
              <a:round/>
              <a:tailEnd type="oval" w="lg" len="lg"/>
            </a:ln>
            <a:extLst>
              <a:ext uri="{909E8E84-426E-40DD-AFC4-6F175D3DCCD1}">
                <a14:hiddenFill xmlns:a14="http://schemas.microsoft.com/office/drawing/2010/main">
                  <a:noFill/>
                </a14:hiddenFill>
              </a:ext>
            </a:extLst>
          </p:spPr>
          <p:txBody>
            <a:bodyPr/>
            <a:lstStyle/>
            <a:p>
              <a:endParaRPr lang="zh-CN" altLang="en-US" sz="1600"/>
            </a:p>
          </p:txBody>
        </p:sp>
        <p:grpSp>
          <p:nvGrpSpPr>
            <p:cNvPr id="184" name="Group 55"/>
            <p:cNvGrpSpPr/>
            <p:nvPr/>
          </p:nvGrpSpPr>
          <p:grpSpPr bwMode="auto">
            <a:xfrm>
              <a:off x="3436121" y="1541569"/>
              <a:ext cx="1544979" cy="1831490"/>
              <a:chOff x="2562" y="1357"/>
              <a:chExt cx="1278" cy="1515"/>
            </a:xfrm>
          </p:grpSpPr>
          <p:grpSp>
            <p:nvGrpSpPr>
              <p:cNvPr id="186" name="Group 56"/>
              <p:cNvGrpSpPr/>
              <p:nvPr/>
            </p:nvGrpSpPr>
            <p:grpSpPr bwMode="auto">
              <a:xfrm>
                <a:off x="2562" y="1357"/>
                <a:ext cx="1278" cy="1515"/>
                <a:chOff x="652" y="2164"/>
                <a:chExt cx="826" cy="979"/>
              </a:xfrm>
            </p:grpSpPr>
            <p:sp>
              <p:nvSpPr>
                <p:cNvPr id="190" name="Oval 57"/>
                <p:cNvSpPr>
                  <a:spLocks noChangeArrowheads="1"/>
                </p:cNvSpPr>
                <p:nvPr/>
              </p:nvSpPr>
              <p:spPr bwMode="auto">
                <a:xfrm>
                  <a:off x="652" y="2546"/>
                  <a:ext cx="826" cy="597"/>
                </a:xfrm>
                <a:prstGeom prst="ellipse">
                  <a:avLst/>
                </a:prstGeom>
                <a:gradFill rotWithShape="1">
                  <a:gsLst>
                    <a:gs pos="0">
                      <a:schemeClr val="tx1">
                        <a:alpha val="14999"/>
                      </a:schemeClr>
                    </a:gs>
                    <a:gs pos="100000">
                      <a:schemeClr val="tx1">
                        <a:gamma/>
                        <a:tint val="57647"/>
                        <a:invGamma/>
                        <a:alpha val="0"/>
                      </a:schemeClr>
                    </a:gs>
                  </a:gsLst>
                  <a:path path="shape">
                    <a:fillToRect l="50000" t="50000" r="50000" b="50000"/>
                  </a:path>
                </a:gradFill>
                <a:ln w="9525" algn="ctr">
                  <a:noFill/>
                  <a:round/>
                </a:ln>
                <a:effectLst/>
              </p:spPr>
              <p:txBody>
                <a:bodyPr wrap="none" anchor="ctr"/>
                <a:lstStyle/>
                <a:p>
                  <a:pPr latinLnBrk="1"/>
                  <a:endParaRPr lang="ko-KR" altLang="en-US" sz="1600"/>
                </a:p>
              </p:txBody>
            </p:sp>
            <p:sp>
              <p:nvSpPr>
                <p:cNvPr id="191" name="Oval 58"/>
                <p:cNvSpPr>
                  <a:spLocks noChangeArrowheads="1"/>
                </p:cNvSpPr>
                <p:nvPr/>
              </p:nvSpPr>
              <p:spPr bwMode="auto">
                <a:xfrm>
                  <a:off x="691" y="2172"/>
                  <a:ext cx="747" cy="747"/>
                </a:xfrm>
                <a:prstGeom prst="ellipse">
                  <a:avLst/>
                </a:prstGeom>
                <a:solidFill>
                  <a:srgbClr val="C00000"/>
                </a:solidFill>
                <a:ln w="9525" algn="ctr">
                  <a:noFill/>
                  <a:round/>
                </a:ln>
                <a:effectLst/>
                <a:scene3d>
                  <a:camera prst="orthographicFront"/>
                  <a:lightRig rig="threePt" dir="t"/>
                </a:scene3d>
                <a:sp3d extrusionH="285750">
                  <a:bevelT w="863600" h="19050" prst="angle"/>
                  <a:bevelB w="0"/>
                </a:sp3d>
              </p:spPr>
              <p:txBody>
                <a:bodyPr wrap="none" anchor="ctr"/>
                <a:lstStyle>
                  <a:lvl1pPr latinLnBrk="1">
                    <a:defRPr kumimoji="1">
                      <a:solidFill>
                        <a:schemeClr val="tx1"/>
                      </a:solidFill>
                      <a:latin typeface="Gulim" panose="020B0600000101010101" pitchFamily="34" charset="-127"/>
                      <a:ea typeface="Gulim" panose="020B0600000101010101" pitchFamily="34" charset="-127"/>
                    </a:defRPr>
                  </a:lvl1pPr>
                  <a:lvl2pPr marL="742950" indent="-285750" latinLnBrk="1">
                    <a:defRPr kumimoji="1">
                      <a:solidFill>
                        <a:schemeClr val="tx1"/>
                      </a:solidFill>
                      <a:latin typeface="Gulim" panose="020B0600000101010101" pitchFamily="34" charset="-127"/>
                      <a:ea typeface="Gulim" panose="020B0600000101010101" pitchFamily="34" charset="-127"/>
                    </a:defRPr>
                  </a:lvl2pPr>
                  <a:lvl3pPr marL="1143000" indent="-228600" latinLnBrk="1">
                    <a:defRPr kumimoji="1">
                      <a:solidFill>
                        <a:schemeClr val="tx1"/>
                      </a:solidFill>
                      <a:latin typeface="Gulim" panose="020B0600000101010101" pitchFamily="34" charset="-127"/>
                      <a:ea typeface="Gulim" panose="020B0600000101010101" pitchFamily="34" charset="-127"/>
                    </a:defRPr>
                  </a:lvl3pPr>
                  <a:lvl4pPr marL="1600200" indent="-228600" latinLnBrk="1">
                    <a:defRPr kumimoji="1">
                      <a:solidFill>
                        <a:schemeClr val="tx1"/>
                      </a:solidFill>
                      <a:latin typeface="Gulim" panose="020B0600000101010101" pitchFamily="34" charset="-127"/>
                      <a:ea typeface="Gulim" panose="020B0600000101010101" pitchFamily="34" charset="-127"/>
                    </a:defRPr>
                  </a:lvl4pPr>
                  <a:lvl5pPr marL="2057400" indent="-228600" latinLnBrk="1">
                    <a:defRPr kumimoji="1">
                      <a:solidFill>
                        <a:schemeClr val="tx1"/>
                      </a:solidFill>
                      <a:latin typeface="Gulim" panose="020B0600000101010101" pitchFamily="34" charset="-127"/>
                      <a:ea typeface="Gulim" panose="020B0600000101010101" pitchFamily="34" charset="-127"/>
                    </a:defRPr>
                  </a:lvl5pPr>
                  <a:lvl6pPr marL="2514600" indent="-228600" fontAlgn="base" latinLnBrk="1">
                    <a:spcBef>
                      <a:spcPct val="0"/>
                    </a:spcBef>
                    <a:spcAft>
                      <a:spcPct val="0"/>
                    </a:spcAft>
                    <a:defRPr kumimoji="1">
                      <a:solidFill>
                        <a:schemeClr val="tx1"/>
                      </a:solidFill>
                      <a:latin typeface="Gulim" panose="020B0600000101010101" pitchFamily="34" charset="-127"/>
                      <a:ea typeface="Gulim" panose="020B0600000101010101" pitchFamily="34" charset="-127"/>
                    </a:defRPr>
                  </a:lvl6pPr>
                  <a:lvl7pPr marL="2971800" indent="-228600" fontAlgn="base" latinLnBrk="1">
                    <a:spcBef>
                      <a:spcPct val="0"/>
                    </a:spcBef>
                    <a:spcAft>
                      <a:spcPct val="0"/>
                    </a:spcAft>
                    <a:defRPr kumimoji="1">
                      <a:solidFill>
                        <a:schemeClr val="tx1"/>
                      </a:solidFill>
                      <a:latin typeface="Gulim" panose="020B0600000101010101" pitchFamily="34" charset="-127"/>
                      <a:ea typeface="Gulim" panose="020B0600000101010101" pitchFamily="34" charset="-127"/>
                    </a:defRPr>
                  </a:lvl7pPr>
                  <a:lvl8pPr marL="3429000" indent="-228600" fontAlgn="base" latinLnBrk="1">
                    <a:spcBef>
                      <a:spcPct val="0"/>
                    </a:spcBef>
                    <a:spcAft>
                      <a:spcPct val="0"/>
                    </a:spcAft>
                    <a:defRPr kumimoji="1">
                      <a:solidFill>
                        <a:schemeClr val="tx1"/>
                      </a:solidFill>
                      <a:latin typeface="Gulim" panose="020B0600000101010101" pitchFamily="34" charset="-127"/>
                      <a:ea typeface="Gulim" panose="020B0600000101010101" pitchFamily="34" charset="-127"/>
                    </a:defRPr>
                  </a:lvl8pPr>
                  <a:lvl9pPr marL="3886200" indent="-228600" fontAlgn="base" latinLnBrk="1">
                    <a:spcBef>
                      <a:spcPct val="0"/>
                    </a:spcBef>
                    <a:spcAft>
                      <a:spcPct val="0"/>
                    </a:spcAft>
                    <a:defRPr kumimoji="1">
                      <a:solidFill>
                        <a:schemeClr val="tx1"/>
                      </a:solidFill>
                      <a:latin typeface="Gulim" panose="020B0600000101010101" pitchFamily="34" charset="-127"/>
                      <a:ea typeface="Gulim" panose="020B0600000101010101" pitchFamily="34" charset="-127"/>
                    </a:defRPr>
                  </a:lvl9pPr>
                </a:lstStyle>
                <a:p>
                  <a:endParaRPr lang="ko-KR" altLang="en-US" sz="1600"/>
                </a:p>
              </p:txBody>
            </p:sp>
            <p:grpSp>
              <p:nvGrpSpPr>
                <p:cNvPr id="192" name="Group 59"/>
                <p:cNvGrpSpPr/>
                <p:nvPr/>
              </p:nvGrpSpPr>
              <p:grpSpPr bwMode="auto">
                <a:xfrm>
                  <a:off x="680" y="2164"/>
                  <a:ext cx="787" cy="788"/>
                  <a:chOff x="2484" y="3169"/>
                  <a:chExt cx="999" cy="998"/>
                </a:xfrm>
              </p:grpSpPr>
              <p:sp>
                <p:nvSpPr>
                  <p:cNvPr id="193" name="Oval 60"/>
                  <p:cNvSpPr>
                    <a:spLocks noChangeArrowheads="1"/>
                  </p:cNvSpPr>
                  <p:nvPr/>
                </p:nvSpPr>
                <p:spPr bwMode="auto">
                  <a:xfrm>
                    <a:off x="2815" y="3173"/>
                    <a:ext cx="264" cy="266"/>
                  </a:xfrm>
                  <a:prstGeom prst="ellipse">
                    <a:avLst/>
                  </a:prstGeom>
                  <a:gradFill rotWithShape="1">
                    <a:gsLst>
                      <a:gs pos="0">
                        <a:srgbClr val="FFFFFF"/>
                      </a:gs>
                      <a:gs pos="100000">
                        <a:schemeClr val="tx1">
                          <a:alpha val="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latinLnBrk="1"/>
                    <a:endParaRPr lang="ko-KR" altLang="ko-KR" sz="1600"/>
                  </a:p>
                </p:txBody>
              </p:sp>
              <p:pic>
                <p:nvPicPr>
                  <p:cNvPr id="194" name="Picture 61" descr="그림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84" y="3169"/>
                    <a:ext cx="999" cy="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187" name="Group 62"/>
              <p:cNvGrpSpPr/>
              <p:nvPr/>
            </p:nvGrpSpPr>
            <p:grpSpPr bwMode="auto">
              <a:xfrm>
                <a:off x="2747" y="1780"/>
                <a:ext cx="909" cy="417"/>
                <a:chOff x="1592" y="890"/>
                <a:chExt cx="909" cy="417"/>
              </a:xfrm>
            </p:grpSpPr>
            <p:sp>
              <p:nvSpPr>
                <p:cNvPr id="188" name="Text Box 63"/>
                <p:cNvSpPr txBox="1">
                  <a:spLocks noChangeArrowheads="1"/>
                </p:cNvSpPr>
                <p:nvPr/>
              </p:nvSpPr>
              <p:spPr bwMode="auto">
                <a:xfrm>
                  <a:off x="1680" y="890"/>
                  <a:ext cx="732"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defRPr kumimoji="1">
                      <a:solidFill>
                        <a:schemeClr val="tx1"/>
                      </a:solidFill>
                      <a:latin typeface="Gulim" panose="020B0600000101010101" pitchFamily="34" charset="-127"/>
                      <a:ea typeface="Gulim" panose="020B0600000101010101" pitchFamily="34" charset="-127"/>
                    </a:defRPr>
                  </a:lvl1pPr>
                  <a:lvl2pPr marL="742950" indent="-285750" latinLnBrk="1">
                    <a:defRPr kumimoji="1">
                      <a:solidFill>
                        <a:schemeClr val="tx1"/>
                      </a:solidFill>
                      <a:latin typeface="Gulim" panose="020B0600000101010101" pitchFamily="34" charset="-127"/>
                      <a:ea typeface="Gulim" panose="020B0600000101010101" pitchFamily="34" charset="-127"/>
                    </a:defRPr>
                  </a:lvl2pPr>
                  <a:lvl3pPr marL="1143000" indent="-228600" latinLnBrk="1">
                    <a:defRPr kumimoji="1">
                      <a:solidFill>
                        <a:schemeClr val="tx1"/>
                      </a:solidFill>
                      <a:latin typeface="Gulim" panose="020B0600000101010101" pitchFamily="34" charset="-127"/>
                      <a:ea typeface="Gulim" panose="020B0600000101010101" pitchFamily="34" charset="-127"/>
                    </a:defRPr>
                  </a:lvl3pPr>
                  <a:lvl4pPr marL="1600200" indent="-228600" latinLnBrk="1">
                    <a:defRPr kumimoji="1">
                      <a:solidFill>
                        <a:schemeClr val="tx1"/>
                      </a:solidFill>
                      <a:latin typeface="Gulim" panose="020B0600000101010101" pitchFamily="34" charset="-127"/>
                      <a:ea typeface="Gulim" panose="020B0600000101010101" pitchFamily="34" charset="-127"/>
                    </a:defRPr>
                  </a:lvl4pPr>
                  <a:lvl5pPr marL="2057400" indent="-228600" latinLnBrk="1">
                    <a:defRPr kumimoji="1">
                      <a:solidFill>
                        <a:schemeClr val="tx1"/>
                      </a:solidFill>
                      <a:latin typeface="Gulim" panose="020B0600000101010101" pitchFamily="34" charset="-127"/>
                      <a:ea typeface="Gulim" panose="020B0600000101010101" pitchFamily="34" charset="-127"/>
                    </a:defRPr>
                  </a:lvl5pPr>
                  <a:lvl6pPr marL="2514600" indent="-228600" fontAlgn="base" latinLnBrk="1">
                    <a:spcBef>
                      <a:spcPct val="0"/>
                    </a:spcBef>
                    <a:spcAft>
                      <a:spcPct val="0"/>
                    </a:spcAft>
                    <a:defRPr kumimoji="1">
                      <a:solidFill>
                        <a:schemeClr val="tx1"/>
                      </a:solidFill>
                      <a:latin typeface="Gulim" panose="020B0600000101010101" pitchFamily="34" charset="-127"/>
                      <a:ea typeface="Gulim" panose="020B0600000101010101" pitchFamily="34" charset="-127"/>
                    </a:defRPr>
                  </a:lvl6pPr>
                  <a:lvl7pPr marL="2971800" indent="-228600" fontAlgn="base" latinLnBrk="1">
                    <a:spcBef>
                      <a:spcPct val="0"/>
                    </a:spcBef>
                    <a:spcAft>
                      <a:spcPct val="0"/>
                    </a:spcAft>
                    <a:defRPr kumimoji="1">
                      <a:solidFill>
                        <a:schemeClr val="tx1"/>
                      </a:solidFill>
                      <a:latin typeface="Gulim" panose="020B0600000101010101" pitchFamily="34" charset="-127"/>
                      <a:ea typeface="Gulim" panose="020B0600000101010101" pitchFamily="34" charset="-127"/>
                    </a:defRPr>
                  </a:lvl7pPr>
                  <a:lvl8pPr marL="3429000" indent="-228600" fontAlgn="base" latinLnBrk="1">
                    <a:spcBef>
                      <a:spcPct val="0"/>
                    </a:spcBef>
                    <a:spcAft>
                      <a:spcPct val="0"/>
                    </a:spcAft>
                    <a:defRPr kumimoji="1">
                      <a:solidFill>
                        <a:schemeClr val="tx1"/>
                      </a:solidFill>
                      <a:latin typeface="Gulim" panose="020B0600000101010101" pitchFamily="34" charset="-127"/>
                      <a:ea typeface="Gulim" panose="020B0600000101010101" pitchFamily="34" charset="-127"/>
                    </a:defRPr>
                  </a:lvl8pPr>
                  <a:lvl9pPr marL="3886200" indent="-228600" fontAlgn="base" latinLnBrk="1">
                    <a:spcBef>
                      <a:spcPct val="0"/>
                    </a:spcBef>
                    <a:spcAft>
                      <a:spcPct val="0"/>
                    </a:spcAft>
                    <a:defRPr kumimoji="1">
                      <a:solidFill>
                        <a:schemeClr val="tx1"/>
                      </a:solidFill>
                      <a:latin typeface="Gulim" panose="020B0600000101010101" pitchFamily="34" charset="-127"/>
                      <a:ea typeface="Gulim" panose="020B0600000101010101" pitchFamily="34" charset="-127"/>
                    </a:defRPr>
                  </a:lvl9pPr>
                </a:lstStyle>
                <a:p>
                  <a:pPr algn="ctr"/>
                  <a:r>
                    <a:rPr lang="en-US" altLang="ko-KR" sz="2000" b="1" dirty="0">
                      <a:solidFill>
                        <a:srgbClr val="FFFFFF"/>
                      </a:solidFill>
                      <a:latin typeface="Times New Roman" panose="02020603050405020304" pitchFamily="18" charset="0"/>
                    </a:rPr>
                    <a:t>TEXT</a:t>
                  </a:r>
                  <a:endParaRPr lang="en-US" altLang="ko-KR" sz="2000" b="1" dirty="0">
                    <a:solidFill>
                      <a:srgbClr val="FFFFFF"/>
                    </a:solidFill>
                    <a:latin typeface="Times New Roman" panose="02020603050405020304" pitchFamily="18" charset="0"/>
                  </a:endParaRPr>
                </a:p>
              </p:txBody>
            </p:sp>
            <p:sp>
              <p:nvSpPr>
                <p:cNvPr id="189" name="Text Box 64"/>
                <p:cNvSpPr txBox="1">
                  <a:spLocks noChangeArrowheads="1"/>
                </p:cNvSpPr>
                <p:nvPr/>
              </p:nvSpPr>
              <p:spPr bwMode="auto">
                <a:xfrm>
                  <a:off x="1592" y="1116"/>
                  <a:ext cx="909"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defRPr kumimoji="1">
                      <a:solidFill>
                        <a:schemeClr val="tx1"/>
                      </a:solidFill>
                      <a:latin typeface="Gulim" panose="020B0600000101010101" pitchFamily="34" charset="-127"/>
                      <a:ea typeface="Gulim" panose="020B0600000101010101" pitchFamily="34" charset="-127"/>
                    </a:defRPr>
                  </a:lvl1pPr>
                  <a:lvl2pPr marL="742950" indent="-285750" latinLnBrk="1">
                    <a:defRPr kumimoji="1">
                      <a:solidFill>
                        <a:schemeClr val="tx1"/>
                      </a:solidFill>
                      <a:latin typeface="Gulim" panose="020B0600000101010101" pitchFamily="34" charset="-127"/>
                      <a:ea typeface="Gulim" panose="020B0600000101010101" pitchFamily="34" charset="-127"/>
                    </a:defRPr>
                  </a:lvl2pPr>
                  <a:lvl3pPr marL="1143000" indent="-228600" latinLnBrk="1">
                    <a:defRPr kumimoji="1">
                      <a:solidFill>
                        <a:schemeClr val="tx1"/>
                      </a:solidFill>
                      <a:latin typeface="Gulim" panose="020B0600000101010101" pitchFamily="34" charset="-127"/>
                      <a:ea typeface="Gulim" panose="020B0600000101010101" pitchFamily="34" charset="-127"/>
                    </a:defRPr>
                  </a:lvl3pPr>
                  <a:lvl4pPr marL="1600200" indent="-228600" latinLnBrk="1">
                    <a:defRPr kumimoji="1">
                      <a:solidFill>
                        <a:schemeClr val="tx1"/>
                      </a:solidFill>
                      <a:latin typeface="Gulim" panose="020B0600000101010101" pitchFamily="34" charset="-127"/>
                      <a:ea typeface="Gulim" panose="020B0600000101010101" pitchFamily="34" charset="-127"/>
                    </a:defRPr>
                  </a:lvl4pPr>
                  <a:lvl5pPr marL="2057400" indent="-228600" latinLnBrk="1">
                    <a:defRPr kumimoji="1">
                      <a:solidFill>
                        <a:schemeClr val="tx1"/>
                      </a:solidFill>
                      <a:latin typeface="Gulim" panose="020B0600000101010101" pitchFamily="34" charset="-127"/>
                      <a:ea typeface="Gulim" panose="020B0600000101010101" pitchFamily="34" charset="-127"/>
                    </a:defRPr>
                  </a:lvl5pPr>
                  <a:lvl6pPr marL="2514600" indent="-228600" fontAlgn="base" latinLnBrk="1">
                    <a:spcBef>
                      <a:spcPct val="0"/>
                    </a:spcBef>
                    <a:spcAft>
                      <a:spcPct val="0"/>
                    </a:spcAft>
                    <a:defRPr kumimoji="1">
                      <a:solidFill>
                        <a:schemeClr val="tx1"/>
                      </a:solidFill>
                      <a:latin typeface="Gulim" panose="020B0600000101010101" pitchFamily="34" charset="-127"/>
                      <a:ea typeface="Gulim" panose="020B0600000101010101" pitchFamily="34" charset="-127"/>
                    </a:defRPr>
                  </a:lvl6pPr>
                  <a:lvl7pPr marL="2971800" indent="-228600" fontAlgn="base" latinLnBrk="1">
                    <a:spcBef>
                      <a:spcPct val="0"/>
                    </a:spcBef>
                    <a:spcAft>
                      <a:spcPct val="0"/>
                    </a:spcAft>
                    <a:defRPr kumimoji="1">
                      <a:solidFill>
                        <a:schemeClr val="tx1"/>
                      </a:solidFill>
                      <a:latin typeface="Gulim" panose="020B0600000101010101" pitchFamily="34" charset="-127"/>
                      <a:ea typeface="Gulim" panose="020B0600000101010101" pitchFamily="34" charset="-127"/>
                    </a:defRPr>
                  </a:lvl7pPr>
                  <a:lvl8pPr marL="3429000" indent="-228600" fontAlgn="base" latinLnBrk="1">
                    <a:spcBef>
                      <a:spcPct val="0"/>
                    </a:spcBef>
                    <a:spcAft>
                      <a:spcPct val="0"/>
                    </a:spcAft>
                    <a:defRPr kumimoji="1">
                      <a:solidFill>
                        <a:schemeClr val="tx1"/>
                      </a:solidFill>
                      <a:latin typeface="Gulim" panose="020B0600000101010101" pitchFamily="34" charset="-127"/>
                      <a:ea typeface="Gulim" panose="020B0600000101010101" pitchFamily="34" charset="-127"/>
                    </a:defRPr>
                  </a:lvl8pPr>
                  <a:lvl9pPr marL="3886200" indent="-228600" fontAlgn="base" latinLnBrk="1">
                    <a:spcBef>
                      <a:spcPct val="0"/>
                    </a:spcBef>
                    <a:spcAft>
                      <a:spcPct val="0"/>
                    </a:spcAft>
                    <a:defRPr kumimoji="1">
                      <a:solidFill>
                        <a:schemeClr val="tx1"/>
                      </a:solidFill>
                      <a:latin typeface="Gulim" panose="020B0600000101010101" pitchFamily="34" charset="-127"/>
                      <a:ea typeface="Gulim" panose="020B0600000101010101" pitchFamily="34" charset="-127"/>
                    </a:defRPr>
                  </a:lvl9pPr>
                </a:lstStyle>
                <a:p>
                  <a:pPr algn="ctr"/>
                  <a:r>
                    <a:rPr lang="en-US" altLang="ko-KR" sz="900" b="1">
                      <a:solidFill>
                        <a:srgbClr val="FFFFFF"/>
                      </a:solidFill>
                      <a:latin typeface="Times New Roman" panose="02020603050405020304" pitchFamily="18" charset="0"/>
                    </a:rPr>
                    <a:t>ADD CONTENTS</a:t>
                  </a:r>
                  <a:endParaRPr lang="en-US" altLang="ko-KR" sz="900" b="1">
                    <a:solidFill>
                      <a:srgbClr val="FFFFFF"/>
                    </a:solidFill>
                    <a:latin typeface="Times New Roman" panose="02020603050405020304" pitchFamily="18" charset="0"/>
                  </a:endParaRPr>
                </a:p>
              </p:txBody>
            </p:sp>
          </p:grpSp>
        </p:grpSp>
        <p:sp>
          <p:nvSpPr>
            <p:cNvPr id="185" name="Text Box 65"/>
            <p:cNvSpPr txBox="1">
              <a:spLocks noChangeArrowheads="1"/>
            </p:cNvSpPr>
            <p:nvPr/>
          </p:nvSpPr>
          <p:spPr bwMode="auto">
            <a:xfrm>
              <a:off x="3509949" y="686875"/>
              <a:ext cx="139974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defRPr kumimoji="1">
                  <a:solidFill>
                    <a:schemeClr val="tx1"/>
                  </a:solidFill>
                  <a:latin typeface="Gulim" panose="020B0600000101010101" pitchFamily="34" charset="-127"/>
                  <a:ea typeface="Gulim" panose="020B0600000101010101" pitchFamily="34" charset="-127"/>
                </a:defRPr>
              </a:lvl1pPr>
              <a:lvl2pPr marL="742950" indent="-285750" latinLnBrk="1">
                <a:defRPr kumimoji="1">
                  <a:solidFill>
                    <a:schemeClr val="tx1"/>
                  </a:solidFill>
                  <a:latin typeface="Gulim" panose="020B0600000101010101" pitchFamily="34" charset="-127"/>
                  <a:ea typeface="Gulim" panose="020B0600000101010101" pitchFamily="34" charset="-127"/>
                </a:defRPr>
              </a:lvl2pPr>
              <a:lvl3pPr marL="1143000" indent="-228600" latinLnBrk="1">
                <a:defRPr kumimoji="1">
                  <a:solidFill>
                    <a:schemeClr val="tx1"/>
                  </a:solidFill>
                  <a:latin typeface="Gulim" panose="020B0600000101010101" pitchFamily="34" charset="-127"/>
                  <a:ea typeface="Gulim" panose="020B0600000101010101" pitchFamily="34" charset="-127"/>
                </a:defRPr>
              </a:lvl3pPr>
              <a:lvl4pPr marL="1600200" indent="-228600" latinLnBrk="1">
                <a:defRPr kumimoji="1">
                  <a:solidFill>
                    <a:schemeClr val="tx1"/>
                  </a:solidFill>
                  <a:latin typeface="Gulim" panose="020B0600000101010101" pitchFamily="34" charset="-127"/>
                  <a:ea typeface="Gulim" panose="020B0600000101010101" pitchFamily="34" charset="-127"/>
                </a:defRPr>
              </a:lvl4pPr>
              <a:lvl5pPr marL="2057400" indent="-228600" latinLnBrk="1">
                <a:defRPr kumimoji="1">
                  <a:solidFill>
                    <a:schemeClr val="tx1"/>
                  </a:solidFill>
                  <a:latin typeface="Gulim" panose="020B0600000101010101" pitchFamily="34" charset="-127"/>
                  <a:ea typeface="Gulim" panose="020B0600000101010101" pitchFamily="34" charset="-127"/>
                </a:defRPr>
              </a:lvl5pPr>
              <a:lvl6pPr marL="2514600" indent="-228600" fontAlgn="base" latinLnBrk="1">
                <a:spcBef>
                  <a:spcPct val="0"/>
                </a:spcBef>
                <a:spcAft>
                  <a:spcPct val="0"/>
                </a:spcAft>
                <a:defRPr kumimoji="1">
                  <a:solidFill>
                    <a:schemeClr val="tx1"/>
                  </a:solidFill>
                  <a:latin typeface="Gulim" panose="020B0600000101010101" pitchFamily="34" charset="-127"/>
                  <a:ea typeface="Gulim" panose="020B0600000101010101" pitchFamily="34" charset="-127"/>
                </a:defRPr>
              </a:lvl6pPr>
              <a:lvl7pPr marL="2971800" indent="-228600" fontAlgn="base" latinLnBrk="1">
                <a:spcBef>
                  <a:spcPct val="0"/>
                </a:spcBef>
                <a:spcAft>
                  <a:spcPct val="0"/>
                </a:spcAft>
                <a:defRPr kumimoji="1">
                  <a:solidFill>
                    <a:schemeClr val="tx1"/>
                  </a:solidFill>
                  <a:latin typeface="Gulim" panose="020B0600000101010101" pitchFamily="34" charset="-127"/>
                  <a:ea typeface="Gulim" panose="020B0600000101010101" pitchFamily="34" charset="-127"/>
                </a:defRPr>
              </a:lvl7pPr>
              <a:lvl8pPr marL="3429000" indent="-228600" fontAlgn="base" latinLnBrk="1">
                <a:spcBef>
                  <a:spcPct val="0"/>
                </a:spcBef>
                <a:spcAft>
                  <a:spcPct val="0"/>
                </a:spcAft>
                <a:defRPr kumimoji="1">
                  <a:solidFill>
                    <a:schemeClr val="tx1"/>
                  </a:solidFill>
                  <a:latin typeface="Gulim" panose="020B0600000101010101" pitchFamily="34" charset="-127"/>
                  <a:ea typeface="Gulim" panose="020B0600000101010101" pitchFamily="34" charset="-127"/>
                </a:defRPr>
              </a:lvl8pPr>
              <a:lvl9pPr marL="3886200" indent="-228600" fontAlgn="base" latinLnBrk="1">
                <a:spcBef>
                  <a:spcPct val="0"/>
                </a:spcBef>
                <a:spcAft>
                  <a:spcPct val="0"/>
                </a:spcAft>
                <a:defRPr kumimoji="1">
                  <a:solidFill>
                    <a:schemeClr val="tx1"/>
                  </a:solidFill>
                  <a:latin typeface="Gulim" panose="020B0600000101010101" pitchFamily="34" charset="-127"/>
                  <a:ea typeface="Gulim" panose="020B0600000101010101" pitchFamily="34" charset="-127"/>
                </a:defRPr>
              </a:lvl9pPr>
            </a:lstStyle>
            <a:p>
              <a:pPr algn="ctr"/>
              <a:r>
                <a:rPr lang="en-US" altLang="ko-KR" sz="1200" b="1" dirty="0">
                  <a:solidFill>
                    <a:srgbClr val="C00000"/>
                  </a:solidFill>
                  <a:latin typeface="Times New Roman" panose="02020603050405020304" pitchFamily="18" charset="0"/>
                </a:rPr>
                <a:t>ADD CONTENTS</a:t>
              </a:r>
              <a:endParaRPr lang="en-US" altLang="ko-KR" sz="1200" b="1" dirty="0">
                <a:solidFill>
                  <a:srgbClr val="C00000"/>
                </a:solidFill>
                <a:latin typeface="Times New Roman" panose="02020603050405020304" pitchFamily="18" charset="0"/>
              </a:endParaRPr>
            </a:p>
          </p:txBody>
        </p:sp>
      </p:grpSp>
      <p:pic>
        <p:nvPicPr>
          <p:cNvPr id="60" name="图片 5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2398" y="151425"/>
            <a:ext cx="876093" cy="617939"/>
          </a:xfrm>
          <a:prstGeom prst="rect">
            <a:avLst/>
          </a:prstGeom>
        </p:spPr>
      </p:pic>
      <p:sp>
        <p:nvSpPr>
          <p:cNvPr id="62" name="TextBox 61"/>
          <p:cNvSpPr txBox="1"/>
          <p:nvPr/>
        </p:nvSpPr>
        <p:spPr>
          <a:xfrm>
            <a:off x="1222263" y="339502"/>
            <a:ext cx="2492990" cy="369332"/>
          </a:xfrm>
          <a:prstGeom prst="rect">
            <a:avLst/>
          </a:prstGeom>
          <a:noFill/>
        </p:spPr>
        <p:txBody>
          <a:bodyPr wrap="none" rtlCol="0">
            <a:spAutoFit/>
          </a:bodyPr>
          <a:lstStyle/>
          <a:p>
            <a:r>
              <a:rPr lang="zh-CN" altLang="en-US" b="1" dirty="0">
                <a:solidFill>
                  <a:schemeClr val="bg1">
                    <a:lumMod val="95000"/>
                  </a:schemeClr>
                </a:solidFill>
                <a:latin typeface="微软雅黑" panose="020B0503020204020204" pitchFamily="34" charset="-122"/>
                <a:ea typeface="微软雅黑" panose="020B0503020204020204" pitchFamily="34" charset="-122"/>
              </a:rPr>
              <a:t>点击此处输入你的内容</a:t>
            </a:r>
            <a:endParaRPr lang="zh-CN" altLang="en-US" b="1"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138"/>
                                        </p:tgtEl>
                                        <p:attrNameLst>
                                          <p:attrName>style.visibility</p:attrName>
                                        </p:attrNameLst>
                                      </p:cBhvr>
                                      <p:to>
                                        <p:strVal val="visible"/>
                                      </p:to>
                                    </p:set>
                                    <p:animEffect transition="in" filter="wipe(right)">
                                      <p:cBhvr>
                                        <p:cTn id="7" dur="500"/>
                                        <p:tgtEl>
                                          <p:spTgt spid="138"/>
                                        </p:tgtEl>
                                      </p:cBhvr>
                                    </p:animEffect>
                                  </p:childTnLst>
                                </p:cTn>
                              </p:par>
                            </p:childTnLst>
                          </p:cTn>
                        </p:par>
                        <p:par>
                          <p:cTn id="8" fill="hold">
                            <p:stCondLst>
                              <p:cond delay="500"/>
                            </p:stCondLst>
                            <p:childTnLst>
                              <p:par>
                                <p:cTn id="9" presetID="52" presetClass="entr" presetSubtype="0" fill="hold" nodeType="afterEffect">
                                  <p:stCondLst>
                                    <p:cond delay="0"/>
                                  </p:stCondLst>
                                  <p:childTnLst>
                                    <p:set>
                                      <p:cBhvr>
                                        <p:cTn id="10" dur="1" fill="hold">
                                          <p:stCondLst>
                                            <p:cond delay="0"/>
                                          </p:stCondLst>
                                        </p:cTn>
                                        <p:tgtEl>
                                          <p:spTgt spid="182"/>
                                        </p:tgtEl>
                                        <p:attrNameLst>
                                          <p:attrName>style.visibility</p:attrName>
                                        </p:attrNameLst>
                                      </p:cBhvr>
                                      <p:to>
                                        <p:strVal val="visible"/>
                                      </p:to>
                                    </p:set>
                                    <p:animScale>
                                      <p:cBhvr>
                                        <p:cTn id="11" dur="500" decel="50000" fill="hold">
                                          <p:stCondLst>
                                            <p:cond delay="0"/>
                                          </p:stCondLst>
                                        </p:cTn>
                                        <p:tgtEl>
                                          <p:spTgt spid="18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2" dur="500" decel="50000" fill="hold">
                                          <p:stCondLst>
                                            <p:cond delay="0"/>
                                          </p:stCondLst>
                                        </p:cTn>
                                        <p:tgtEl>
                                          <p:spTgt spid="182"/>
                                        </p:tgtEl>
                                        <p:attrNameLst>
                                          <p:attrName>ppt_x</p:attrName>
                                          <p:attrName>ppt_y</p:attrName>
                                        </p:attrNameLst>
                                      </p:cBhvr>
                                    </p:animMotion>
                                    <p:animEffect transition="in" filter="fade">
                                      <p:cBhvr>
                                        <p:cTn id="13" dur="500"/>
                                        <p:tgtEl>
                                          <p:spTgt spid="182"/>
                                        </p:tgtEl>
                                      </p:cBhvr>
                                    </p:animEffect>
                                  </p:childTnLst>
                                </p:cTn>
                              </p:par>
                            </p:childTnLst>
                          </p:cTn>
                        </p:par>
                        <p:par>
                          <p:cTn id="14" fill="hold">
                            <p:stCondLst>
                              <p:cond delay="1000"/>
                            </p:stCondLst>
                            <p:childTnLst>
                              <p:par>
                                <p:cTn id="15" presetID="52" presetClass="entr" presetSubtype="0" fill="hold" nodeType="afterEffect">
                                  <p:stCondLst>
                                    <p:cond delay="0"/>
                                  </p:stCondLst>
                                  <p:childTnLst>
                                    <p:set>
                                      <p:cBhvr>
                                        <p:cTn id="16" dur="1" fill="hold">
                                          <p:stCondLst>
                                            <p:cond delay="0"/>
                                          </p:stCondLst>
                                        </p:cTn>
                                        <p:tgtEl>
                                          <p:spTgt spid="170"/>
                                        </p:tgtEl>
                                        <p:attrNameLst>
                                          <p:attrName>style.visibility</p:attrName>
                                        </p:attrNameLst>
                                      </p:cBhvr>
                                      <p:to>
                                        <p:strVal val="visible"/>
                                      </p:to>
                                    </p:set>
                                    <p:animScale>
                                      <p:cBhvr>
                                        <p:cTn id="17" dur="500" decel="50000" fill="hold">
                                          <p:stCondLst>
                                            <p:cond delay="0"/>
                                          </p:stCondLst>
                                        </p:cTn>
                                        <p:tgtEl>
                                          <p:spTgt spid="17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500" decel="50000" fill="hold">
                                          <p:stCondLst>
                                            <p:cond delay="0"/>
                                          </p:stCondLst>
                                        </p:cTn>
                                        <p:tgtEl>
                                          <p:spTgt spid="170"/>
                                        </p:tgtEl>
                                        <p:attrNameLst>
                                          <p:attrName>ppt_x</p:attrName>
                                          <p:attrName>ppt_y</p:attrName>
                                        </p:attrNameLst>
                                      </p:cBhvr>
                                    </p:animMotion>
                                    <p:animEffect transition="in" filter="fade">
                                      <p:cBhvr>
                                        <p:cTn id="19" dur="500"/>
                                        <p:tgtEl>
                                          <p:spTgt spid="170"/>
                                        </p:tgtEl>
                                      </p:cBhvr>
                                    </p:animEffect>
                                  </p:childTnLst>
                                </p:cTn>
                              </p:par>
                            </p:childTnLst>
                          </p:cTn>
                        </p:par>
                        <p:par>
                          <p:cTn id="20" fill="hold">
                            <p:stCondLst>
                              <p:cond delay="1500"/>
                            </p:stCondLst>
                            <p:childTnLst>
                              <p:par>
                                <p:cTn id="21" presetID="52" presetClass="entr" presetSubtype="0" fill="hold" nodeType="afterEffect">
                                  <p:stCondLst>
                                    <p:cond delay="0"/>
                                  </p:stCondLst>
                                  <p:childTnLst>
                                    <p:set>
                                      <p:cBhvr>
                                        <p:cTn id="22" dur="1" fill="hold">
                                          <p:stCondLst>
                                            <p:cond delay="0"/>
                                          </p:stCondLst>
                                        </p:cTn>
                                        <p:tgtEl>
                                          <p:spTgt spid="156"/>
                                        </p:tgtEl>
                                        <p:attrNameLst>
                                          <p:attrName>style.visibility</p:attrName>
                                        </p:attrNameLst>
                                      </p:cBhvr>
                                      <p:to>
                                        <p:strVal val="visible"/>
                                      </p:to>
                                    </p:set>
                                    <p:animScale>
                                      <p:cBhvr>
                                        <p:cTn id="23" dur="500" decel="50000" fill="hold">
                                          <p:stCondLst>
                                            <p:cond delay="0"/>
                                          </p:stCondLst>
                                        </p:cTn>
                                        <p:tgtEl>
                                          <p:spTgt spid="15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500" decel="50000" fill="hold">
                                          <p:stCondLst>
                                            <p:cond delay="0"/>
                                          </p:stCondLst>
                                        </p:cTn>
                                        <p:tgtEl>
                                          <p:spTgt spid="156"/>
                                        </p:tgtEl>
                                        <p:attrNameLst>
                                          <p:attrName>ppt_x</p:attrName>
                                          <p:attrName>ppt_y</p:attrName>
                                        </p:attrNameLst>
                                      </p:cBhvr>
                                    </p:animMotion>
                                    <p:animEffect transition="in" filter="fade">
                                      <p:cBhvr>
                                        <p:cTn id="25" dur="500"/>
                                        <p:tgtEl>
                                          <p:spTgt spid="156"/>
                                        </p:tgtEl>
                                      </p:cBhvr>
                                    </p:animEffect>
                                  </p:childTnLst>
                                </p:cTn>
                              </p:par>
                            </p:childTnLst>
                          </p:cTn>
                        </p:par>
                        <p:par>
                          <p:cTn id="26" fill="hold">
                            <p:stCondLst>
                              <p:cond delay="2000"/>
                            </p:stCondLst>
                            <p:childTnLst>
                              <p:par>
                                <p:cTn id="27" presetID="52" presetClass="entr" presetSubtype="0" fill="hold" nodeType="afterEffect">
                                  <p:stCondLst>
                                    <p:cond delay="0"/>
                                  </p:stCondLst>
                                  <p:childTnLst>
                                    <p:set>
                                      <p:cBhvr>
                                        <p:cTn id="28" dur="1" fill="hold">
                                          <p:stCondLst>
                                            <p:cond delay="0"/>
                                          </p:stCondLst>
                                        </p:cTn>
                                        <p:tgtEl>
                                          <p:spTgt spid="143"/>
                                        </p:tgtEl>
                                        <p:attrNameLst>
                                          <p:attrName>style.visibility</p:attrName>
                                        </p:attrNameLst>
                                      </p:cBhvr>
                                      <p:to>
                                        <p:strVal val="visible"/>
                                      </p:to>
                                    </p:set>
                                    <p:animScale>
                                      <p:cBhvr>
                                        <p:cTn id="29" dur="500" decel="50000" fill="hold">
                                          <p:stCondLst>
                                            <p:cond delay="0"/>
                                          </p:stCondLst>
                                        </p:cTn>
                                        <p:tgtEl>
                                          <p:spTgt spid="14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0" dur="500" decel="50000" fill="hold">
                                          <p:stCondLst>
                                            <p:cond delay="0"/>
                                          </p:stCondLst>
                                        </p:cTn>
                                        <p:tgtEl>
                                          <p:spTgt spid="143"/>
                                        </p:tgtEl>
                                        <p:attrNameLst>
                                          <p:attrName>ppt_x</p:attrName>
                                          <p:attrName>ppt_y</p:attrName>
                                        </p:attrNameLst>
                                      </p:cBhvr>
                                    </p:animMotion>
                                    <p:animEffect transition="in" filter="fade">
                                      <p:cBhvr>
                                        <p:cTn id="31" dur="500"/>
                                        <p:tgtEl>
                                          <p:spTgt spid="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202099" y="1419623"/>
            <a:ext cx="1678376" cy="2943224"/>
            <a:chOff x="1192722" y="853916"/>
            <a:chExt cx="1678376" cy="2943224"/>
          </a:xfrm>
        </p:grpSpPr>
        <p:sp>
          <p:nvSpPr>
            <p:cNvPr id="3" name="梯形 2"/>
            <p:cNvSpPr/>
            <p:nvPr/>
          </p:nvSpPr>
          <p:spPr>
            <a:xfrm rot="5400000">
              <a:off x="560298" y="1486340"/>
              <a:ext cx="2943224" cy="1678375"/>
            </a:xfrm>
            <a:prstGeom prst="trapezoid">
              <a:avLst>
                <a:gd name="adj" fmla="val 6098"/>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nvGrpSpPr>
            <p:cNvPr id="4" name="组合 3"/>
            <p:cNvGrpSpPr>
              <a:grpSpLocks noChangeAspect="1"/>
            </p:cNvGrpSpPr>
            <p:nvPr/>
          </p:nvGrpSpPr>
          <p:grpSpPr>
            <a:xfrm>
              <a:off x="1807198" y="1451662"/>
              <a:ext cx="524325" cy="540000"/>
              <a:chOff x="10140951" y="3663950"/>
              <a:chExt cx="1062037" cy="1093788"/>
            </a:xfrm>
            <a:solidFill>
              <a:schemeClr val="bg1"/>
            </a:solidFill>
          </p:grpSpPr>
          <p:sp>
            <p:nvSpPr>
              <p:cNvPr id="7" name="Freeform 23"/>
              <p:cNvSpPr/>
              <p:nvPr/>
            </p:nvSpPr>
            <p:spPr bwMode="auto">
              <a:xfrm>
                <a:off x="10148888" y="4467225"/>
                <a:ext cx="1054099" cy="290513"/>
              </a:xfrm>
              <a:custGeom>
                <a:avLst/>
                <a:gdLst>
                  <a:gd name="T0" fmla="*/ 278 w 278"/>
                  <a:gd name="T1" fmla="*/ 1 h 77"/>
                  <a:gd name="T2" fmla="*/ 253 w 278"/>
                  <a:gd name="T3" fmla="*/ 23 h 77"/>
                  <a:gd name="T4" fmla="*/ 253 w 278"/>
                  <a:gd name="T5" fmla="*/ 23 h 77"/>
                  <a:gd name="T6" fmla="*/ 253 w 278"/>
                  <a:gd name="T7" fmla="*/ 23 h 77"/>
                  <a:gd name="T8" fmla="*/ 140 w 278"/>
                  <a:gd name="T9" fmla="*/ 52 h 77"/>
                  <a:gd name="T10" fmla="*/ 38 w 278"/>
                  <a:gd name="T11" fmla="*/ 30 h 77"/>
                  <a:gd name="T12" fmla="*/ 0 w 278"/>
                  <a:gd name="T13" fmla="*/ 0 h 77"/>
                  <a:gd name="T14" fmla="*/ 47 w 278"/>
                  <a:gd name="T15" fmla="*/ 56 h 77"/>
                  <a:gd name="T16" fmla="*/ 140 w 278"/>
                  <a:gd name="T17" fmla="*/ 77 h 77"/>
                  <a:gd name="T18" fmla="*/ 243 w 278"/>
                  <a:gd name="T19" fmla="*/ 50 h 77"/>
                  <a:gd name="T20" fmla="*/ 243 w 278"/>
                  <a:gd name="T21" fmla="*/ 50 h 77"/>
                  <a:gd name="T22" fmla="*/ 278 w 278"/>
                  <a:gd name="T23" fmla="*/ 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8" h="77">
                    <a:moveTo>
                      <a:pt x="278" y="1"/>
                    </a:moveTo>
                    <a:cubicBezTo>
                      <a:pt x="271" y="9"/>
                      <a:pt x="263" y="16"/>
                      <a:pt x="253" y="23"/>
                    </a:cubicBezTo>
                    <a:cubicBezTo>
                      <a:pt x="253" y="23"/>
                      <a:pt x="253" y="23"/>
                      <a:pt x="253" y="23"/>
                    </a:cubicBezTo>
                    <a:cubicBezTo>
                      <a:pt x="253" y="23"/>
                      <a:pt x="253" y="23"/>
                      <a:pt x="253" y="23"/>
                    </a:cubicBezTo>
                    <a:cubicBezTo>
                      <a:pt x="223" y="42"/>
                      <a:pt x="183" y="52"/>
                      <a:pt x="140" y="52"/>
                    </a:cubicBezTo>
                    <a:cubicBezTo>
                      <a:pt x="103" y="52"/>
                      <a:pt x="67" y="44"/>
                      <a:pt x="38" y="30"/>
                    </a:cubicBezTo>
                    <a:cubicBezTo>
                      <a:pt x="22" y="22"/>
                      <a:pt x="9" y="11"/>
                      <a:pt x="0" y="0"/>
                    </a:cubicBezTo>
                    <a:cubicBezTo>
                      <a:pt x="2" y="21"/>
                      <a:pt x="18" y="41"/>
                      <a:pt x="47" y="56"/>
                    </a:cubicBezTo>
                    <a:cubicBezTo>
                      <a:pt x="73" y="70"/>
                      <a:pt x="107" y="77"/>
                      <a:pt x="140" y="77"/>
                    </a:cubicBezTo>
                    <a:cubicBezTo>
                      <a:pt x="178" y="77"/>
                      <a:pt x="216" y="67"/>
                      <a:pt x="243" y="50"/>
                    </a:cubicBezTo>
                    <a:cubicBezTo>
                      <a:pt x="243" y="50"/>
                      <a:pt x="243" y="50"/>
                      <a:pt x="243" y="50"/>
                    </a:cubicBezTo>
                    <a:cubicBezTo>
                      <a:pt x="265" y="36"/>
                      <a:pt x="276" y="19"/>
                      <a:pt x="27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24"/>
              <p:cNvSpPr/>
              <p:nvPr/>
            </p:nvSpPr>
            <p:spPr bwMode="auto">
              <a:xfrm>
                <a:off x="10148888" y="4308475"/>
                <a:ext cx="1054099" cy="287338"/>
              </a:xfrm>
              <a:custGeom>
                <a:avLst/>
                <a:gdLst>
                  <a:gd name="T0" fmla="*/ 253 w 278"/>
                  <a:gd name="T1" fmla="*/ 22 h 76"/>
                  <a:gd name="T2" fmla="*/ 253 w 278"/>
                  <a:gd name="T3" fmla="*/ 23 h 76"/>
                  <a:gd name="T4" fmla="*/ 253 w 278"/>
                  <a:gd name="T5" fmla="*/ 23 h 76"/>
                  <a:gd name="T6" fmla="*/ 140 w 278"/>
                  <a:gd name="T7" fmla="*/ 52 h 76"/>
                  <a:gd name="T8" fmla="*/ 38 w 278"/>
                  <a:gd name="T9" fmla="*/ 30 h 76"/>
                  <a:gd name="T10" fmla="*/ 0 w 278"/>
                  <a:gd name="T11" fmla="*/ 0 h 76"/>
                  <a:gd name="T12" fmla="*/ 47 w 278"/>
                  <a:gd name="T13" fmla="*/ 56 h 76"/>
                  <a:gd name="T14" fmla="*/ 140 w 278"/>
                  <a:gd name="T15" fmla="*/ 76 h 76"/>
                  <a:gd name="T16" fmla="*/ 243 w 278"/>
                  <a:gd name="T17" fmla="*/ 49 h 76"/>
                  <a:gd name="T18" fmla="*/ 243 w 278"/>
                  <a:gd name="T19" fmla="*/ 49 h 76"/>
                  <a:gd name="T20" fmla="*/ 278 w 278"/>
                  <a:gd name="T21" fmla="*/ 1 h 76"/>
                  <a:gd name="T22" fmla="*/ 253 w 278"/>
                  <a:gd name="T23" fmla="*/ 22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8" h="76">
                    <a:moveTo>
                      <a:pt x="253" y="22"/>
                    </a:moveTo>
                    <a:cubicBezTo>
                      <a:pt x="253" y="23"/>
                      <a:pt x="253" y="23"/>
                      <a:pt x="253" y="23"/>
                    </a:cubicBezTo>
                    <a:cubicBezTo>
                      <a:pt x="253" y="23"/>
                      <a:pt x="253" y="23"/>
                      <a:pt x="253" y="23"/>
                    </a:cubicBezTo>
                    <a:cubicBezTo>
                      <a:pt x="223" y="42"/>
                      <a:pt x="183" y="52"/>
                      <a:pt x="140" y="52"/>
                    </a:cubicBezTo>
                    <a:cubicBezTo>
                      <a:pt x="103" y="52"/>
                      <a:pt x="67" y="44"/>
                      <a:pt x="38" y="30"/>
                    </a:cubicBezTo>
                    <a:cubicBezTo>
                      <a:pt x="22" y="21"/>
                      <a:pt x="9" y="11"/>
                      <a:pt x="0" y="0"/>
                    </a:cubicBezTo>
                    <a:cubicBezTo>
                      <a:pt x="2" y="20"/>
                      <a:pt x="18" y="41"/>
                      <a:pt x="47" y="56"/>
                    </a:cubicBezTo>
                    <a:cubicBezTo>
                      <a:pt x="73" y="70"/>
                      <a:pt x="107" y="76"/>
                      <a:pt x="140" y="76"/>
                    </a:cubicBezTo>
                    <a:cubicBezTo>
                      <a:pt x="178" y="76"/>
                      <a:pt x="216" y="67"/>
                      <a:pt x="243" y="49"/>
                    </a:cubicBezTo>
                    <a:cubicBezTo>
                      <a:pt x="243" y="49"/>
                      <a:pt x="243" y="49"/>
                      <a:pt x="243" y="49"/>
                    </a:cubicBezTo>
                    <a:cubicBezTo>
                      <a:pt x="265" y="35"/>
                      <a:pt x="276" y="18"/>
                      <a:pt x="278" y="1"/>
                    </a:cubicBezTo>
                    <a:cubicBezTo>
                      <a:pt x="271" y="9"/>
                      <a:pt x="263" y="16"/>
                      <a:pt x="253"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25"/>
              <p:cNvSpPr/>
              <p:nvPr/>
            </p:nvSpPr>
            <p:spPr bwMode="auto">
              <a:xfrm>
                <a:off x="10148888" y="4148138"/>
                <a:ext cx="1054099" cy="288925"/>
              </a:xfrm>
              <a:custGeom>
                <a:avLst/>
                <a:gdLst>
                  <a:gd name="T0" fmla="*/ 253 w 278"/>
                  <a:gd name="T1" fmla="*/ 22 h 76"/>
                  <a:gd name="T2" fmla="*/ 253 w 278"/>
                  <a:gd name="T3" fmla="*/ 22 h 76"/>
                  <a:gd name="T4" fmla="*/ 253 w 278"/>
                  <a:gd name="T5" fmla="*/ 22 h 76"/>
                  <a:gd name="T6" fmla="*/ 140 w 278"/>
                  <a:gd name="T7" fmla="*/ 52 h 76"/>
                  <a:gd name="T8" fmla="*/ 38 w 278"/>
                  <a:gd name="T9" fmla="*/ 29 h 76"/>
                  <a:gd name="T10" fmla="*/ 0 w 278"/>
                  <a:gd name="T11" fmla="*/ 0 h 76"/>
                  <a:gd name="T12" fmla="*/ 47 w 278"/>
                  <a:gd name="T13" fmla="*/ 55 h 76"/>
                  <a:gd name="T14" fmla="*/ 140 w 278"/>
                  <a:gd name="T15" fmla="*/ 76 h 76"/>
                  <a:gd name="T16" fmla="*/ 243 w 278"/>
                  <a:gd name="T17" fmla="*/ 49 h 76"/>
                  <a:gd name="T18" fmla="*/ 243 w 278"/>
                  <a:gd name="T19" fmla="*/ 49 h 76"/>
                  <a:gd name="T20" fmla="*/ 278 w 278"/>
                  <a:gd name="T21" fmla="*/ 1 h 76"/>
                  <a:gd name="T22" fmla="*/ 253 w 278"/>
                  <a:gd name="T23" fmla="*/ 22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8" h="76">
                    <a:moveTo>
                      <a:pt x="253" y="22"/>
                    </a:moveTo>
                    <a:cubicBezTo>
                      <a:pt x="253" y="22"/>
                      <a:pt x="253" y="22"/>
                      <a:pt x="253" y="22"/>
                    </a:cubicBezTo>
                    <a:cubicBezTo>
                      <a:pt x="253" y="22"/>
                      <a:pt x="253" y="22"/>
                      <a:pt x="253" y="22"/>
                    </a:cubicBezTo>
                    <a:cubicBezTo>
                      <a:pt x="223" y="41"/>
                      <a:pt x="183" y="52"/>
                      <a:pt x="140" y="52"/>
                    </a:cubicBezTo>
                    <a:cubicBezTo>
                      <a:pt x="103" y="52"/>
                      <a:pt x="67" y="44"/>
                      <a:pt x="38" y="29"/>
                    </a:cubicBezTo>
                    <a:cubicBezTo>
                      <a:pt x="22" y="21"/>
                      <a:pt x="9" y="11"/>
                      <a:pt x="0" y="0"/>
                    </a:cubicBezTo>
                    <a:cubicBezTo>
                      <a:pt x="2" y="20"/>
                      <a:pt x="18" y="41"/>
                      <a:pt x="47" y="55"/>
                    </a:cubicBezTo>
                    <a:cubicBezTo>
                      <a:pt x="73" y="69"/>
                      <a:pt x="107" y="76"/>
                      <a:pt x="140" y="76"/>
                    </a:cubicBezTo>
                    <a:cubicBezTo>
                      <a:pt x="178" y="76"/>
                      <a:pt x="216" y="67"/>
                      <a:pt x="243" y="49"/>
                    </a:cubicBezTo>
                    <a:cubicBezTo>
                      <a:pt x="243" y="49"/>
                      <a:pt x="243" y="49"/>
                      <a:pt x="243" y="49"/>
                    </a:cubicBezTo>
                    <a:cubicBezTo>
                      <a:pt x="265" y="35"/>
                      <a:pt x="276" y="18"/>
                      <a:pt x="278" y="1"/>
                    </a:cubicBezTo>
                    <a:cubicBezTo>
                      <a:pt x="271" y="9"/>
                      <a:pt x="263" y="16"/>
                      <a:pt x="253"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26"/>
              <p:cNvSpPr>
                <a:spLocks noEditPoints="1"/>
              </p:cNvSpPr>
              <p:nvPr/>
            </p:nvSpPr>
            <p:spPr bwMode="auto">
              <a:xfrm>
                <a:off x="10140951" y="3663950"/>
                <a:ext cx="1062037" cy="647700"/>
              </a:xfrm>
              <a:custGeom>
                <a:avLst/>
                <a:gdLst>
                  <a:gd name="T0" fmla="*/ 2 w 280"/>
                  <a:gd name="T1" fmla="*/ 78 h 171"/>
                  <a:gd name="T2" fmla="*/ 49 w 280"/>
                  <a:gd name="T3" fmla="*/ 141 h 171"/>
                  <a:gd name="T4" fmla="*/ 245 w 280"/>
                  <a:gd name="T5" fmla="*/ 135 h 171"/>
                  <a:gd name="T6" fmla="*/ 245 w 280"/>
                  <a:gd name="T7" fmla="*/ 135 h 171"/>
                  <a:gd name="T8" fmla="*/ 280 w 280"/>
                  <a:gd name="T9" fmla="*/ 84 h 171"/>
                  <a:gd name="T10" fmla="*/ 280 w 280"/>
                  <a:gd name="T11" fmla="*/ 81 h 171"/>
                  <a:gd name="T12" fmla="*/ 280 w 280"/>
                  <a:gd name="T13" fmla="*/ 77 h 171"/>
                  <a:gd name="T14" fmla="*/ 233 w 280"/>
                  <a:gd name="T15" fmla="*/ 21 h 171"/>
                  <a:gd name="T16" fmla="*/ 140 w 280"/>
                  <a:gd name="T17" fmla="*/ 0 h 171"/>
                  <a:gd name="T18" fmla="*/ 133 w 280"/>
                  <a:gd name="T19" fmla="*/ 1 h 171"/>
                  <a:gd name="T20" fmla="*/ 132 w 280"/>
                  <a:gd name="T21" fmla="*/ 1 h 171"/>
                  <a:gd name="T22" fmla="*/ 119 w 280"/>
                  <a:gd name="T23" fmla="*/ 1 h 171"/>
                  <a:gd name="T24" fmla="*/ 119 w 280"/>
                  <a:gd name="T25" fmla="*/ 1 h 171"/>
                  <a:gd name="T26" fmla="*/ 106 w 280"/>
                  <a:gd name="T27" fmla="*/ 3 h 171"/>
                  <a:gd name="T28" fmla="*/ 106 w 280"/>
                  <a:gd name="T29" fmla="*/ 3 h 171"/>
                  <a:gd name="T30" fmla="*/ 93 w 280"/>
                  <a:gd name="T31" fmla="*/ 5 h 171"/>
                  <a:gd name="T32" fmla="*/ 93 w 280"/>
                  <a:gd name="T33" fmla="*/ 5 h 171"/>
                  <a:gd name="T34" fmla="*/ 37 w 280"/>
                  <a:gd name="T35" fmla="*/ 27 h 171"/>
                  <a:gd name="T36" fmla="*/ 37 w 280"/>
                  <a:gd name="T37" fmla="*/ 27 h 171"/>
                  <a:gd name="T38" fmla="*/ 2 w 280"/>
                  <a:gd name="T39" fmla="*/ 78 h 171"/>
                  <a:gd name="T40" fmla="*/ 230 w 280"/>
                  <a:gd name="T41" fmla="*/ 127 h 171"/>
                  <a:gd name="T42" fmla="*/ 230 w 280"/>
                  <a:gd name="T43" fmla="*/ 127 h 171"/>
                  <a:gd name="T44" fmla="*/ 62 w 280"/>
                  <a:gd name="T45" fmla="*/ 133 h 171"/>
                  <a:gd name="T46" fmla="*/ 52 w 280"/>
                  <a:gd name="T47" fmla="*/ 35 h 171"/>
                  <a:gd name="T48" fmla="*/ 220 w 280"/>
                  <a:gd name="T49" fmla="*/ 30 h 171"/>
                  <a:gd name="T50" fmla="*/ 230 w 280"/>
                  <a:gd name="T51" fmla="*/ 127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80" h="171">
                    <a:moveTo>
                      <a:pt x="2" y="78"/>
                    </a:moveTo>
                    <a:cubicBezTo>
                      <a:pt x="0" y="101"/>
                      <a:pt x="16" y="125"/>
                      <a:pt x="49" y="141"/>
                    </a:cubicBezTo>
                    <a:cubicBezTo>
                      <a:pt x="106" y="171"/>
                      <a:pt x="194" y="168"/>
                      <a:pt x="245" y="135"/>
                    </a:cubicBezTo>
                    <a:cubicBezTo>
                      <a:pt x="245" y="135"/>
                      <a:pt x="245" y="135"/>
                      <a:pt x="245" y="135"/>
                    </a:cubicBezTo>
                    <a:cubicBezTo>
                      <a:pt x="268" y="120"/>
                      <a:pt x="279" y="102"/>
                      <a:pt x="280" y="84"/>
                    </a:cubicBezTo>
                    <a:cubicBezTo>
                      <a:pt x="280" y="83"/>
                      <a:pt x="280" y="82"/>
                      <a:pt x="280" y="81"/>
                    </a:cubicBezTo>
                    <a:cubicBezTo>
                      <a:pt x="280" y="80"/>
                      <a:pt x="280" y="78"/>
                      <a:pt x="280" y="77"/>
                    </a:cubicBezTo>
                    <a:cubicBezTo>
                      <a:pt x="278" y="56"/>
                      <a:pt x="262" y="36"/>
                      <a:pt x="233" y="21"/>
                    </a:cubicBezTo>
                    <a:cubicBezTo>
                      <a:pt x="206" y="7"/>
                      <a:pt x="173" y="0"/>
                      <a:pt x="140" y="0"/>
                    </a:cubicBezTo>
                    <a:cubicBezTo>
                      <a:pt x="138" y="0"/>
                      <a:pt x="135" y="0"/>
                      <a:pt x="133" y="1"/>
                    </a:cubicBezTo>
                    <a:cubicBezTo>
                      <a:pt x="132" y="1"/>
                      <a:pt x="132" y="1"/>
                      <a:pt x="132" y="1"/>
                    </a:cubicBezTo>
                    <a:cubicBezTo>
                      <a:pt x="128" y="1"/>
                      <a:pt x="124" y="1"/>
                      <a:pt x="119" y="1"/>
                    </a:cubicBezTo>
                    <a:cubicBezTo>
                      <a:pt x="119" y="1"/>
                      <a:pt x="119" y="1"/>
                      <a:pt x="119" y="1"/>
                    </a:cubicBezTo>
                    <a:cubicBezTo>
                      <a:pt x="115" y="2"/>
                      <a:pt x="110" y="2"/>
                      <a:pt x="106" y="3"/>
                    </a:cubicBezTo>
                    <a:cubicBezTo>
                      <a:pt x="106" y="3"/>
                      <a:pt x="106" y="3"/>
                      <a:pt x="106" y="3"/>
                    </a:cubicBezTo>
                    <a:cubicBezTo>
                      <a:pt x="102" y="4"/>
                      <a:pt x="97" y="4"/>
                      <a:pt x="93" y="5"/>
                    </a:cubicBezTo>
                    <a:cubicBezTo>
                      <a:pt x="93" y="5"/>
                      <a:pt x="93" y="5"/>
                      <a:pt x="93" y="5"/>
                    </a:cubicBezTo>
                    <a:cubicBezTo>
                      <a:pt x="72" y="10"/>
                      <a:pt x="52" y="17"/>
                      <a:pt x="37" y="27"/>
                    </a:cubicBezTo>
                    <a:cubicBezTo>
                      <a:pt x="37" y="27"/>
                      <a:pt x="37" y="27"/>
                      <a:pt x="37" y="27"/>
                    </a:cubicBezTo>
                    <a:cubicBezTo>
                      <a:pt x="14" y="42"/>
                      <a:pt x="3" y="60"/>
                      <a:pt x="2" y="78"/>
                    </a:cubicBezTo>
                    <a:close/>
                    <a:moveTo>
                      <a:pt x="230" y="127"/>
                    </a:moveTo>
                    <a:cubicBezTo>
                      <a:pt x="230" y="127"/>
                      <a:pt x="230" y="127"/>
                      <a:pt x="230" y="127"/>
                    </a:cubicBezTo>
                    <a:cubicBezTo>
                      <a:pt x="187" y="156"/>
                      <a:pt x="111" y="158"/>
                      <a:pt x="62" y="133"/>
                    </a:cubicBezTo>
                    <a:cubicBezTo>
                      <a:pt x="13" y="107"/>
                      <a:pt x="8" y="63"/>
                      <a:pt x="52" y="35"/>
                    </a:cubicBezTo>
                    <a:cubicBezTo>
                      <a:pt x="95" y="6"/>
                      <a:pt x="171" y="4"/>
                      <a:pt x="220" y="30"/>
                    </a:cubicBezTo>
                    <a:cubicBezTo>
                      <a:pt x="269" y="55"/>
                      <a:pt x="274" y="99"/>
                      <a:pt x="230" y="1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27"/>
              <p:cNvSpPr>
                <a:spLocks noEditPoints="1"/>
              </p:cNvSpPr>
              <p:nvPr/>
            </p:nvSpPr>
            <p:spPr bwMode="auto">
              <a:xfrm>
                <a:off x="10206038" y="3698875"/>
                <a:ext cx="939800" cy="544513"/>
              </a:xfrm>
              <a:custGeom>
                <a:avLst/>
                <a:gdLst>
                  <a:gd name="T0" fmla="*/ 40 w 248"/>
                  <a:gd name="T1" fmla="*/ 29 h 144"/>
                  <a:gd name="T2" fmla="*/ 50 w 248"/>
                  <a:gd name="T3" fmla="*/ 120 h 144"/>
                  <a:gd name="T4" fmla="*/ 208 w 248"/>
                  <a:gd name="T5" fmla="*/ 115 h 144"/>
                  <a:gd name="T6" fmla="*/ 198 w 248"/>
                  <a:gd name="T7" fmla="*/ 24 h 144"/>
                  <a:gd name="T8" fmla="*/ 40 w 248"/>
                  <a:gd name="T9" fmla="*/ 29 h 144"/>
                  <a:gd name="T10" fmla="*/ 81 w 248"/>
                  <a:gd name="T11" fmla="*/ 107 h 144"/>
                  <a:gd name="T12" fmla="*/ 74 w 248"/>
                  <a:gd name="T13" fmla="*/ 111 h 144"/>
                  <a:gd name="T14" fmla="*/ 68 w 248"/>
                  <a:gd name="T15" fmla="*/ 111 h 144"/>
                  <a:gd name="T16" fmla="*/ 67 w 248"/>
                  <a:gd name="T17" fmla="*/ 110 h 144"/>
                  <a:gd name="T18" fmla="*/ 65 w 248"/>
                  <a:gd name="T19" fmla="*/ 109 h 144"/>
                  <a:gd name="T20" fmla="*/ 64 w 248"/>
                  <a:gd name="T21" fmla="*/ 106 h 144"/>
                  <a:gd name="T22" fmla="*/ 71 w 248"/>
                  <a:gd name="T23" fmla="*/ 101 h 144"/>
                  <a:gd name="T24" fmla="*/ 51 w 248"/>
                  <a:gd name="T25" fmla="*/ 82 h 144"/>
                  <a:gd name="T26" fmla="*/ 52 w 248"/>
                  <a:gd name="T27" fmla="*/ 81 h 144"/>
                  <a:gd name="T28" fmla="*/ 69 w 248"/>
                  <a:gd name="T29" fmla="*/ 76 h 144"/>
                  <a:gd name="T30" fmla="*/ 71 w 248"/>
                  <a:gd name="T31" fmla="*/ 76 h 144"/>
                  <a:gd name="T32" fmla="*/ 86 w 248"/>
                  <a:gd name="T33" fmla="*/ 91 h 144"/>
                  <a:gd name="T34" fmla="*/ 114 w 248"/>
                  <a:gd name="T35" fmla="*/ 73 h 144"/>
                  <a:gd name="T36" fmla="*/ 113 w 248"/>
                  <a:gd name="T37" fmla="*/ 41 h 144"/>
                  <a:gd name="T38" fmla="*/ 168 w 248"/>
                  <a:gd name="T39" fmla="*/ 38 h 144"/>
                  <a:gd name="T40" fmla="*/ 175 w 248"/>
                  <a:gd name="T41" fmla="*/ 33 h 144"/>
                  <a:gd name="T42" fmla="*/ 182 w 248"/>
                  <a:gd name="T43" fmla="*/ 33 h 144"/>
                  <a:gd name="T44" fmla="*/ 185 w 248"/>
                  <a:gd name="T45" fmla="*/ 35 h 144"/>
                  <a:gd name="T46" fmla="*/ 185 w 248"/>
                  <a:gd name="T47" fmla="*/ 38 h 144"/>
                  <a:gd name="T48" fmla="*/ 178 w 248"/>
                  <a:gd name="T49" fmla="*/ 43 h 144"/>
                  <a:gd name="T50" fmla="*/ 195 w 248"/>
                  <a:gd name="T51" fmla="*/ 61 h 144"/>
                  <a:gd name="T52" fmla="*/ 193 w 248"/>
                  <a:gd name="T53" fmla="*/ 62 h 144"/>
                  <a:gd name="T54" fmla="*/ 179 w 248"/>
                  <a:gd name="T55" fmla="*/ 66 h 144"/>
                  <a:gd name="T56" fmla="*/ 176 w 248"/>
                  <a:gd name="T57" fmla="*/ 66 h 144"/>
                  <a:gd name="T58" fmla="*/ 163 w 248"/>
                  <a:gd name="T59" fmla="*/ 53 h 144"/>
                  <a:gd name="T60" fmla="*/ 137 w 248"/>
                  <a:gd name="T61" fmla="*/ 70 h 144"/>
                  <a:gd name="T62" fmla="*/ 137 w 248"/>
                  <a:gd name="T63" fmla="*/ 103 h 144"/>
                  <a:gd name="T64" fmla="*/ 81 w 248"/>
                  <a:gd name="T65" fmla="*/ 107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8" h="144">
                    <a:moveTo>
                      <a:pt x="40" y="29"/>
                    </a:moveTo>
                    <a:cubicBezTo>
                      <a:pt x="0" y="56"/>
                      <a:pt x="4" y="96"/>
                      <a:pt x="50" y="120"/>
                    </a:cubicBezTo>
                    <a:cubicBezTo>
                      <a:pt x="96" y="144"/>
                      <a:pt x="167" y="142"/>
                      <a:pt x="208" y="115"/>
                    </a:cubicBezTo>
                    <a:cubicBezTo>
                      <a:pt x="248" y="89"/>
                      <a:pt x="244" y="48"/>
                      <a:pt x="198" y="24"/>
                    </a:cubicBezTo>
                    <a:cubicBezTo>
                      <a:pt x="152" y="0"/>
                      <a:pt x="81" y="2"/>
                      <a:pt x="40" y="29"/>
                    </a:cubicBezTo>
                    <a:close/>
                    <a:moveTo>
                      <a:pt x="81" y="107"/>
                    </a:moveTo>
                    <a:cubicBezTo>
                      <a:pt x="74" y="111"/>
                      <a:pt x="74" y="111"/>
                      <a:pt x="74" y="111"/>
                    </a:cubicBezTo>
                    <a:cubicBezTo>
                      <a:pt x="72" y="112"/>
                      <a:pt x="71" y="112"/>
                      <a:pt x="68" y="111"/>
                    </a:cubicBezTo>
                    <a:cubicBezTo>
                      <a:pt x="67" y="110"/>
                      <a:pt x="67" y="110"/>
                      <a:pt x="67" y="110"/>
                    </a:cubicBezTo>
                    <a:cubicBezTo>
                      <a:pt x="65" y="109"/>
                      <a:pt x="65" y="109"/>
                      <a:pt x="65" y="109"/>
                    </a:cubicBezTo>
                    <a:cubicBezTo>
                      <a:pt x="62" y="108"/>
                      <a:pt x="62" y="107"/>
                      <a:pt x="64" y="106"/>
                    </a:cubicBezTo>
                    <a:cubicBezTo>
                      <a:pt x="71" y="101"/>
                      <a:pt x="71" y="101"/>
                      <a:pt x="71" y="101"/>
                    </a:cubicBezTo>
                    <a:cubicBezTo>
                      <a:pt x="65" y="99"/>
                      <a:pt x="46" y="85"/>
                      <a:pt x="51" y="82"/>
                    </a:cubicBezTo>
                    <a:cubicBezTo>
                      <a:pt x="51" y="82"/>
                      <a:pt x="51" y="82"/>
                      <a:pt x="52" y="81"/>
                    </a:cubicBezTo>
                    <a:cubicBezTo>
                      <a:pt x="69" y="76"/>
                      <a:pt x="69" y="76"/>
                      <a:pt x="69" y="76"/>
                    </a:cubicBezTo>
                    <a:cubicBezTo>
                      <a:pt x="69" y="76"/>
                      <a:pt x="71" y="76"/>
                      <a:pt x="71" y="76"/>
                    </a:cubicBezTo>
                    <a:cubicBezTo>
                      <a:pt x="72" y="77"/>
                      <a:pt x="77" y="86"/>
                      <a:pt x="86" y="91"/>
                    </a:cubicBezTo>
                    <a:cubicBezTo>
                      <a:pt x="114" y="73"/>
                      <a:pt x="114" y="73"/>
                      <a:pt x="114" y="73"/>
                    </a:cubicBezTo>
                    <a:cubicBezTo>
                      <a:pt x="108" y="66"/>
                      <a:pt x="95" y="53"/>
                      <a:pt x="113" y="41"/>
                    </a:cubicBezTo>
                    <a:cubicBezTo>
                      <a:pt x="134" y="27"/>
                      <a:pt x="161" y="34"/>
                      <a:pt x="168" y="38"/>
                    </a:cubicBezTo>
                    <a:cubicBezTo>
                      <a:pt x="175" y="33"/>
                      <a:pt x="175" y="33"/>
                      <a:pt x="175" y="33"/>
                    </a:cubicBezTo>
                    <a:cubicBezTo>
                      <a:pt x="178" y="32"/>
                      <a:pt x="179" y="32"/>
                      <a:pt x="182" y="33"/>
                    </a:cubicBezTo>
                    <a:cubicBezTo>
                      <a:pt x="185" y="35"/>
                      <a:pt x="185" y="35"/>
                      <a:pt x="185" y="35"/>
                    </a:cubicBezTo>
                    <a:cubicBezTo>
                      <a:pt x="188" y="36"/>
                      <a:pt x="188" y="37"/>
                      <a:pt x="185" y="38"/>
                    </a:cubicBezTo>
                    <a:cubicBezTo>
                      <a:pt x="178" y="43"/>
                      <a:pt x="178" y="43"/>
                      <a:pt x="178" y="43"/>
                    </a:cubicBezTo>
                    <a:cubicBezTo>
                      <a:pt x="183" y="45"/>
                      <a:pt x="200" y="58"/>
                      <a:pt x="195" y="61"/>
                    </a:cubicBezTo>
                    <a:cubicBezTo>
                      <a:pt x="195" y="62"/>
                      <a:pt x="194" y="62"/>
                      <a:pt x="193" y="62"/>
                    </a:cubicBezTo>
                    <a:cubicBezTo>
                      <a:pt x="179" y="66"/>
                      <a:pt x="179" y="66"/>
                      <a:pt x="179" y="66"/>
                    </a:cubicBezTo>
                    <a:cubicBezTo>
                      <a:pt x="178" y="66"/>
                      <a:pt x="177" y="66"/>
                      <a:pt x="176" y="66"/>
                    </a:cubicBezTo>
                    <a:cubicBezTo>
                      <a:pt x="175" y="65"/>
                      <a:pt x="170" y="56"/>
                      <a:pt x="163" y="53"/>
                    </a:cubicBezTo>
                    <a:cubicBezTo>
                      <a:pt x="137" y="70"/>
                      <a:pt x="137" y="70"/>
                      <a:pt x="137" y="70"/>
                    </a:cubicBezTo>
                    <a:cubicBezTo>
                      <a:pt x="143" y="78"/>
                      <a:pt x="155" y="91"/>
                      <a:pt x="137" y="103"/>
                    </a:cubicBezTo>
                    <a:cubicBezTo>
                      <a:pt x="117" y="116"/>
                      <a:pt x="93" y="111"/>
                      <a:pt x="81" y="10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28"/>
              <p:cNvSpPr/>
              <p:nvPr/>
            </p:nvSpPr>
            <p:spPr bwMode="auto">
              <a:xfrm>
                <a:off x="10564813" y="4000500"/>
                <a:ext cx="117475" cy="73025"/>
              </a:xfrm>
              <a:custGeom>
                <a:avLst/>
                <a:gdLst>
                  <a:gd name="T0" fmla="*/ 22 w 31"/>
                  <a:gd name="T1" fmla="*/ 14 h 19"/>
                  <a:gd name="T2" fmla="*/ 24 w 31"/>
                  <a:gd name="T3" fmla="*/ 0 h 19"/>
                  <a:gd name="T4" fmla="*/ 0 w 31"/>
                  <a:gd name="T5" fmla="*/ 16 h 19"/>
                  <a:gd name="T6" fmla="*/ 22 w 31"/>
                  <a:gd name="T7" fmla="*/ 14 h 19"/>
                </a:gdLst>
                <a:ahLst/>
                <a:cxnLst>
                  <a:cxn ang="0">
                    <a:pos x="T0" y="T1"/>
                  </a:cxn>
                  <a:cxn ang="0">
                    <a:pos x="T2" y="T3"/>
                  </a:cxn>
                  <a:cxn ang="0">
                    <a:pos x="T4" y="T5"/>
                  </a:cxn>
                  <a:cxn ang="0">
                    <a:pos x="T6" y="T7"/>
                  </a:cxn>
                </a:cxnLst>
                <a:rect l="0" t="0" r="r" b="b"/>
                <a:pathLst>
                  <a:path w="31" h="19">
                    <a:moveTo>
                      <a:pt x="22" y="14"/>
                    </a:moveTo>
                    <a:cubicBezTo>
                      <a:pt x="31" y="9"/>
                      <a:pt x="26" y="3"/>
                      <a:pt x="24" y="0"/>
                    </a:cubicBezTo>
                    <a:cubicBezTo>
                      <a:pt x="0" y="16"/>
                      <a:pt x="0" y="16"/>
                      <a:pt x="0" y="16"/>
                    </a:cubicBezTo>
                    <a:cubicBezTo>
                      <a:pt x="6" y="18"/>
                      <a:pt x="15" y="19"/>
                      <a:pt x="22"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29"/>
              <p:cNvSpPr/>
              <p:nvPr/>
            </p:nvSpPr>
            <p:spPr bwMode="auto">
              <a:xfrm>
                <a:off x="10679113" y="3863975"/>
                <a:ext cx="114300" cy="73025"/>
              </a:xfrm>
              <a:custGeom>
                <a:avLst/>
                <a:gdLst>
                  <a:gd name="T0" fmla="*/ 7 w 30"/>
                  <a:gd name="T1" fmla="*/ 19 h 19"/>
                  <a:gd name="T2" fmla="*/ 30 w 30"/>
                  <a:gd name="T3" fmla="*/ 4 h 19"/>
                  <a:gd name="T4" fmla="*/ 8 w 30"/>
                  <a:gd name="T5" fmla="*/ 6 h 19"/>
                  <a:gd name="T6" fmla="*/ 7 w 30"/>
                  <a:gd name="T7" fmla="*/ 19 h 19"/>
                </a:gdLst>
                <a:ahLst/>
                <a:cxnLst>
                  <a:cxn ang="0">
                    <a:pos x="T0" y="T1"/>
                  </a:cxn>
                  <a:cxn ang="0">
                    <a:pos x="T2" y="T3"/>
                  </a:cxn>
                  <a:cxn ang="0">
                    <a:pos x="T4" y="T5"/>
                  </a:cxn>
                  <a:cxn ang="0">
                    <a:pos x="T6" y="T7"/>
                  </a:cxn>
                </a:cxnLst>
                <a:rect l="0" t="0" r="r" b="b"/>
                <a:pathLst>
                  <a:path w="30" h="19">
                    <a:moveTo>
                      <a:pt x="7" y="19"/>
                    </a:moveTo>
                    <a:cubicBezTo>
                      <a:pt x="30" y="4"/>
                      <a:pt x="30" y="4"/>
                      <a:pt x="30" y="4"/>
                    </a:cubicBezTo>
                    <a:cubicBezTo>
                      <a:pt x="26" y="3"/>
                      <a:pt x="16" y="0"/>
                      <a:pt x="8" y="6"/>
                    </a:cubicBezTo>
                    <a:cubicBezTo>
                      <a:pt x="0" y="11"/>
                      <a:pt x="4" y="16"/>
                      <a:pt x="7"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5" name="椭圆 4"/>
            <p:cNvSpPr>
              <a:spLocks noChangeAspect="1"/>
            </p:cNvSpPr>
            <p:nvPr/>
          </p:nvSpPr>
          <p:spPr>
            <a:xfrm>
              <a:off x="1529361" y="1154640"/>
              <a:ext cx="1080000" cy="10800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5000" b="1" dirty="0">
                <a:solidFill>
                  <a:schemeClr val="bg1"/>
                </a:solidFill>
              </a:endParaRPr>
            </a:p>
          </p:txBody>
        </p:sp>
        <p:sp>
          <p:nvSpPr>
            <p:cNvPr id="6" name="文本框 8"/>
            <p:cNvSpPr txBox="1"/>
            <p:nvPr/>
          </p:nvSpPr>
          <p:spPr>
            <a:xfrm>
              <a:off x="1192723" y="2408801"/>
              <a:ext cx="1678375" cy="946413"/>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sz="1100" b="1" dirty="0">
                  <a:solidFill>
                    <a:schemeClr val="bg1"/>
                  </a:solidFill>
                </a:rPr>
                <a:t>输入你的标题内容</a:t>
              </a:r>
              <a:endParaRPr lang="en-US" altLang="zh-CN" sz="1100" b="1" dirty="0">
                <a:solidFill>
                  <a:schemeClr val="bg1"/>
                </a:solidFill>
              </a:endParaRPr>
            </a:p>
            <a:p>
              <a:pPr algn="ctr">
                <a:lnSpc>
                  <a:spcPct val="150000"/>
                </a:lnSpc>
              </a:pPr>
              <a:r>
                <a:rPr lang="zh-CN" altLang="en-US" sz="900" dirty="0">
                  <a:solidFill>
                    <a:schemeClr val="bg1"/>
                  </a:solidFill>
                </a:rPr>
                <a:t>请在此粘贴或者输入你的文字内容请在此粘贴或者输入你的文字</a:t>
              </a:r>
              <a:endParaRPr lang="en-US" altLang="zh-CN" sz="900" dirty="0">
                <a:solidFill>
                  <a:schemeClr val="bg1"/>
                </a:solidFill>
              </a:endParaRPr>
            </a:p>
          </p:txBody>
        </p:sp>
      </p:grpSp>
      <p:grpSp>
        <p:nvGrpSpPr>
          <p:cNvPr id="14" name="组合 13"/>
          <p:cNvGrpSpPr/>
          <p:nvPr/>
        </p:nvGrpSpPr>
        <p:grpSpPr>
          <a:xfrm>
            <a:off x="4558850" y="1419623"/>
            <a:ext cx="1678375" cy="2943224"/>
            <a:chOff x="4549473" y="853916"/>
            <a:chExt cx="1678375" cy="2943224"/>
          </a:xfrm>
        </p:grpSpPr>
        <p:sp>
          <p:nvSpPr>
            <p:cNvPr id="15" name="梯形 14"/>
            <p:cNvSpPr/>
            <p:nvPr/>
          </p:nvSpPr>
          <p:spPr>
            <a:xfrm rot="5400000">
              <a:off x="3917049" y="1486340"/>
              <a:ext cx="2943224" cy="1678375"/>
            </a:xfrm>
            <a:prstGeom prst="trapezoid">
              <a:avLst>
                <a:gd name="adj" fmla="val 6098"/>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nvGrpSpPr>
            <p:cNvPr id="16" name="组合 15"/>
            <p:cNvGrpSpPr>
              <a:grpSpLocks noChangeAspect="1"/>
            </p:cNvGrpSpPr>
            <p:nvPr/>
          </p:nvGrpSpPr>
          <p:grpSpPr>
            <a:xfrm>
              <a:off x="4938235" y="1440707"/>
              <a:ext cx="884103" cy="540000"/>
              <a:chOff x="4233863" y="3798887"/>
              <a:chExt cx="1089025" cy="665163"/>
            </a:xfrm>
            <a:solidFill>
              <a:schemeClr val="bg1"/>
            </a:solidFill>
          </p:grpSpPr>
          <p:sp>
            <p:nvSpPr>
              <p:cNvPr id="19" name="Freeform 9"/>
              <p:cNvSpPr/>
              <p:nvPr/>
            </p:nvSpPr>
            <p:spPr bwMode="auto">
              <a:xfrm>
                <a:off x="4233863" y="3798887"/>
                <a:ext cx="538163" cy="660401"/>
              </a:xfrm>
              <a:custGeom>
                <a:avLst/>
                <a:gdLst>
                  <a:gd name="T0" fmla="*/ 133 w 142"/>
                  <a:gd name="T1" fmla="*/ 132 h 173"/>
                  <a:gd name="T2" fmla="*/ 142 w 142"/>
                  <a:gd name="T3" fmla="*/ 128 h 173"/>
                  <a:gd name="T4" fmla="*/ 102 w 142"/>
                  <a:gd name="T5" fmla="*/ 115 h 173"/>
                  <a:gd name="T6" fmla="*/ 119 w 142"/>
                  <a:gd name="T7" fmla="*/ 82 h 173"/>
                  <a:gd name="T8" fmla="*/ 119 w 142"/>
                  <a:gd name="T9" fmla="*/ 81 h 173"/>
                  <a:gd name="T10" fmla="*/ 123 w 142"/>
                  <a:gd name="T11" fmla="*/ 81 h 173"/>
                  <a:gd name="T12" fmla="*/ 127 w 142"/>
                  <a:gd name="T13" fmla="*/ 64 h 173"/>
                  <a:gd name="T14" fmla="*/ 124 w 142"/>
                  <a:gd name="T15" fmla="*/ 58 h 173"/>
                  <a:gd name="T16" fmla="*/ 124 w 142"/>
                  <a:gd name="T17" fmla="*/ 58 h 173"/>
                  <a:gd name="T18" fmla="*/ 124 w 142"/>
                  <a:gd name="T19" fmla="*/ 56 h 173"/>
                  <a:gd name="T20" fmla="*/ 123 w 142"/>
                  <a:gd name="T21" fmla="*/ 32 h 173"/>
                  <a:gd name="T22" fmla="*/ 117 w 142"/>
                  <a:gd name="T23" fmla="*/ 15 h 173"/>
                  <a:gd name="T24" fmla="*/ 96 w 142"/>
                  <a:gd name="T25" fmla="*/ 5 h 173"/>
                  <a:gd name="T26" fmla="*/ 72 w 142"/>
                  <a:gd name="T27" fmla="*/ 2 h 173"/>
                  <a:gd name="T28" fmla="*/ 62 w 142"/>
                  <a:gd name="T29" fmla="*/ 13 h 173"/>
                  <a:gd name="T30" fmla="*/ 50 w 142"/>
                  <a:gd name="T31" fmla="*/ 33 h 173"/>
                  <a:gd name="T32" fmla="*/ 49 w 142"/>
                  <a:gd name="T33" fmla="*/ 56 h 173"/>
                  <a:gd name="T34" fmla="*/ 49 w 142"/>
                  <a:gd name="T35" fmla="*/ 58 h 173"/>
                  <a:gd name="T36" fmla="*/ 49 w 142"/>
                  <a:gd name="T37" fmla="*/ 58 h 173"/>
                  <a:gd name="T38" fmla="*/ 45 w 142"/>
                  <a:gd name="T39" fmla="*/ 64 h 173"/>
                  <a:gd name="T40" fmla="*/ 50 w 142"/>
                  <a:gd name="T41" fmla="*/ 81 h 173"/>
                  <a:gd name="T42" fmla="*/ 54 w 142"/>
                  <a:gd name="T43" fmla="*/ 81 h 173"/>
                  <a:gd name="T44" fmla="*/ 54 w 142"/>
                  <a:gd name="T45" fmla="*/ 82 h 173"/>
                  <a:gd name="T46" fmla="*/ 71 w 142"/>
                  <a:gd name="T47" fmla="*/ 115 h 173"/>
                  <a:gd name="T48" fmla="*/ 23 w 142"/>
                  <a:gd name="T49" fmla="*/ 133 h 173"/>
                  <a:gd name="T50" fmla="*/ 0 w 142"/>
                  <a:gd name="T51" fmla="*/ 154 h 173"/>
                  <a:gd name="T52" fmla="*/ 0 w 142"/>
                  <a:gd name="T53" fmla="*/ 173 h 173"/>
                  <a:gd name="T54" fmla="*/ 104 w 142"/>
                  <a:gd name="T55" fmla="*/ 173 h 173"/>
                  <a:gd name="T56" fmla="*/ 104 w 142"/>
                  <a:gd name="T57" fmla="*/ 162 h 173"/>
                  <a:gd name="T58" fmla="*/ 133 w 142"/>
                  <a:gd name="T59" fmla="*/ 132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2" h="173">
                    <a:moveTo>
                      <a:pt x="133" y="132"/>
                    </a:moveTo>
                    <a:cubicBezTo>
                      <a:pt x="136" y="131"/>
                      <a:pt x="139" y="129"/>
                      <a:pt x="142" y="128"/>
                    </a:cubicBezTo>
                    <a:cubicBezTo>
                      <a:pt x="132" y="123"/>
                      <a:pt x="120" y="117"/>
                      <a:pt x="102" y="115"/>
                    </a:cubicBezTo>
                    <a:cubicBezTo>
                      <a:pt x="109" y="109"/>
                      <a:pt x="112" y="98"/>
                      <a:pt x="119" y="82"/>
                    </a:cubicBezTo>
                    <a:cubicBezTo>
                      <a:pt x="119" y="82"/>
                      <a:pt x="119" y="82"/>
                      <a:pt x="119" y="81"/>
                    </a:cubicBezTo>
                    <a:cubicBezTo>
                      <a:pt x="120" y="82"/>
                      <a:pt x="122" y="82"/>
                      <a:pt x="123" y="81"/>
                    </a:cubicBezTo>
                    <a:cubicBezTo>
                      <a:pt x="126" y="79"/>
                      <a:pt x="127" y="69"/>
                      <a:pt x="127" y="64"/>
                    </a:cubicBezTo>
                    <a:cubicBezTo>
                      <a:pt x="128" y="57"/>
                      <a:pt x="124" y="58"/>
                      <a:pt x="124" y="58"/>
                    </a:cubicBezTo>
                    <a:cubicBezTo>
                      <a:pt x="124" y="58"/>
                      <a:pt x="124" y="58"/>
                      <a:pt x="124" y="58"/>
                    </a:cubicBezTo>
                    <a:cubicBezTo>
                      <a:pt x="124" y="57"/>
                      <a:pt x="124" y="57"/>
                      <a:pt x="124" y="56"/>
                    </a:cubicBezTo>
                    <a:cubicBezTo>
                      <a:pt x="124" y="50"/>
                      <a:pt x="125" y="39"/>
                      <a:pt x="123" y="32"/>
                    </a:cubicBezTo>
                    <a:cubicBezTo>
                      <a:pt x="121" y="23"/>
                      <a:pt x="121" y="20"/>
                      <a:pt x="117" y="15"/>
                    </a:cubicBezTo>
                    <a:cubicBezTo>
                      <a:pt x="110" y="8"/>
                      <a:pt x="100" y="5"/>
                      <a:pt x="96" y="5"/>
                    </a:cubicBezTo>
                    <a:cubicBezTo>
                      <a:pt x="93" y="5"/>
                      <a:pt x="80" y="0"/>
                      <a:pt x="72" y="2"/>
                    </a:cubicBezTo>
                    <a:cubicBezTo>
                      <a:pt x="64" y="5"/>
                      <a:pt x="69" y="13"/>
                      <a:pt x="62" y="13"/>
                    </a:cubicBezTo>
                    <a:cubicBezTo>
                      <a:pt x="55" y="13"/>
                      <a:pt x="52" y="23"/>
                      <a:pt x="50" y="33"/>
                    </a:cubicBezTo>
                    <a:cubicBezTo>
                      <a:pt x="48" y="39"/>
                      <a:pt x="49" y="49"/>
                      <a:pt x="49" y="56"/>
                    </a:cubicBezTo>
                    <a:cubicBezTo>
                      <a:pt x="49" y="57"/>
                      <a:pt x="49" y="57"/>
                      <a:pt x="49" y="58"/>
                    </a:cubicBezTo>
                    <a:cubicBezTo>
                      <a:pt x="49" y="58"/>
                      <a:pt x="49" y="58"/>
                      <a:pt x="49" y="58"/>
                    </a:cubicBezTo>
                    <a:cubicBezTo>
                      <a:pt x="49" y="58"/>
                      <a:pt x="45" y="57"/>
                      <a:pt x="45" y="64"/>
                    </a:cubicBezTo>
                    <a:cubicBezTo>
                      <a:pt x="45" y="69"/>
                      <a:pt x="47" y="79"/>
                      <a:pt x="50" y="81"/>
                    </a:cubicBezTo>
                    <a:cubicBezTo>
                      <a:pt x="51" y="82"/>
                      <a:pt x="53" y="82"/>
                      <a:pt x="54" y="81"/>
                    </a:cubicBezTo>
                    <a:cubicBezTo>
                      <a:pt x="54" y="82"/>
                      <a:pt x="54" y="82"/>
                      <a:pt x="54" y="82"/>
                    </a:cubicBezTo>
                    <a:cubicBezTo>
                      <a:pt x="61" y="98"/>
                      <a:pt x="64" y="110"/>
                      <a:pt x="71" y="115"/>
                    </a:cubicBezTo>
                    <a:cubicBezTo>
                      <a:pt x="47" y="118"/>
                      <a:pt x="34" y="128"/>
                      <a:pt x="23" y="133"/>
                    </a:cubicBezTo>
                    <a:cubicBezTo>
                      <a:pt x="0" y="143"/>
                      <a:pt x="0" y="154"/>
                      <a:pt x="0" y="154"/>
                    </a:cubicBezTo>
                    <a:cubicBezTo>
                      <a:pt x="0" y="173"/>
                      <a:pt x="0" y="173"/>
                      <a:pt x="0" y="173"/>
                    </a:cubicBezTo>
                    <a:cubicBezTo>
                      <a:pt x="104" y="173"/>
                      <a:pt x="104" y="173"/>
                      <a:pt x="104" y="173"/>
                    </a:cubicBezTo>
                    <a:cubicBezTo>
                      <a:pt x="104" y="162"/>
                      <a:pt x="104" y="162"/>
                      <a:pt x="104" y="162"/>
                    </a:cubicBezTo>
                    <a:cubicBezTo>
                      <a:pt x="104" y="159"/>
                      <a:pt x="106" y="144"/>
                      <a:pt x="133" y="1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0"/>
              <p:cNvSpPr/>
              <p:nvPr/>
            </p:nvSpPr>
            <p:spPr bwMode="auto">
              <a:xfrm>
                <a:off x="4665663" y="3825875"/>
                <a:ext cx="657225" cy="638175"/>
              </a:xfrm>
              <a:custGeom>
                <a:avLst/>
                <a:gdLst>
                  <a:gd name="T0" fmla="*/ 150 w 173"/>
                  <a:gd name="T1" fmla="*/ 134 h 167"/>
                  <a:gd name="T2" fmla="*/ 110 w 173"/>
                  <a:gd name="T3" fmla="*/ 124 h 167"/>
                  <a:gd name="T4" fmla="*/ 104 w 173"/>
                  <a:gd name="T5" fmla="*/ 106 h 167"/>
                  <a:gd name="T6" fmla="*/ 108 w 173"/>
                  <a:gd name="T7" fmla="*/ 109 h 167"/>
                  <a:gd name="T8" fmla="*/ 112 w 173"/>
                  <a:gd name="T9" fmla="*/ 108 h 167"/>
                  <a:gd name="T10" fmla="*/ 125 w 173"/>
                  <a:gd name="T11" fmla="*/ 106 h 167"/>
                  <a:gd name="T12" fmla="*/ 127 w 173"/>
                  <a:gd name="T13" fmla="*/ 107 h 167"/>
                  <a:gd name="T14" fmla="*/ 130 w 173"/>
                  <a:gd name="T15" fmla="*/ 108 h 167"/>
                  <a:gd name="T16" fmla="*/ 129 w 173"/>
                  <a:gd name="T17" fmla="*/ 106 h 167"/>
                  <a:gd name="T18" fmla="*/ 125 w 173"/>
                  <a:gd name="T19" fmla="*/ 96 h 167"/>
                  <a:gd name="T20" fmla="*/ 130 w 173"/>
                  <a:gd name="T21" fmla="*/ 93 h 167"/>
                  <a:gd name="T22" fmla="*/ 131 w 173"/>
                  <a:gd name="T23" fmla="*/ 93 h 167"/>
                  <a:gd name="T24" fmla="*/ 133 w 173"/>
                  <a:gd name="T25" fmla="*/ 93 h 167"/>
                  <a:gd name="T26" fmla="*/ 138 w 173"/>
                  <a:gd name="T27" fmla="*/ 92 h 167"/>
                  <a:gd name="T28" fmla="*/ 120 w 173"/>
                  <a:gd name="T29" fmla="*/ 8 h 167"/>
                  <a:gd name="T30" fmla="*/ 100 w 173"/>
                  <a:gd name="T31" fmla="*/ 0 h 167"/>
                  <a:gd name="T32" fmla="*/ 86 w 173"/>
                  <a:gd name="T33" fmla="*/ 5 h 167"/>
                  <a:gd name="T34" fmla="*/ 73 w 173"/>
                  <a:gd name="T35" fmla="*/ 0 h 167"/>
                  <a:gd name="T36" fmla="*/ 52 w 173"/>
                  <a:gd name="T37" fmla="*/ 8 h 167"/>
                  <a:gd name="T38" fmla="*/ 33 w 173"/>
                  <a:gd name="T39" fmla="*/ 91 h 167"/>
                  <a:gd name="T40" fmla="*/ 34 w 173"/>
                  <a:gd name="T41" fmla="*/ 91 h 167"/>
                  <a:gd name="T42" fmla="*/ 38 w 173"/>
                  <a:gd name="T43" fmla="*/ 93 h 167"/>
                  <a:gd name="T44" fmla="*/ 46 w 173"/>
                  <a:gd name="T45" fmla="*/ 96 h 167"/>
                  <a:gd name="T46" fmla="*/ 43 w 173"/>
                  <a:gd name="T47" fmla="*/ 107 h 167"/>
                  <a:gd name="T48" fmla="*/ 43 w 173"/>
                  <a:gd name="T49" fmla="*/ 108 h 167"/>
                  <a:gd name="T50" fmla="*/ 47 w 173"/>
                  <a:gd name="T51" fmla="*/ 107 h 167"/>
                  <a:gd name="T52" fmla="*/ 48 w 173"/>
                  <a:gd name="T53" fmla="*/ 107 h 167"/>
                  <a:gd name="T54" fmla="*/ 56 w 173"/>
                  <a:gd name="T55" fmla="*/ 108 h 167"/>
                  <a:gd name="T56" fmla="*/ 60 w 173"/>
                  <a:gd name="T57" fmla="*/ 109 h 167"/>
                  <a:gd name="T58" fmla="*/ 69 w 173"/>
                  <a:gd name="T59" fmla="*/ 106 h 167"/>
                  <a:gd name="T60" fmla="*/ 62 w 173"/>
                  <a:gd name="T61" fmla="*/ 124 h 167"/>
                  <a:gd name="T62" fmla="*/ 23 w 173"/>
                  <a:gd name="T63" fmla="*/ 134 h 167"/>
                  <a:gd name="T64" fmla="*/ 0 w 173"/>
                  <a:gd name="T65" fmla="*/ 155 h 167"/>
                  <a:gd name="T66" fmla="*/ 0 w 173"/>
                  <a:gd name="T67" fmla="*/ 167 h 167"/>
                  <a:gd name="T68" fmla="*/ 173 w 173"/>
                  <a:gd name="T69" fmla="*/ 167 h 167"/>
                  <a:gd name="T70" fmla="*/ 173 w 173"/>
                  <a:gd name="T71" fmla="*/ 155 h 167"/>
                  <a:gd name="T72" fmla="*/ 150 w 173"/>
                  <a:gd name="T73" fmla="*/ 13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3" h="167">
                    <a:moveTo>
                      <a:pt x="150" y="134"/>
                    </a:moveTo>
                    <a:cubicBezTo>
                      <a:pt x="140" y="129"/>
                      <a:pt x="129" y="127"/>
                      <a:pt x="110" y="124"/>
                    </a:cubicBezTo>
                    <a:cubicBezTo>
                      <a:pt x="109" y="122"/>
                      <a:pt x="106" y="114"/>
                      <a:pt x="104" y="106"/>
                    </a:cubicBezTo>
                    <a:cubicBezTo>
                      <a:pt x="104" y="106"/>
                      <a:pt x="107" y="109"/>
                      <a:pt x="108" y="109"/>
                    </a:cubicBezTo>
                    <a:cubicBezTo>
                      <a:pt x="109" y="109"/>
                      <a:pt x="110" y="108"/>
                      <a:pt x="112" y="108"/>
                    </a:cubicBezTo>
                    <a:cubicBezTo>
                      <a:pt x="112" y="108"/>
                      <a:pt x="121" y="106"/>
                      <a:pt x="125" y="106"/>
                    </a:cubicBezTo>
                    <a:cubicBezTo>
                      <a:pt x="126" y="106"/>
                      <a:pt x="127" y="107"/>
                      <a:pt x="127" y="107"/>
                    </a:cubicBezTo>
                    <a:cubicBezTo>
                      <a:pt x="127" y="107"/>
                      <a:pt x="128" y="108"/>
                      <a:pt x="130" y="108"/>
                    </a:cubicBezTo>
                    <a:cubicBezTo>
                      <a:pt x="129" y="107"/>
                      <a:pt x="129" y="106"/>
                      <a:pt x="129" y="106"/>
                    </a:cubicBezTo>
                    <a:cubicBezTo>
                      <a:pt x="125" y="96"/>
                      <a:pt x="125" y="96"/>
                      <a:pt x="125" y="96"/>
                    </a:cubicBezTo>
                    <a:cubicBezTo>
                      <a:pt x="125" y="96"/>
                      <a:pt x="128" y="93"/>
                      <a:pt x="130" y="93"/>
                    </a:cubicBezTo>
                    <a:cubicBezTo>
                      <a:pt x="131" y="93"/>
                      <a:pt x="131" y="93"/>
                      <a:pt x="131" y="93"/>
                    </a:cubicBezTo>
                    <a:cubicBezTo>
                      <a:pt x="132" y="93"/>
                      <a:pt x="132" y="93"/>
                      <a:pt x="133" y="93"/>
                    </a:cubicBezTo>
                    <a:cubicBezTo>
                      <a:pt x="135" y="93"/>
                      <a:pt x="138" y="92"/>
                      <a:pt x="138" y="92"/>
                    </a:cubicBezTo>
                    <a:cubicBezTo>
                      <a:pt x="140" y="70"/>
                      <a:pt x="143" y="25"/>
                      <a:pt x="120" y="8"/>
                    </a:cubicBezTo>
                    <a:cubicBezTo>
                      <a:pt x="112" y="2"/>
                      <a:pt x="106" y="0"/>
                      <a:pt x="100" y="0"/>
                    </a:cubicBezTo>
                    <a:cubicBezTo>
                      <a:pt x="94" y="0"/>
                      <a:pt x="90" y="2"/>
                      <a:pt x="86" y="5"/>
                    </a:cubicBezTo>
                    <a:cubicBezTo>
                      <a:pt x="83" y="2"/>
                      <a:pt x="78" y="0"/>
                      <a:pt x="73" y="0"/>
                    </a:cubicBezTo>
                    <a:cubicBezTo>
                      <a:pt x="67" y="0"/>
                      <a:pt x="60" y="2"/>
                      <a:pt x="52" y="8"/>
                    </a:cubicBezTo>
                    <a:cubicBezTo>
                      <a:pt x="30" y="24"/>
                      <a:pt x="31" y="68"/>
                      <a:pt x="33" y="91"/>
                    </a:cubicBezTo>
                    <a:cubicBezTo>
                      <a:pt x="33" y="91"/>
                      <a:pt x="33" y="91"/>
                      <a:pt x="34" y="91"/>
                    </a:cubicBezTo>
                    <a:cubicBezTo>
                      <a:pt x="35" y="91"/>
                      <a:pt x="36" y="91"/>
                      <a:pt x="38" y="93"/>
                    </a:cubicBezTo>
                    <a:cubicBezTo>
                      <a:pt x="41" y="96"/>
                      <a:pt x="46" y="96"/>
                      <a:pt x="46" y="96"/>
                    </a:cubicBezTo>
                    <a:cubicBezTo>
                      <a:pt x="43" y="107"/>
                      <a:pt x="43" y="107"/>
                      <a:pt x="43" y="107"/>
                    </a:cubicBezTo>
                    <a:cubicBezTo>
                      <a:pt x="43" y="108"/>
                      <a:pt x="43" y="108"/>
                      <a:pt x="43" y="108"/>
                    </a:cubicBezTo>
                    <a:cubicBezTo>
                      <a:pt x="44" y="108"/>
                      <a:pt x="46" y="107"/>
                      <a:pt x="47" y="107"/>
                    </a:cubicBezTo>
                    <a:cubicBezTo>
                      <a:pt x="47" y="107"/>
                      <a:pt x="48" y="107"/>
                      <a:pt x="48" y="107"/>
                    </a:cubicBezTo>
                    <a:cubicBezTo>
                      <a:pt x="52" y="107"/>
                      <a:pt x="56" y="108"/>
                      <a:pt x="56" y="108"/>
                    </a:cubicBezTo>
                    <a:cubicBezTo>
                      <a:pt x="58" y="108"/>
                      <a:pt x="59" y="109"/>
                      <a:pt x="60" y="109"/>
                    </a:cubicBezTo>
                    <a:cubicBezTo>
                      <a:pt x="62" y="109"/>
                      <a:pt x="68" y="106"/>
                      <a:pt x="69" y="106"/>
                    </a:cubicBezTo>
                    <a:cubicBezTo>
                      <a:pt x="68" y="111"/>
                      <a:pt x="65" y="120"/>
                      <a:pt x="62" y="124"/>
                    </a:cubicBezTo>
                    <a:cubicBezTo>
                      <a:pt x="44" y="127"/>
                      <a:pt x="32" y="129"/>
                      <a:pt x="23" y="134"/>
                    </a:cubicBezTo>
                    <a:cubicBezTo>
                      <a:pt x="0" y="144"/>
                      <a:pt x="0" y="155"/>
                      <a:pt x="0" y="155"/>
                    </a:cubicBezTo>
                    <a:cubicBezTo>
                      <a:pt x="0" y="167"/>
                      <a:pt x="0" y="167"/>
                      <a:pt x="0" y="167"/>
                    </a:cubicBezTo>
                    <a:cubicBezTo>
                      <a:pt x="173" y="167"/>
                      <a:pt x="173" y="167"/>
                      <a:pt x="173" y="167"/>
                    </a:cubicBezTo>
                    <a:cubicBezTo>
                      <a:pt x="173" y="155"/>
                      <a:pt x="173" y="155"/>
                      <a:pt x="173" y="155"/>
                    </a:cubicBezTo>
                    <a:cubicBezTo>
                      <a:pt x="173" y="155"/>
                      <a:pt x="173" y="144"/>
                      <a:pt x="150" y="1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7" name="椭圆 16"/>
            <p:cNvSpPr>
              <a:spLocks noChangeAspect="1"/>
            </p:cNvSpPr>
            <p:nvPr/>
          </p:nvSpPr>
          <p:spPr>
            <a:xfrm>
              <a:off x="4840287" y="1170707"/>
              <a:ext cx="1080000" cy="10800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5000" b="1" dirty="0">
                <a:solidFill>
                  <a:schemeClr val="bg1"/>
                </a:solidFill>
              </a:endParaRPr>
            </a:p>
          </p:txBody>
        </p:sp>
        <p:sp>
          <p:nvSpPr>
            <p:cNvPr id="18" name="文本框 8"/>
            <p:cNvSpPr txBox="1"/>
            <p:nvPr/>
          </p:nvSpPr>
          <p:spPr>
            <a:xfrm>
              <a:off x="4549473" y="2408801"/>
              <a:ext cx="1678375" cy="946413"/>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sz="1100" b="1" dirty="0">
                  <a:solidFill>
                    <a:schemeClr val="bg1"/>
                  </a:solidFill>
                </a:rPr>
                <a:t>输入你的标题内容</a:t>
              </a:r>
              <a:endParaRPr lang="en-US" altLang="zh-CN" sz="1100" b="1" dirty="0">
                <a:solidFill>
                  <a:schemeClr val="bg1"/>
                </a:solidFill>
              </a:endParaRPr>
            </a:p>
            <a:p>
              <a:pPr algn="ctr">
                <a:lnSpc>
                  <a:spcPct val="150000"/>
                </a:lnSpc>
              </a:pPr>
              <a:r>
                <a:rPr lang="zh-CN" altLang="en-US" sz="900" dirty="0">
                  <a:solidFill>
                    <a:schemeClr val="bg1"/>
                  </a:solidFill>
                </a:rPr>
                <a:t>请在此粘贴或者输入你的文字内容请在此粘贴或者输入你的文字</a:t>
              </a:r>
              <a:endParaRPr lang="en-US" altLang="zh-CN" sz="900" dirty="0">
                <a:solidFill>
                  <a:schemeClr val="bg1"/>
                </a:solidFill>
              </a:endParaRPr>
            </a:p>
          </p:txBody>
        </p:sp>
      </p:grpSp>
      <p:grpSp>
        <p:nvGrpSpPr>
          <p:cNvPr id="21" name="组合 20"/>
          <p:cNvGrpSpPr/>
          <p:nvPr/>
        </p:nvGrpSpPr>
        <p:grpSpPr>
          <a:xfrm>
            <a:off x="2868775" y="1419624"/>
            <a:ext cx="1690075" cy="2943224"/>
            <a:chOff x="2859398" y="853917"/>
            <a:chExt cx="1690075" cy="2943224"/>
          </a:xfrm>
        </p:grpSpPr>
        <p:sp>
          <p:nvSpPr>
            <p:cNvPr id="22" name="梯形 21"/>
            <p:cNvSpPr/>
            <p:nvPr/>
          </p:nvSpPr>
          <p:spPr>
            <a:xfrm rot="16200000" flipH="1">
              <a:off x="2238674" y="1486341"/>
              <a:ext cx="2943224" cy="1678375"/>
            </a:xfrm>
            <a:prstGeom prst="trapezoid">
              <a:avLst>
                <a:gd name="adj" fmla="val 6098"/>
              </a:avLst>
            </a:prstGeom>
            <a:solidFill>
              <a:srgbClr val="C0000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23" name="椭圆 22"/>
            <p:cNvSpPr>
              <a:spLocks noChangeAspect="1"/>
            </p:cNvSpPr>
            <p:nvPr/>
          </p:nvSpPr>
          <p:spPr>
            <a:xfrm>
              <a:off x="3158586" y="1154640"/>
              <a:ext cx="1080000" cy="10800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5000" b="1" dirty="0">
                <a:solidFill>
                  <a:schemeClr val="bg1"/>
                </a:solidFill>
              </a:endParaRPr>
            </a:p>
          </p:txBody>
        </p:sp>
        <p:sp>
          <p:nvSpPr>
            <p:cNvPr id="24" name="文本框 8"/>
            <p:cNvSpPr txBox="1"/>
            <p:nvPr/>
          </p:nvSpPr>
          <p:spPr>
            <a:xfrm>
              <a:off x="2859398" y="2408801"/>
              <a:ext cx="1678375" cy="946413"/>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sz="1100" b="1" dirty="0">
                  <a:solidFill>
                    <a:schemeClr val="bg1"/>
                  </a:solidFill>
                </a:rPr>
                <a:t>输入你的标题内容</a:t>
              </a:r>
              <a:endParaRPr lang="en-US" altLang="zh-CN" sz="1100" b="1" dirty="0">
                <a:solidFill>
                  <a:schemeClr val="bg1"/>
                </a:solidFill>
              </a:endParaRPr>
            </a:p>
            <a:p>
              <a:pPr algn="ctr">
                <a:lnSpc>
                  <a:spcPct val="150000"/>
                </a:lnSpc>
              </a:pPr>
              <a:r>
                <a:rPr lang="zh-CN" altLang="en-US" sz="900" dirty="0">
                  <a:solidFill>
                    <a:schemeClr val="bg1"/>
                  </a:solidFill>
                </a:rPr>
                <a:t>请在此粘贴或者输入你的文字内容请在此粘贴或者输入你的文字</a:t>
              </a:r>
              <a:endParaRPr lang="en-US" altLang="zh-CN" sz="900" dirty="0">
                <a:solidFill>
                  <a:schemeClr val="bg1"/>
                </a:solidFill>
              </a:endParaRPr>
            </a:p>
          </p:txBody>
        </p:sp>
        <p:sp>
          <p:nvSpPr>
            <p:cNvPr id="25" name="KSO_Shape"/>
            <p:cNvSpPr/>
            <p:nvPr/>
          </p:nvSpPr>
          <p:spPr bwMode="auto">
            <a:xfrm>
              <a:off x="3311929" y="1376810"/>
              <a:ext cx="796714" cy="663927"/>
            </a:xfrm>
            <a:custGeom>
              <a:avLst/>
              <a:gdLst>
                <a:gd name="T0" fmla="*/ 2147483646 w 282"/>
                <a:gd name="T1" fmla="*/ 2147483646 h 235"/>
                <a:gd name="T2" fmla="*/ 2147483646 w 282"/>
                <a:gd name="T3" fmla="*/ 2147483646 h 235"/>
                <a:gd name="T4" fmla="*/ 2147483646 w 282"/>
                <a:gd name="T5" fmla="*/ 2147483646 h 235"/>
                <a:gd name="T6" fmla="*/ 2147483646 w 282"/>
                <a:gd name="T7" fmla="*/ 2147483646 h 235"/>
                <a:gd name="T8" fmla="*/ 2147483646 w 282"/>
                <a:gd name="T9" fmla="*/ 2147483646 h 235"/>
                <a:gd name="T10" fmla="*/ 2147483646 w 282"/>
                <a:gd name="T11" fmla="*/ 2147483646 h 235"/>
                <a:gd name="T12" fmla="*/ 2147483646 w 282"/>
                <a:gd name="T13" fmla="*/ 2147483646 h 235"/>
                <a:gd name="T14" fmla="*/ 2147483646 w 282"/>
                <a:gd name="T15" fmla="*/ 2147483646 h 235"/>
                <a:gd name="T16" fmla="*/ 2147483646 w 282"/>
                <a:gd name="T17" fmla="*/ 2147483646 h 235"/>
                <a:gd name="T18" fmla="*/ 2147483646 w 282"/>
                <a:gd name="T19" fmla="*/ 2147483646 h 235"/>
                <a:gd name="T20" fmla="*/ 2147483646 w 282"/>
                <a:gd name="T21" fmla="*/ 2147483646 h 235"/>
                <a:gd name="T22" fmla="*/ 2147483646 w 282"/>
                <a:gd name="T23" fmla="*/ 2147483646 h 235"/>
                <a:gd name="T24" fmla="*/ 2147483646 w 282"/>
                <a:gd name="T25" fmla="*/ 2147483646 h 235"/>
                <a:gd name="T26" fmla="*/ 2147483646 w 282"/>
                <a:gd name="T27" fmla="*/ 2147483646 h 235"/>
                <a:gd name="T28" fmla="*/ 2147483646 w 282"/>
                <a:gd name="T29" fmla="*/ 2147483646 h 235"/>
                <a:gd name="T30" fmla="*/ 2147483646 w 282"/>
                <a:gd name="T31" fmla="*/ 2147483646 h 235"/>
                <a:gd name="T32" fmla="*/ 2147483646 w 282"/>
                <a:gd name="T33" fmla="*/ 2147483646 h 235"/>
                <a:gd name="T34" fmla="*/ 2147483646 w 282"/>
                <a:gd name="T35" fmla="*/ 2147483646 h 235"/>
                <a:gd name="T36" fmla="*/ 2147483646 w 282"/>
                <a:gd name="T37" fmla="*/ 2147483646 h 235"/>
                <a:gd name="T38" fmla="*/ 2147483646 w 282"/>
                <a:gd name="T39" fmla="*/ 2147483646 h 235"/>
                <a:gd name="T40" fmla="*/ 2147483646 w 282"/>
                <a:gd name="T41" fmla="*/ 2147483646 h 235"/>
                <a:gd name="T42" fmla="*/ 2147483646 w 282"/>
                <a:gd name="T43" fmla="*/ 2147483646 h 235"/>
                <a:gd name="T44" fmla="*/ 2147483646 w 282"/>
                <a:gd name="T45" fmla="*/ 2147483646 h 235"/>
                <a:gd name="T46" fmla="*/ 2147483646 w 282"/>
                <a:gd name="T47" fmla="*/ 2147483646 h 235"/>
                <a:gd name="T48" fmla="*/ 2147483646 w 282"/>
                <a:gd name="T49" fmla="*/ 2147483646 h 235"/>
                <a:gd name="T50" fmla="*/ 2147483646 w 282"/>
                <a:gd name="T51" fmla="*/ 2147483646 h 235"/>
                <a:gd name="T52" fmla="*/ 2147483646 w 282"/>
                <a:gd name="T53" fmla="*/ 2147483646 h 235"/>
                <a:gd name="T54" fmla="*/ 2147483646 w 282"/>
                <a:gd name="T55" fmla="*/ 2147483646 h 235"/>
                <a:gd name="T56" fmla="*/ 2147483646 w 282"/>
                <a:gd name="T57" fmla="*/ 2147483646 h 235"/>
                <a:gd name="T58" fmla="*/ 2147483646 w 282"/>
                <a:gd name="T59" fmla="*/ 2147483646 h 235"/>
                <a:gd name="T60" fmla="*/ 2147483646 w 282"/>
                <a:gd name="T61" fmla="*/ 2147483646 h 235"/>
                <a:gd name="T62" fmla="*/ 2147483646 w 282"/>
                <a:gd name="T63" fmla="*/ 2147483646 h 235"/>
                <a:gd name="T64" fmla="*/ 2147483646 w 282"/>
                <a:gd name="T65" fmla="*/ 2147483646 h 235"/>
                <a:gd name="T66" fmla="*/ 2147483646 w 282"/>
                <a:gd name="T67" fmla="*/ 2147483646 h 235"/>
                <a:gd name="T68" fmla="*/ 2147483646 w 282"/>
                <a:gd name="T69" fmla="*/ 2147483646 h 235"/>
                <a:gd name="T70" fmla="*/ 2147483646 w 282"/>
                <a:gd name="T71" fmla="*/ 2147483646 h 235"/>
                <a:gd name="T72" fmla="*/ 2147483646 w 282"/>
                <a:gd name="T73" fmla="*/ 2147483646 h 235"/>
                <a:gd name="T74" fmla="*/ 2147483646 w 282"/>
                <a:gd name="T75" fmla="*/ 2147483646 h 235"/>
                <a:gd name="T76" fmla="*/ 2147483646 w 282"/>
                <a:gd name="T77" fmla="*/ 2147483646 h 235"/>
                <a:gd name="T78" fmla="*/ 2147483646 w 282"/>
                <a:gd name="T79" fmla="*/ 2147483646 h 235"/>
                <a:gd name="T80" fmla="*/ 2147483646 w 282"/>
                <a:gd name="T81" fmla="*/ 2147483646 h 235"/>
                <a:gd name="T82" fmla="*/ 2147483646 w 282"/>
                <a:gd name="T83" fmla="*/ 2147483646 h 235"/>
                <a:gd name="T84" fmla="*/ 2147483646 w 282"/>
                <a:gd name="T85" fmla="*/ 2147483646 h 235"/>
                <a:gd name="T86" fmla="*/ 2147483646 w 282"/>
                <a:gd name="T87" fmla="*/ 2147483646 h 235"/>
                <a:gd name="T88" fmla="*/ 2147483646 w 282"/>
                <a:gd name="T89" fmla="*/ 2147483646 h 235"/>
                <a:gd name="T90" fmla="*/ 2147483646 w 282"/>
                <a:gd name="T91" fmla="*/ 2147483646 h 235"/>
                <a:gd name="T92" fmla="*/ 2147483646 w 282"/>
                <a:gd name="T93" fmla="*/ 2147483646 h 235"/>
                <a:gd name="T94" fmla="*/ 2147483646 w 282"/>
                <a:gd name="T95" fmla="*/ 2147483646 h 235"/>
                <a:gd name="T96" fmla="*/ 2147483646 w 282"/>
                <a:gd name="T97" fmla="*/ 2147483646 h 235"/>
                <a:gd name="T98" fmla="*/ 2147483646 w 282"/>
                <a:gd name="T99" fmla="*/ 2147483646 h 235"/>
                <a:gd name="T100" fmla="*/ 2147483646 w 282"/>
                <a:gd name="T101" fmla="*/ 2147483646 h 235"/>
                <a:gd name="T102" fmla="*/ 0 w 282"/>
                <a:gd name="T103" fmla="*/ 2147483646 h 235"/>
                <a:gd name="T104" fmla="*/ 0 w 282"/>
                <a:gd name="T105" fmla="*/ 2147483646 h 235"/>
                <a:gd name="T106" fmla="*/ 2147483646 w 282"/>
                <a:gd name="T107" fmla="*/ 2147483646 h 235"/>
                <a:gd name="T108" fmla="*/ 2147483646 w 282"/>
                <a:gd name="T109" fmla="*/ 2147483646 h 235"/>
                <a:gd name="T110" fmla="*/ 2147483646 w 282"/>
                <a:gd name="T111" fmla="*/ 2147483646 h 235"/>
                <a:gd name="T112" fmla="*/ 2147483646 w 282"/>
                <a:gd name="T113" fmla="*/ 2147483646 h 235"/>
                <a:gd name="T114" fmla="*/ 2147483646 w 282"/>
                <a:gd name="T115" fmla="*/ 2147483646 h 235"/>
                <a:gd name="T116" fmla="*/ 2147483646 w 282"/>
                <a:gd name="T117" fmla="*/ 2147483646 h 235"/>
                <a:gd name="T118" fmla="*/ 2147483646 w 282"/>
                <a:gd name="T119" fmla="*/ 2147483646 h 235"/>
                <a:gd name="T120" fmla="*/ 2147483646 w 282"/>
                <a:gd name="T121" fmla="*/ 2147483646 h 235"/>
                <a:gd name="T122" fmla="*/ 2147483646 w 282"/>
                <a:gd name="T123" fmla="*/ 2147483646 h 2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82" h="235">
                  <a:moveTo>
                    <a:pt x="28" y="131"/>
                  </a:moveTo>
                  <a:cubicBezTo>
                    <a:pt x="28" y="53"/>
                    <a:pt x="28" y="53"/>
                    <a:pt x="28" y="53"/>
                  </a:cubicBezTo>
                  <a:cubicBezTo>
                    <a:pt x="28" y="44"/>
                    <a:pt x="36" y="36"/>
                    <a:pt x="46" y="36"/>
                  </a:cubicBezTo>
                  <a:cubicBezTo>
                    <a:pt x="62" y="36"/>
                    <a:pt x="62" y="36"/>
                    <a:pt x="62" y="36"/>
                  </a:cubicBezTo>
                  <a:cubicBezTo>
                    <a:pt x="62" y="148"/>
                    <a:pt x="62" y="148"/>
                    <a:pt x="62" y="148"/>
                  </a:cubicBezTo>
                  <a:cubicBezTo>
                    <a:pt x="46" y="148"/>
                    <a:pt x="46" y="148"/>
                    <a:pt x="46" y="148"/>
                  </a:cubicBezTo>
                  <a:cubicBezTo>
                    <a:pt x="36" y="148"/>
                    <a:pt x="28" y="140"/>
                    <a:pt x="28" y="131"/>
                  </a:cubicBezTo>
                  <a:close/>
                  <a:moveTo>
                    <a:pt x="214" y="131"/>
                  </a:moveTo>
                  <a:cubicBezTo>
                    <a:pt x="214" y="53"/>
                    <a:pt x="214" y="53"/>
                    <a:pt x="214" y="53"/>
                  </a:cubicBezTo>
                  <a:cubicBezTo>
                    <a:pt x="214" y="44"/>
                    <a:pt x="207" y="36"/>
                    <a:pt x="197" y="36"/>
                  </a:cubicBezTo>
                  <a:cubicBezTo>
                    <a:pt x="180" y="36"/>
                    <a:pt x="180" y="36"/>
                    <a:pt x="180" y="36"/>
                  </a:cubicBezTo>
                  <a:cubicBezTo>
                    <a:pt x="180" y="148"/>
                    <a:pt x="180" y="148"/>
                    <a:pt x="180" y="148"/>
                  </a:cubicBezTo>
                  <a:cubicBezTo>
                    <a:pt x="197" y="148"/>
                    <a:pt x="197" y="148"/>
                    <a:pt x="197" y="148"/>
                  </a:cubicBezTo>
                  <a:cubicBezTo>
                    <a:pt x="207" y="148"/>
                    <a:pt x="214" y="140"/>
                    <a:pt x="214" y="131"/>
                  </a:cubicBezTo>
                  <a:close/>
                  <a:moveTo>
                    <a:pt x="154" y="36"/>
                  </a:moveTo>
                  <a:cubicBezTo>
                    <a:pt x="152" y="21"/>
                    <a:pt x="143" y="13"/>
                    <a:pt x="131" y="13"/>
                  </a:cubicBezTo>
                  <a:cubicBezTo>
                    <a:pt x="112" y="13"/>
                    <a:pt x="112" y="13"/>
                    <a:pt x="112" y="13"/>
                  </a:cubicBezTo>
                  <a:cubicBezTo>
                    <a:pt x="100" y="13"/>
                    <a:pt x="91" y="21"/>
                    <a:pt x="89" y="36"/>
                  </a:cubicBezTo>
                  <a:cubicBezTo>
                    <a:pt x="77" y="36"/>
                    <a:pt x="77" y="36"/>
                    <a:pt x="77" y="36"/>
                  </a:cubicBezTo>
                  <a:cubicBezTo>
                    <a:pt x="77" y="148"/>
                    <a:pt x="77" y="148"/>
                    <a:pt x="77" y="148"/>
                  </a:cubicBezTo>
                  <a:cubicBezTo>
                    <a:pt x="166" y="148"/>
                    <a:pt x="166" y="148"/>
                    <a:pt x="166" y="148"/>
                  </a:cubicBezTo>
                  <a:cubicBezTo>
                    <a:pt x="166" y="36"/>
                    <a:pt x="166" y="36"/>
                    <a:pt x="166" y="36"/>
                  </a:cubicBezTo>
                  <a:lnTo>
                    <a:pt x="154" y="36"/>
                  </a:lnTo>
                  <a:close/>
                  <a:moveTo>
                    <a:pt x="101" y="36"/>
                  </a:moveTo>
                  <a:cubicBezTo>
                    <a:pt x="102" y="23"/>
                    <a:pt x="110" y="23"/>
                    <a:pt x="112" y="23"/>
                  </a:cubicBezTo>
                  <a:cubicBezTo>
                    <a:pt x="131" y="23"/>
                    <a:pt x="131" y="23"/>
                    <a:pt x="131" y="23"/>
                  </a:cubicBezTo>
                  <a:cubicBezTo>
                    <a:pt x="137" y="23"/>
                    <a:pt x="141" y="27"/>
                    <a:pt x="142" y="36"/>
                  </a:cubicBezTo>
                  <a:lnTo>
                    <a:pt x="101" y="36"/>
                  </a:lnTo>
                  <a:close/>
                  <a:moveTo>
                    <a:pt x="42" y="187"/>
                  </a:moveTo>
                  <a:cubicBezTo>
                    <a:pt x="28" y="187"/>
                    <a:pt x="17" y="198"/>
                    <a:pt x="17" y="211"/>
                  </a:cubicBezTo>
                  <a:cubicBezTo>
                    <a:pt x="17" y="224"/>
                    <a:pt x="28" y="235"/>
                    <a:pt x="42" y="235"/>
                  </a:cubicBezTo>
                  <a:cubicBezTo>
                    <a:pt x="55" y="235"/>
                    <a:pt x="66" y="224"/>
                    <a:pt x="66" y="211"/>
                  </a:cubicBezTo>
                  <a:cubicBezTo>
                    <a:pt x="66" y="198"/>
                    <a:pt x="55" y="187"/>
                    <a:pt x="42" y="187"/>
                  </a:cubicBezTo>
                  <a:close/>
                  <a:moveTo>
                    <a:pt x="42" y="224"/>
                  </a:moveTo>
                  <a:cubicBezTo>
                    <a:pt x="34" y="224"/>
                    <a:pt x="29" y="218"/>
                    <a:pt x="29" y="211"/>
                  </a:cubicBezTo>
                  <a:cubicBezTo>
                    <a:pt x="29" y="204"/>
                    <a:pt x="34" y="198"/>
                    <a:pt x="42" y="198"/>
                  </a:cubicBezTo>
                  <a:cubicBezTo>
                    <a:pt x="49" y="198"/>
                    <a:pt x="54" y="204"/>
                    <a:pt x="54" y="211"/>
                  </a:cubicBezTo>
                  <a:cubicBezTo>
                    <a:pt x="54" y="218"/>
                    <a:pt x="49" y="224"/>
                    <a:pt x="42" y="224"/>
                  </a:cubicBezTo>
                  <a:close/>
                  <a:moveTo>
                    <a:pt x="202" y="187"/>
                  </a:moveTo>
                  <a:cubicBezTo>
                    <a:pt x="188" y="187"/>
                    <a:pt x="177" y="198"/>
                    <a:pt x="177" y="211"/>
                  </a:cubicBezTo>
                  <a:cubicBezTo>
                    <a:pt x="177" y="224"/>
                    <a:pt x="188" y="235"/>
                    <a:pt x="202" y="235"/>
                  </a:cubicBezTo>
                  <a:cubicBezTo>
                    <a:pt x="215" y="235"/>
                    <a:pt x="226" y="224"/>
                    <a:pt x="226" y="211"/>
                  </a:cubicBezTo>
                  <a:cubicBezTo>
                    <a:pt x="226" y="198"/>
                    <a:pt x="215" y="187"/>
                    <a:pt x="202" y="187"/>
                  </a:cubicBezTo>
                  <a:close/>
                  <a:moveTo>
                    <a:pt x="202" y="224"/>
                  </a:moveTo>
                  <a:cubicBezTo>
                    <a:pt x="194" y="224"/>
                    <a:pt x="189" y="218"/>
                    <a:pt x="189" y="211"/>
                  </a:cubicBezTo>
                  <a:cubicBezTo>
                    <a:pt x="189" y="204"/>
                    <a:pt x="194" y="198"/>
                    <a:pt x="202" y="198"/>
                  </a:cubicBezTo>
                  <a:cubicBezTo>
                    <a:pt x="209" y="198"/>
                    <a:pt x="214" y="204"/>
                    <a:pt x="214" y="211"/>
                  </a:cubicBezTo>
                  <a:cubicBezTo>
                    <a:pt x="214" y="218"/>
                    <a:pt x="209" y="224"/>
                    <a:pt x="202" y="224"/>
                  </a:cubicBezTo>
                  <a:close/>
                  <a:moveTo>
                    <a:pt x="275" y="20"/>
                  </a:moveTo>
                  <a:cubicBezTo>
                    <a:pt x="246" y="36"/>
                    <a:pt x="246" y="36"/>
                    <a:pt x="246" y="36"/>
                  </a:cubicBezTo>
                  <a:cubicBezTo>
                    <a:pt x="246" y="179"/>
                    <a:pt x="246" y="179"/>
                    <a:pt x="246" y="179"/>
                  </a:cubicBezTo>
                  <a:cubicBezTo>
                    <a:pt x="0" y="179"/>
                    <a:pt x="0" y="179"/>
                    <a:pt x="0" y="179"/>
                  </a:cubicBezTo>
                  <a:cubicBezTo>
                    <a:pt x="0" y="140"/>
                    <a:pt x="0" y="140"/>
                    <a:pt x="0" y="140"/>
                  </a:cubicBezTo>
                  <a:cubicBezTo>
                    <a:pt x="19" y="140"/>
                    <a:pt x="19" y="140"/>
                    <a:pt x="19" y="140"/>
                  </a:cubicBezTo>
                  <a:cubicBezTo>
                    <a:pt x="19" y="160"/>
                    <a:pt x="19" y="160"/>
                    <a:pt x="19" y="160"/>
                  </a:cubicBezTo>
                  <a:cubicBezTo>
                    <a:pt x="226" y="160"/>
                    <a:pt x="226" y="160"/>
                    <a:pt x="226" y="160"/>
                  </a:cubicBezTo>
                  <a:cubicBezTo>
                    <a:pt x="226" y="31"/>
                    <a:pt x="226" y="31"/>
                    <a:pt x="226" y="31"/>
                  </a:cubicBezTo>
                  <a:cubicBezTo>
                    <a:pt x="226" y="31"/>
                    <a:pt x="226" y="30"/>
                    <a:pt x="226" y="29"/>
                  </a:cubicBezTo>
                  <a:cubicBezTo>
                    <a:pt x="227" y="26"/>
                    <a:pt x="228" y="23"/>
                    <a:pt x="231" y="22"/>
                  </a:cubicBezTo>
                  <a:cubicBezTo>
                    <a:pt x="266" y="3"/>
                    <a:pt x="266" y="3"/>
                    <a:pt x="266" y="3"/>
                  </a:cubicBezTo>
                  <a:cubicBezTo>
                    <a:pt x="271" y="0"/>
                    <a:pt x="277" y="2"/>
                    <a:pt x="279" y="7"/>
                  </a:cubicBezTo>
                  <a:cubicBezTo>
                    <a:pt x="282" y="12"/>
                    <a:pt x="280" y="17"/>
                    <a:pt x="275" y="20"/>
                  </a:cubicBezTo>
                  <a:close/>
                </a:path>
              </a:pathLst>
            </a:custGeom>
            <a:solidFill>
              <a:schemeClr val="bg1"/>
            </a:solidFill>
            <a:ln>
              <a:noFill/>
            </a:ln>
          </p:spPr>
          <p:txBody>
            <a:bodyPr/>
            <a:lstStyle/>
            <a:p>
              <a:endParaRPr lang="zh-CN" altLang="en-US"/>
            </a:p>
          </p:txBody>
        </p:sp>
      </p:grpSp>
      <p:grpSp>
        <p:nvGrpSpPr>
          <p:cNvPr id="26" name="组合 25"/>
          <p:cNvGrpSpPr/>
          <p:nvPr/>
        </p:nvGrpSpPr>
        <p:grpSpPr>
          <a:xfrm>
            <a:off x="6234321" y="1419624"/>
            <a:ext cx="1681280" cy="2943224"/>
            <a:chOff x="6224944" y="853917"/>
            <a:chExt cx="1681280" cy="2943224"/>
          </a:xfrm>
        </p:grpSpPr>
        <p:sp>
          <p:nvSpPr>
            <p:cNvPr id="27" name="梯形 26"/>
            <p:cNvSpPr/>
            <p:nvPr/>
          </p:nvSpPr>
          <p:spPr>
            <a:xfrm rot="16200000" flipH="1">
              <a:off x="5595425" y="1486341"/>
              <a:ext cx="2943224" cy="1678375"/>
            </a:xfrm>
            <a:prstGeom prst="trapezoid">
              <a:avLst>
                <a:gd name="adj" fmla="val 6098"/>
              </a:avLst>
            </a:prstGeom>
            <a:solidFill>
              <a:srgbClr val="C00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28" name="椭圆 27"/>
            <p:cNvSpPr>
              <a:spLocks noChangeAspect="1"/>
            </p:cNvSpPr>
            <p:nvPr/>
          </p:nvSpPr>
          <p:spPr>
            <a:xfrm>
              <a:off x="6519038" y="1154640"/>
              <a:ext cx="1080000" cy="10800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5000" b="1" dirty="0">
                <a:solidFill>
                  <a:schemeClr val="bg1"/>
                </a:solidFill>
              </a:endParaRPr>
            </a:p>
          </p:txBody>
        </p:sp>
        <p:sp>
          <p:nvSpPr>
            <p:cNvPr id="29" name="文本框 8"/>
            <p:cNvSpPr txBox="1"/>
            <p:nvPr/>
          </p:nvSpPr>
          <p:spPr>
            <a:xfrm>
              <a:off x="6224944" y="2408801"/>
              <a:ext cx="1678375" cy="946413"/>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sz="1100" b="1" dirty="0">
                  <a:solidFill>
                    <a:schemeClr val="bg1"/>
                  </a:solidFill>
                </a:rPr>
                <a:t>输入你的标题内容</a:t>
              </a:r>
              <a:endParaRPr lang="en-US" altLang="zh-CN" sz="1100" b="1" dirty="0">
                <a:solidFill>
                  <a:schemeClr val="bg1"/>
                </a:solidFill>
              </a:endParaRPr>
            </a:p>
            <a:p>
              <a:pPr algn="ctr">
                <a:lnSpc>
                  <a:spcPct val="150000"/>
                </a:lnSpc>
              </a:pPr>
              <a:r>
                <a:rPr lang="zh-CN" altLang="en-US" sz="900" dirty="0">
                  <a:solidFill>
                    <a:schemeClr val="bg1"/>
                  </a:solidFill>
                </a:rPr>
                <a:t>请在此粘贴或者输入你的文字内容请在此粘贴或者输入你的文字</a:t>
              </a:r>
              <a:endParaRPr lang="en-US" altLang="zh-CN" sz="900" dirty="0">
                <a:solidFill>
                  <a:schemeClr val="bg1"/>
                </a:solidFill>
              </a:endParaRPr>
            </a:p>
          </p:txBody>
        </p:sp>
        <p:sp>
          <p:nvSpPr>
            <p:cNvPr id="30" name="KSO_Shape"/>
            <p:cNvSpPr/>
            <p:nvPr/>
          </p:nvSpPr>
          <p:spPr bwMode="auto">
            <a:xfrm>
              <a:off x="6770896" y="1427315"/>
              <a:ext cx="586469" cy="492634"/>
            </a:xfrm>
            <a:custGeom>
              <a:avLst/>
              <a:gdLst>
                <a:gd name="T0" fmla="*/ 2147483646 w 232"/>
                <a:gd name="T1" fmla="*/ 2147483646 h 195"/>
                <a:gd name="T2" fmla="*/ 2147483646 w 232"/>
                <a:gd name="T3" fmla="*/ 0 h 195"/>
                <a:gd name="T4" fmla="*/ 2147483646 w 232"/>
                <a:gd name="T5" fmla="*/ 0 h 195"/>
                <a:gd name="T6" fmla="*/ 2147483646 w 232"/>
                <a:gd name="T7" fmla="*/ 2147483646 h 195"/>
                <a:gd name="T8" fmla="*/ 2147483646 w 232"/>
                <a:gd name="T9" fmla="*/ 2147483646 h 195"/>
                <a:gd name="T10" fmla="*/ 2147483646 w 232"/>
                <a:gd name="T11" fmla="*/ 2147483646 h 195"/>
                <a:gd name="T12" fmla="*/ 2147483646 w 232"/>
                <a:gd name="T13" fmla="*/ 2147483646 h 195"/>
                <a:gd name="T14" fmla="*/ 2147483646 w 232"/>
                <a:gd name="T15" fmla="*/ 2147483646 h 195"/>
                <a:gd name="T16" fmla="*/ 2147483646 w 232"/>
                <a:gd name="T17" fmla="*/ 2147483646 h 195"/>
                <a:gd name="T18" fmla="*/ 2147483646 w 232"/>
                <a:gd name="T19" fmla="*/ 2147483646 h 195"/>
                <a:gd name="T20" fmla="*/ 2147483646 w 232"/>
                <a:gd name="T21" fmla="*/ 2147483646 h 195"/>
                <a:gd name="T22" fmla="*/ 2147483646 w 232"/>
                <a:gd name="T23" fmla="*/ 2147483646 h 195"/>
                <a:gd name="T24" fmla="*/ 2147483646 w 232"/>
                <a:gd name="T25" fmla="*/ 2147483646 h 195"/>
                <a:gd name="T26" fmla="*/ 2147483646 w 232"/>
                <a:gd name="T27" fmla="*/ 2147483646 h 195"/>
                <a:gd name="T28" fmla="*/ 2147483646 w 232"/>
                <a:gd name="T29" fmla="*/ 2147483646 h 195"/>
                <a:gd name="T30" fmla="*/ 2147483646 w 232"/>
                <a:gd name="T31" fmla="*/ 2147483646 h 195"/>
                <a:gd name="T32" fmla="*/ 0 w 232"/>
                <a:gd name="T33" fmla="*/ 2147483646 h 195"/>
                <a:gd name="T34" fmla="*/ 0 w 232"/>
                <a:gd name="T35" fmla="*/ 2147483646 h 195"/>
                <a:gd name="T36" fmla="*/ 2147483646 w 232"/>
                <a:gd name="T37" fmla="*/ 2147483646 h 195"/>
                <a:gd name="T38" fmla="*/ 2147483646 w 232"/>
                <a:gd name="T39" fmla="*/ 2147483646 h 195"/>
                <a:gd name="T40" fmla="*/ 2147483646 w 232"/>
                <a:gd name="T41" fmla="*/ 2147483646 h 195"/>
                <a:gd name="T42" fmla="*/ 2147483646 w 232"/>
                <a:gd name="T43" fmla="*/ 2147483646 h 195"/>
                <a:gd name="T44" fmla="*/ 2147483646 w 232"/>
                <a:gd name="T45" fmla="*/ 2147483646 h 195"/>
                <a:gd name="T46" fmla="*/ 2147483646 w 232"/>
                <a:gd name="T47" fmla="*/ 2147483646 h 195"/>
                <a:gd name="T48" fmla="*/ 2147483646 w 232"/>
                <a:gd name="T49" fmla="*/ 2147483646 h 195"/>
                <a:gd name="T50" fmla="*/ 2147483646 w 232"/>
                <a:gd name="T51" fmla="*/ 2147483646 h 195"/>
                <a:gd name="T52" fmla="*/ 2147483646 w 232"/>
                <a:gd name="T53" fmla="*/ 2147483646 h 195"/>
                <a:gd name="T54" fmla="*/ 2147483646 w 232"/>
                <a:gd name="T55" fmla="*/ 2147483646 h 195"/>
                <a:gd name="T56" fmla="*/ 2147483646 w 232"/>
                <a:gd name="T57" fmla="*/ 2147483646 h 195"/>
                <a:gd name="T58" fmla="*/ 2147483646 w 232"/>
                <a:gd name="T59" fmla="*/ 2147483646 h 195"/>
                <a:gd name="T60" fmla="*/ 2147483646 w 232"/>
                <a:gd name="T61" fmla="*/ 2147483646 h 195"/>
                <a:gd name="T62" fmla="*/ 2147483646 w 232"/>
                <a:gd name="T63" fmla="*/ 2147483646 h 195"/>
                <a:gd name="T64" fmla="*/ 2147483646 w 232"/>
                <a:gd name="T65" fmla="*/ 2147483646 h 195"/>
                <a:gd name="T66" fmla="*/ 2147483646 w 232"/>
                <a:gd name="T67" fmla="*/ 2147483646 h 195"/>
                <a:gd name="T68" fmla="*/ 2147483646 w 232"/>
                <a:gd name="T69" fmla="*/ 2147483646 h 195"/>
                <a:gd name="T70" fmla="*/ 2147483646 w 232"/>
                <a:gd name="T71" fmla="*/ 2147483646 h 195"/>
                <a:gd name="T72" fmla="*/ 2147483646 w 232"/>
                <a:gd name="T73" fmla="*/ 2147483646 h 195"/>
                <a:gd name="T74" fmla="*/ 2147483646 w 232"/>
                <a:gd name="T75" fmla="*/ 2147483646 h 195"/>
                <a:gd name="T76" fmla="*/ 2147483646 w 232"/>
                <a:gd name="T77" fmla="*/ 2147483646 h 195"/>
                <a:gd name="T78" fmla="*/ 2147483646 w 232"/>
                <a:gd name="T79" fmla="*/ 2147483646 h 195"/>
                <a:gd name="T80" fmla="*/ 2147483646 w 232"/>
                <a:gd name="T81" fmla="*/ 2147483646 h 195"/>
                <a:gd name="T82" fmla="*/ 2147483646 w 232"/>
                <a:gd name="T83" fmla="*/ 2147483646 h 195"/>
                <a:gd name="T84" fmla="*/ 2147483646 w 232"/>
                <a:gd name="T85" fmla="*/ 2147483646 h 195"/>
                <a:gd name="T86" fmla="*/ 2147483646 w 232"/>
                <a:gd name="T87" fmla="*/ 2147483646 h 195"/>
                <a:gd name="T88" fmla="*/ 2147483646 w 232"/>
                <a:gd name="T89" fmla="*/ 2147483646 h 195"/>
                <a:gd name="T90" fmla="*/ 2147483646 w 232"/>
                <a:gd name="T91" fmla="*/ 2147483646 h 195"/>
                <a:gd name="T92" fmla="*/ 2147483646 w 232"/>
                <a:gd name="T93" fmla="*/ 2147483646 h 195"/>
                <a:gd name="T94" fmla="*/ 2147483646 w 232"/>
                <a:gd name="T95" fmla="*/ 2147483646 h 195"/>
                <a:gd name="T96" fmla="*/ 2147483646 w 232"/>
                <a:gd name="T97" fmla="*/ 2147483646 h 19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32" h="195">
                  <a:moveTo>
                    <a:pt x="155" y="27"/>
                  </a:moveTo>
                  <a:cubicBezTo>
                    <a:pt x="153" y="10"/>
                    <a:pt x="142" y="0"/>
                    <a:pt x="127" y="0"/>
                  </a:cubicBezTo>
                  <a:cubicBezTo>
                    <a:pt x="105" y="0"/>
                    <a:pt x="105" y="0"/>
                    <a:pt x="105" y="0"/>
                  </a:cubicBezTo>
                  <a:cubicBezTo>
                    <a:pt x="90" y="0"/>
                    <a:pt x="79" y="10"/>
                    <a:pt x="77" y="28"/>
                  </a:cubicBezTo>
                  <a:cubicBezTo>
                    <a:pt x="58" y="28"/>
                    <a:pt x="58" y="28"/>
                    <a:pt x="58" y="28"/>
                  </a:cubicBezTo>
                  <a:cubicBezTo>
                    <a:pt x="58" y="195"/>
                    <a:pt x="58" y="195"/>
                    <a:pt x="58" y="195"/>
                  </a:cubicBezTo>
                  <a:cubicBezTo>
                    <a:pt x="174" y="195"/>
                    <a:pt x="174" y="195"/>
                    <a:pt x="174" y="195"/>
                  </a:cubicBezTo>
                  <a:cubicBezTo>
                    <a:pt x="174" y="28"/>
                    <a:pt x="174" y="28"/>
                    <a:pt x="174" y="28"/>
                  </a:cubicBezTo>
                  <a:lnTo>
                    <a:pt x="155" y="27"/>
                  </a:lnTo>
                  <a:close/>
                  <a:moveTo>
                    <a:pt x="105" y="12"/>
                  </a:moveTo>
                  <a:cubicBezTo>
                    <a:pt x="127" y="12"/>
                    <a:pt x="127" y="12"/>
                    <a:pt x="127" y="12"/>
                  </a:cubicBezTo>
                  <a:cubicBezTo>
                    <a:pt x="135" y="12"/>
                    <a:pt x="140" y="18"/>
                    <a:pt x="141" y="28"/>
                  </a:cubicBezTo>
                  <a:cubicBezTo>
                    <a:pt x="91" y="28"/>
                    <a:pt x="91" y="28"/>
                    <a:pt x="91" y="28"/>
                  </a:cubicBezTo>
                  <a:cubicBezTo>
                    <a:pt x="93" y="13"/>
                    <a:pt x="102" y="12"/>
                    <a:pt x="105" y="12"/>
                  </a:cubicBezTo>
                  <a:close/>
                  <a:moveTo>
                    <a:pt x="45" y="28"/>
                  </a:moveTo>
                  <a:cubicBezTo>
                    <a:pt x="21" y="28"/>
                    <a:pt x="21" y="28"/>
                    <a:pt x="21" y="28"/>
                  </a:cubicBezTo>
                  <a:cubicBezTo>
                    <a:pt x="9" y="28"/>
                    <a:pt x="0" y="37"/>
                    <a:pt x="0" y="49"/>
                  </a:cubicBezTo>
                  <a:cubicBezTo>
                    <a:pt x="0" y="174"/>
                    <a:pt x="0" y="174"/>
                    <a:pt x="0" y="174"/>
                  </a:cubicBezTo>
                  <a:cubicBezTo>
                    <a:pt x="0" y="185"/>
                    <a:pt x="9" y="195"/>
                    <a:pt x="21" y="195"/>
                  </a:cubicBezTo>
                  <a:cubicBezTo>
                    <a:pt x="45" y="195"/>
                    <a:pt x="45" y="195"/>
                    <a:pt x="45" y="195"/>
                  </a:cubicBezTo>
                  <a:lnTo>
                    <a:pt x="45" y="28"/>
                  </a:lnTo>
                  <a:close/>
                  <a:moveTo>
                    <a:pt x="232" y="174"/>
                  </a:moveTo>
                  <a:cubicBezTo>
                    <a:pt x="232" y="185"/>
                    <a:pt x="223" y="195"/>
                    <a:pt x="211" y="195"/>
                  </a:cubicBezTo>
                  <a:cubicBezTo>
                    <a:pt x="187" y="195"/>
                    <a:pt x="187" y="195"/>
                    <a:pt x="187" y="195"/>
                  </a:cubicBezTo>
                  <a:cubicBezTo>
                    <a:pt x="187" y="28"/>
                    <a:pt x="187" y="28"/>
                    <a:pt x="187" y="28"/>
                  </a:cubicBezTo>
                  <a:cubicBezTo>
                    <a:pt x="211" y="28"/>
                    <a:pt x="211" y="28"/>
                    <a:pt x="211" y="28"/>
                  </a:cubicBezTo>
                  <a:cubicBezTo>
                    <a:pt x="223" y="28"/>
                    <a:pt x="232" y="37"/>
                    <a:pt x="232" y="49"/>
                  </a:cubicBezTo>
                  <a:lnTo>
                    <a:pt x="232" y="174"/>
                  </a:lnTo>
                  <a:close/>
                  <a:moveTo>
                    <a:pt x="125" y="128"/>
                  </a:moveTo>
                  <a:cubicBezTo>
                    <a:pt x="125" y="123"/>
                    <a:pt x="121" y="120"/>
                    <a:pt x="111" y="117"/>
                  </a:cubicBezTo>
                  <a:cubicBezTo>
                    <a:pt x="98" y="113"/>
                    <a:pt x="89" y="107"/>
                    <a:pt x="89" y="94"/>
                  </a:cubicBezTo>
                  <a:cubicBezTo>
                    <a:pt x="89" y="83"/>
                    <a:pt x="97" y="75"/>
                    <a:pt x="110" y="72"/>
                  </a:cubicBezTo>
                  <a:cubicBezTo>
                    <a:pt x="110" y="60"/>
                    <a:pt x="110" y="60"/>
                    <a:pt x="110" y="60"/>
                  </a:cubicBezTo>
                  <a:cubicBezTo>
                    <a:pt x="122" y="60"/>
                    <a:pt x="122" y="60"/>
                    <a:pt x="122" y="60"/>
                  </a:cubicBezTo>
                  <a:cubicBezTo>
                    <a:pt x="122" y="71"/>
                    <a:pt x="122" y="71"/>
                    <a:pt x="122" y="71"/>
                  </a:cubicBezTo>
                  <a:cubicBezTo>
                    <a:pt x="131" y="72"/>
                    <a:pt x="136" y="73"/>
                    <a:pt x="141" y="75"/>
                  </a:cubicBezTo>
                  <a:cubicBezTo>
                    <a:pt x="137" y="90"/>
                    <a:pt x="137" y="90"/>
                    <a:pt x="137" y="90"/>
                  </a:cubicBezTo>
                  <a:cubicBezTo>
                    <a:pt x="134" y="88"/>
                    <a:pt x="128" y="85"/>
                    <a:pt x="119" y="85"/>
                  </a:cubicBezTo>
                  <a:cubicBezTo>
                    <a:pt x="111" y="85"/>
                    <a:pt x="108" y="89"/>
                    <a:pt x="108" y="92"/>
                  </a:cubicBezTo>
                  <a:cubicBezTo>
                    <a:pt x="108" y="96"/>
                    <a:pt x="112" y="99"/>
                    <a:pt x="123" y="103"/>
                  </a:cubicBezTo>
                  <a:cubicBezTo>
                    <a:pt x="138" y="108"/>
                    <a:pt x="144" y="115"/>
                    <a:pt x="144" y="126"/>
                  </a:cubicBezTo>
                  <a:cubicBezTo>
                    <a:pt x="144" y="137"/>
                    <a:pt x="136" y="147"/>
                    <a:pt x="122" y="149"/>
                  </a:cubicBezTo>
                  <a:cubicBezTo>
                    <a:pt x="122" y="162"/>
                    <a:pt x="122" y="162"/>
                    <a:pt x="122" y="162"/>
                  </a:cubicBezTo>
                  <a:cubicBezTo>
                    <a:pt x="109" y="162"/>
                    <a:pt x="109" y="162"/>
                    <a:pt x="109" y="162"/>
                  </a:cubicBezTo>
                  <a:cubicBezTo>
                    <a:pt x="109" y="150"/>
                    <a:pt x="109" y="150"/>
                    <a:pt x="109" y="150"/>
                  </a:cubicBezTo>
                  <a:cubicBezTo>
                    <a:pt x="101" y="150"/>
                    <a:pt x="93" y="148"/>
                    <a:pt x="88" y="145"/>
                  </a:cubicBezTo>
                  <a:cubicBezTo>
                    <a:pt x="92" y="130"/>
                    <a:pt x="92" y="130"/>
                    <a:pt x="92" y="130"/>
                  </a:cubicBezTo>
                  <a:cubicBezTo>
                    <a:pt x="97" y="133"/>
                    <a:pt x="105" y="136"/>
                    <a:pt x="113" y="136"/>
                  </a:cubicBezTo>
                  <a:cubicBezTo>
                    <a:pt x="120" y="136"/>
                    <a:pt x="125" y="133"/>
                    <a:pt x="125" y="128"/>
                  </a:cubicBezTo>
                  <a:close/>
                </a:path>
              </a:pathLst>
            </a:custGeom>
            <a:solidFill>
              <a:schemeClr val="bg1"/>
            </a:solidFill>
            <a:ln>
              <a:noFill/>
            </a:ln>
            <a:effectLst/>
          </p:spPr>
          <p:txBody>
            <a:bodyPr lIns="91437" tIns="45718" rIns="91437" bIns="45718"/>
            <a:lstStyle/>
            <a:p>
              <a:endParaRPr lang="zh-CN" altLang="en-US"/>
            </a:p>
          </p:txBody>
        </p:sp>
      </p:grpSp>
      <p:pic>
        <p:nvPicPr>
          <p:cNvPr id="32" name="图片 3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52398" y="151425"/>
            <a:ext cx="876093" cy="617939"/>
          </a:xfrm>
          <a:prstGeom prst="rect">
            <a:avLst/>
          </a:prstGeom>
        </p:spPr>
      </p:pic>
      <p:sp>
        <p:nvSpPr>
          <p:cNvPr id="34" name="TextBox 33"/>
          <p:cNvSpPr txBox="1"/>
          <p:nvPr/>
        </p:nvSpPr>
        <p:spPr>
          <a:xfrm>
            <a:off x="1222263" y="339502"/>
            <a:ext cx="2492990" cy="369332"/>
          </a:xfrm>
          <a:prstGeom prst="rect">
            <a:avLst/>
          </a:prstGeom>
          <a:noFill/>
        </p:spPr>
        <p:txBody>
          <a:bodyPr wrap="none" rtlCol="0">
            <a:spAutoFit/>
          </a:bodyPr>
          <a:lstStyle/>
          <a:p>
            <a:r>
              <a:rPr lang="zh-CN" altLang="en-US" b="1" dirty="0">
                <a:solidFill>
                  <a:schemeClr val="bg1">
                    <a:lumMod val="95000"/>
                  </a:schemeClr>
                </a:solidFill>
                <a:latin typeface="微软雅黑" panose="020B0503020204020204" pitchFamily="34" charset="-122"/>
                <a:ea typeface="微软雅黑" panose="020B0503020204020204" pitchFamily="34" charset="-122"/>
              </a:rPr>
              <a:t>点击此处输入你的内容</a:t>
            </a:r>
            <a:endParaRPr lang="zh-CN" altLang="en-US" b="1"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anim calcmode="lin" valueType="num">
                                      <p:cBhvr>
                                        <p:cTn id="8" dur="750" fill="hold"/>
                                        <p:tgtEl>
                                          <p:spTgt spid="2"/>
                                        </p:tgtEl>
                                        <p:attrNameLst>
                                          <p:attrName>ppt_x</p:attrName>
                                        </p:attrNameLst>
                                      </p:cBhvr>
                                      <p:tavLst>
                                        <p:tav tm="0">
                                          <p:val>
                                            <p:strVal val="#ppt_x"/>
                                          </p:val>
                                        </p:tav>
                                        <p:tav tm="100000">
                                          <p:val>
                                            <p:strVal val="#ppt_x"/>
                                          </p:val>
                                        </p:tav>
                                      </p:tavLst>
                                    </p:anim>
                                    <p:anim calcmode="lin" valueType="num">
                                      <p:cBhvr>
                                        <p:cTn id="9" dur="750" fill="hold"/>
                                        <p:tgtEl>
                                          <p:spTgt spid="2"/>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anim calcmode="lin" valueType="num">
                                      <p:cBhvr>
                                        <p:cTn id="13" dur="1000" fill="hold"/>
                                        <p:tgtEl>
                                          <p:spTgt spid="21"/>
                                        </p:tgtEl>
                                        <p:attrNameLst>
                                          <p:attrName>ppt_x</p:attrName>
                                        </p:attrNameLst>
                                      </p:cBhvr>
                                      <p:tavLst>
                                        <p:tav tm="0">
                                          <p:val>
                                            <p:strVal val="#ppt_x"/>
                                          </p:val>
                                        </p:tav>
                                        <p:tav tm="100000">
                                          <p:val>
                                            <p:strVal val="#ppt_x"/>
                                          </p:val>
                                        </p:tav>
                                      </p:tavLst>
                                    </p:anim>
                                    <p:anim calcmode="lin" valueType="num">
                                      <p:cBhvr>
                                        <p:cTn id="14" dur="1000" fill="hold"/>
                                        <p:tgtEl>
                                          <p:spTgt spid="2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750"/>
                                        <p:tgtEl>
                                          <p:spTgt spid="14"/>
                                        </p:tgtEl>
                                      </p:cBhvr>
                                    </p:animEffect>
                                    <p:anim calcmode="lin" valueType="num">
                                      <p:cBhvr>
                                        <p:cTn id="18" dur="750" fill="hold"/>
                                        <p:tgtEl>
                                          <p:spTgt spid="14"/>
                                        </p:tgtEl>
                                        <p:attrNameLst>
                                          <p:attrName>ppt_x</p:attrName>
                                        </p:attrNameLst>
                                      </p:cBhvr>
                                      <p:tavLst>
                                        <p:tav tm="0">
                                          <p:val>
                                            <p:strVal val="#ppt_x"/>
                                          </p:val>
                                        </p:tav>
                                        <p:tav tm="100000">
                                          <p:val>
                                            <p:strVal val="#ppt_x"/>
                                          </p:val>
                                        </p:tav>
                                      </p:tavLst>
                                    </p:anim>
                                    <p:anim calcmode="lin" valueType="num">
                                      <p:cBhvr>
                                        <p:cTn id="19" dur="750" fill="hold"/>
                                        <p:tgtEl>
                                          <p:spTgt spid="14"/>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1000"/>
                                        <p:tgtEl>
                                          <p:spTgt spid="26"/>
                                        </p:tgtEl>
                                      </p:cBhvr>
                                    </p:animEffect>
                                    <p:anim calcmode="lin" valueType="num">
                                      <p:cBhvr>
                                        <p:cTn id="23" dur="1000" fill="hold"/>
                                        <p:tgtEl>
                                          <p:spTgt spid="26"/>
                                        </p:tgtEl>
                                        <p:attrNameLst>
                                          <p:attrName>ppt_x</p:attrName>
                                        </p:attrNameLst>
                                      </p:cBhvr>
                                      <p:tavLst>
                                        <p:tav tm="0">
                                          <p:val>
                                            <p:strVal val="#ppt_x"/>
                                          </p:val>
                                        </p:tav>
                                        <p:tav tm="100000">
                                          <p:val>
                                            <p:strVal val="#ppt_x"/>
                                          </p:val>
                                        </p:tav>
                                      </p:tavLst>
                                    </p:anim>
                                    <p:anim calcmode="lin" valueType="num">
                                      <p:cBhvr>
                                        <p:cTn id="24"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bwMode="auto">
          <a:xfrm>
            <a:off x="2697555" y="1301861"/>
            <a:ext cx="4672889" cy="809364"/>
            <a:chOff x="0" y="0"/>
            <a:chExt cx="4337" cy="957"/>
          </a:xfrm>
        </p:grpSpPr>
        <p:sp>
          <p:nvSpPr>
            <p:cNvPr id="11" name="Rectangle 10"/>
            <p:cNvSpPr>
              <a:spLocks noChangeArrowheads="1"/>
            </p:cNvSpPr>
            <p:nvPr/>
          </p:nvSpPr>
          <p:spPr bwMode="auto">
            <a:xfrm>
              <a:off x="3" y="0"/>
              <a:ext cx="4331" cy="311"/>
            </a:xfrm>
            <a:prstGeom prst="rect">
              <a:avLst/>
            </a:prstGeom>
            <a:gradFill rotWithShape="0">
              <a:gsLst>
                <a:gs pos="0">
                  <a:srgbClr val="FF5C19"/>
                </a:gs>
                <a:gs pos="100000">
                  <a:srgbClr val="FCDB06"/>
                </a:gs>
              </a:gsLst>
              <a:lin ang="0" scaled="1"/>
            </a:gradFill>
            <a:ln w="36000" cmpd="sng">
              <a:solidFill>
                <a:srgbClr val="FF5C19"/>
              </a:solidFill>
              <a:bevel/>
            </a:ln>
          </p:spPr>
          <p:txBody>
            <a:bodyPr lIns="108000" tIns="76860" rIns="108000" bIns="63000" anchor="ctr"/>
            <a:lstStyle/>
            <a:p>
              <a:pPr algn="ctr">
                <a:lnSpc>
                  <a:spcPct val="95000"/>
                </a:lnSpc>
                <a:tabLst>
                  <a:tab pos="723900" algn="l"/>
                  <a:tab pos="1447800" algn="l"/>
                  <a:tab pos="2171700" algn="l"/>
                  <a:tab pos="2895600" algn="l"/>
                  <a:tab pos="3619500" algn="l"/>
                  <a:tab pos="4343400" algn="l"/>
                  <a:tab pos="5067300" algn="l"/>
                  <a:tab pos="5791200" algn="l"/>
                  <a:tab pos="6515100" algn="l"/>
                </a:tabLst>
              </a:pPr>
              <a:r>
                <a:rPr lang="en-US">
                  <a:solidFill>
                    <a:srgbClr val="FFFFFF"/>
                  </a:solidFill>
                  <a:latin typeface="仿宋_GB2312" panose="02010609030101010101" pitchFamily="1" charset="-122"/>
                  <a:ea typeface="仿宋_GB2312" panose="02010609030101010101" pitchFamily="1" charset="-122"/>
                </a:rPr>
                <a:t>单击此处添加标题</a:t>
              </a:r>
              <a:endParaRPr lang="en-US">
                <a:solidFill>
                  <a:srgbClr val="FFFFFF"/>
                </a:solidFill>
                <a:latin typeface="仿宋_GB2312" panose="02010609030101010101" pitchFamily="1" charset="-122"/>
                <a:ea typeface="仿宋_GB2312" panose="02010609030101010101" pitchFamily="1" charset="-122"/>
              </a:endParaRPr>
            </a:p>
          </p:txBody>
        </p:sp>
        <p:sp>
          <p:nvSpPr>
            <p:cNvPr id="12" name="Rectangle 11"/>
            <p:cNvSpPr>
              <a:spLocks noChangeArrowheads="1"/>
            </p:cNvSpPr>
            <p:nvPr/>
          </p:nvSpPr>
          <p:spPr bwMode="auto">
            <a:xfrm>
              <a:off x="3" y="318"/>
              <a:ext cx="4331" cy="537"/>
            </a:xfrm>
            <a:prstGeom prst="rect">
              <a:avLst/>
            </a:prstGeom>
            <a:gradFill rotWithShape="0">
              <a:gsLst>
                <a:gs pos="0">
                  <a:srgbClr val="FF0201"/>
                </a:gs>
                <a:gs pos="100000">
                  <a:srgbClr val="FF8888"/>
                </a:gs>
              </a:gsLst>
              <a:lin ang="5400000" scaled="1"/>
            </a:gradFill>
            <a:ln w="36000" cmpd="sng">
              <a:solidFill>
                <a:srgbClr val="FF0201"/>
              </a:solidFill>
              <a:bevel/>
            </a:ln>
          </p:spPr>
          <p:txBody>
            <a:bodyPr lIns="108000" tIns="74340" rIns="108000" bIns="63000" anchor="ctr"/>
            <a:lstStyle/>
            <a:p>
              <a:pPr algn="ctr">
                <a:lnSpc>
                  <a:spcPct val="95000"/>
                </a:lnSpc>
                <a:tabLst>
                  <a:tab pos="723900" algn="l"/>
                  <a:tab pos="1447800" algn="l"/>
                  <a:tab pos="2171700" algn="l"/>
                  <a:tab pos="2895600" algn="l"/>
                  <a:tab pos="3619500" algn="l"/>
                  <a:tab pos="4343400" algn="l"/>
                  <a:tab pos="5067300" algn="l"/>
                  <a:tab pos="5791200" algn="l"/>
                  <a:tab pos="6515100" algn="l"/>
                </a:tabLst>
              </a:pPr>
              <a:r>
                <a:rPr lang="en-US" sz="1400" dirty="0" err="1">
                  <a:solidFill>
                    <a:srgbClr val="FFFFFF"/>
                  </a:solidFill>
                  <a:latin typeface="仿宋_GB2312" panose="02010609030101010101" pitchFamily="1" charset="-122"/>
                  <a:ea typeface="仿宋_GB2312" panose="02010609030101010101" pitchFamily="1" charset="-122"/>
                </a:rPr>
                <a:t>单击此处添加文字</a:t>
              </a:r>
              <a:r>
                <a:rPr lang="en-US" sz="1400" dirty="0">
                  <a:solidFill>
                    <a:srgbClr val="FFFFFF"/>
                  </a:solidFill>
                  <a:latin typeface="仿宋_GB2312" panose="02010609030101010101" pitchFamily="1" charset="-122"/>
                  <a:ea typeface="仿宋_GB2312" panose="02010609030101010101" pitchFamily="1" charset="-122"/>
                </a:rPr>
                <a:t> </a:t>
              </a:r>
              <a:r>
                <a:rPr lang="en-US" sz="1400" dirty="0" err="1">
                  <a:solidFill>
                    <a:srgbClr val="FFFFFF"/>
                  </a:solidFill>
                  <a:latin typeface="仿宋_GB2312" panose="02010609030101010101" pitchFamily="1" charset="-122"/>
                  <a:ea typeface="仿宋_GB2312" panose="02010609030101010101" pitchFamily="1" charset="-122"/>
                </a:rPr>
                <a:t>单击此处添加文字</a:t>
              </a:r>
              <a:endParaRPr lang="en-US" sz="1400" dirty="0">
                <a:solidFill>
                  <a:srgbClr val="FFFFFF"/>
                </a:solidFill>
                <a:latin typeface="仿宋_GB2312" panose="02010609030101010101" pitchFamily="1" charset="-122"/>
                <a:ea typeface="仿宋_GB2312" panose="02010609030101010101" pitchFamily="1" charset="-122"/>
              </a:endParaRPr>
            </a:p>
          </p:txBody>
        </p:sp>
        <p:sp>
          <p:nvSpPr>
            <p:cNvPr id="13" name="AutoShape 12"/>
            <p:cNvSpPr/>
            <p:nvPr/>
          </p:nvSpPr>
          <p:spPr bwMode="auto">
            <a:xfrm>
              <a:off x="0" y="866"/>
              <a:ext cx="4338" cy="92"/>
            </a:xfrm>
            <a:custGeom>
              <a:avLst/>
              <a:gdLst>
                <a:gd name="T0" fmla="*/ 0 w 21600"/>
                <a:gd name="T1" fmla="*/ 0 h 21600"/>
                <a:gd name="T2" fmla="*/ 542 w 21600"/>
                <a:gd name="T3" fmla="*/ 21600 h 21600"/>
                <a:gd name="T4" fmla="*/ 21058 w 21600"/>
                <a:gd name="T5" fmla="*/ 21600 h 21600"/>
                <a:gd name="T6" fmla="*/ 21600 w 21600"/>
                <a:gd name="T7" fmla="*/ 0 h 21600"/>
                <a:gd name="T8" fmla="*/ 0 w 21600"/>
                <a:gd name="T9" fmla="*/ 0 h 21600"/>
                <a:gd name="T10" fmla="*/ 2071 w 21600"/>
                <a:gd name="T11" fmla="*/ 2113 h 21600"/>
                <a:gd name="T12" fmla="*/ 19529 w 21600"/>
                <a:gd name="T13" fmla="*/ 19487 h 21600"/>
              </a:gdLst>
              <a:ahLst/>
              <a:cxnLst>
                <a:cxn ang="0">
                  <a:pos x="T0" y="T1"/>
                </a:cxn>
                <a:cxn ang="0">
                  <a:pos x="T2" y="T3"/>
                </a:cxn>
                <a:cxn ang="0">
                  <a:pos x="T4" y="T5"/>
                </a:cxn>
                <a:cxn ang="0">
                  <a:pos x="T6" y="T7"/>
                </a:cxn>
                <a:cxn ang="0">
                  <a:pos x="T8" y="T9"/>
                </a:cxn>
              </a:cxnLst>
              <a:rect l="T10" t="T11" r="T12" b="T13"/>
              <a:pathLst>
                <a:path w="21600" h="21600">
                  <a:moveTo>
                    <a:pt x="0" y="0"/>
                  </a:moveTo>
                  <a:lnTo>
                    <a:pt x="542" y="21600"/>
                  </a:lnTo>
                  <a:lnTo>
                    <a:pt x="21058" y="21600"/>
                  </a:lnTo>
                  <a:lnTo>
                    <a:pt x="21600" y="0"/>
                  </a:lnTo>
                  <a:lnTo>
                    <a:pt x="0" y="0"/>
                  </a:lnTo>
                  <a:close/>
                </a:path>
              </a:pathLst>
            </a:custGeom>
            <a:gradFill rotWithShape="0">
              <a:gsLst>
                <a:gs pos="0">
                  <a:srgbClr val="FF0201"/>
                </a:gs>
                <a:gs pos="100000">
                  <a:srgbClr val="FF8888">
                    <a:alpha val="50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400"/>
            </a:p>
          </p:txBody>
        </p:sp>
      </p:grpSp>
      <p:grpSp>
        <p:nvGrpSpPr>
          <p:cNvPr id="14" name="组合 13"/>
          <p:cNvGrpSpPr/>
          <p:nvPr/>
        </p:nvGrpSpPr>
        <p:grpSpPr>
          <a:xfrm>
            <a:off x="971600" y="1275606"/>
            <a:ext cx="1450040" cy="3486052"/>
            <a:chOff x="691945" y="1685078"/>
            <a:chExt cx="1427080" cy="3430849"/>
          </a:xfrm>
        </p:grpSpPr>
        <p:grpSp>
          <p:nvGrpSpPr>
            <p:cNvPr id="15" name="组合 25"/>
            <p:cNvGrpSpPr/>
            <p:nvPr/>
          </p:nvGrpSpPr>
          <p:grpSpPr bwMode="auto">
            <a:xfrm rot="5400000">
              <a:off x="-354018" y="2745679"/>
              <a:ext cx="3416211" cy="1324286"/>
              <a:chOff x="1010872" y="1221920"/>
              <a:chExt cx="3416094" cy="1323968"/>
            </a:xfrm>
          </p:grpSpPr>
          <p:grpSp>
            <p:nvGrpSpPr>
              <p:cNvPr id="19" name="组合 2"/>
              <p:cNvGrpSpPr/>
              <p:nvPr/>
            </p:nvGrpSpPr>
            <p:grpSpPr bwMode="auto">
              <a:xfrm>
                <a:off x="1010872" y="1221920"/>
                <a:ext cx="3416094" cy="1304454"/>
                <a:chOff x="1068022" y="1221920"/>
                <a:chExt cx="3416094" cy="1304454"/>
              </a:xfrm>
            </p:grpSpPr>
            <p:sp>
              <p:nvSpPr>
                <p:cNvPr id="21" name="矩形 20"/>
                <p:cNvSpPr/>
                <p:nvPr/>
              </p:nvSpPr>
              <p:spPr>
                <a:xfrm>
                  <a:off x="1068022" y="1493517"/>
                  <a:ext cx="1022315" cy="923703"/>
                </a:xfrm>
                <a:prstGeom prst="rect">
                  <a:avLst/>
                </a:prstGeom>
                <a:solidFill>
                  <a:srgbClr val="C00000"/>
                </a:solidFill>
                <a:ln w="25400" cap="flat" cmpd="sng" algn="ctr">
                  <a:noFill/>
                  <a:prstDash val="solid"/>
                </a:ln>
                <a:effectLst/>
                <a:scene3d>
                  <a:camera prst="orthographicFront">
                    <a:rot lat="0" lon="0" rev="0"/>
                  </a:camera>
                  <a:lightRig rig="contrasting" dir="t">
                    <a:rot lat="0" lon="0" rev="7800000"/>
                  </a:lightRig>
                </a:scene3d>
                <a:sp3d>
                  <a:bevelT w="139700" h="139700"/>
                </a:sp3d>
              </p:spPr>
              <p:txBody>
                <a:bodyPr anchor="ctr"/>
                <a:lstStyle/>
                <a:p>
                  <a:pPr algn="ctr">
                    <a:defRPr/>
                  </a:pPr>
                  <a:endParaRPr lang="zh-CN" altLang="en-US" sz="1100" kern="0">
                    <a:solidFill>
                      <a:srgbClr val="C00000"/>
                    </a:solidFill>
                    <a:effectLst>
                      <a:outerShdw blurRad="38100" dist="38100" dir="2700000" algn="tl">
                        <a:srgbClr val="000000">
                          <a:alpha val="43137"/>
                        </a:srgbClr>
                      </a:outerShdw>
                    </a:effectLst>
                    <a:latin typeface="Calibri" panose="020F0502020204030204"/>
                    <a:ea typeface="宋体" panose="02010600030101010101" pitchFamily="2" charset="-122"/>
                  </a:endParaRPr>
                </a:p>
              </p:txBody>
            </p:sp>
            <p:sp>
              <p:nvSpPr>
                <p:cNvPr id="22" name="矩形 21"/>
                <p:cNvSpPr/>
                <p:nvPr/>
              </p:nvSpPr>
              <p:spPr>
                <a:xfrm rot="16200000">
                  <a:off x="2689354" y="642349"/>
                  <a:ext cx="967164" cy="2126305"/>
                </a:xfrm>
                <a:prstGeom prst="rect">
                  <a:avLst/>
                </a:prstGeom>
              </p:spPr>
              <p:txBody>
                <a:bodyPr wrap="none">
                  <a:spAutoFit/>
                </a:bodyPr>
                <a:lstStyle/>
                <a:p>
                  <a:pPr>
                    <a:lnSpc>
                      <a:spcPct val="140000"/>
                    </a:lnSpc>
                    <a:defRPr/>
                  </a:pPr>
                  <a:r>
                    <a:rPr lang="zh-CN" altLang="en-US" sz="4800" b="1" kern="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目 </a:t>
                  </a:r>
                  <a:endParaRPr lang="en-US" altLang="zh-CN" sz="4800" b="1" kern="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a:lnSpc>
                      <a:spcPct val="140000"/>
                    </a:lnSpc>
                    <a:defRPr/>
                  </a:pPr>
                  <a:r>
                    <a:rPr lang="zh-CN" altLang="en-US" sz="4800" b="1" kern="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录</a:t>
                  </a:r>
                  <a:endParaRPr lang="zh-CN" altLang="en-US" sz="4800" b="1" kern="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3" name="TextBox 5"/>
                <p:cNvSpPr txBox="1">
                  <a:spLocks noChangeArrowheads="1"/>
                </p:cNvSpPr>
                <p:nvPr/>
              </p:nvSpPr>
              <p:spPr bwMode="auto">
                <a:xfrm>
                  <a:off x="2331389" y="2072128"/>
                  <a:ext cx="2152727" cy="454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defRPr/>
                  </a:pPr>
                  <a:r>
                    <a:rPr lang="en-US" altLang="zh-CN" sz="2400" b="1" kern="0" spc="300" dirty="0">
                      <a:solidFill>
                        <a:srgbClr val="C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ONTENTS</a:t>
                  </a:r>
                  <a:endParaRPr lang="zh-CN" altLang="en-US" sz="2400" b="1" kern="0" spc="300" dirty="0">
                    <a:solidFill>
                      <a:srgbClr val="C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sp>
            <p:nvSpPr>
              <p:cNvPr id="20" name="矩形 19"/>
              <p:cNvSpPr/>
              <p:nvPr/>
            </p:nvSpPr>
            <p:spPr>
              <a:xfrm>
                <a:off x="1136586" y="1364849"/>
                <a:ext cx="838002" cy="1181039"/>
              </a:xfrm>
              <a:prstGeom prst="rect">
                <a:avLst/>
              </a:prstGeom>
            </p:spPr>
            <p:txBody>
              <a:bodyPr wrap="none">
                <a:spAutoFit/>
              </a:bodyPr>
              <a:lstStyle/>
              <a:p>
                <a:pPr>
                  <a:defRPr/>
                </a:pPr>
                <a:r>
                  <a:rPr lang="en-US" altLang="zh-CN" sz="7200" kern="0" dirty="0">
                    <a:solidFill>
                      <a:schemeClr val="bg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Arial" panose="020B0604020202020204" pitchFamily="34" charset="0"/>
                  </a:rPr>
                  <a:t>C</a:t>
                </a:r>
                <a:endParaRPr lang="zh-CN" altLang="en-US" sz="7200" kern="0" dirty="0">
                  <a:solidFill>
                    <a:schemeClr val="bg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Arial" panose="020B0604020202020204" pitchFamily="34" charset="0"/>
                </a:endParaRPr>
              </a:p>
            </p:txBody>
          </p:sp>
        </p:grpSp>
        <p:grpSp>
          <p:nvGrpSpPr>
            <p:cNvPr id="16" name="组合 7"/>
            <p:cNvGrpSpPr/>
            <p:nvPr/>
          </p:nvGrpSpPr>
          <p:grpSpPr bwMode="auto">
            <a:xfrm flipV="1">
              <a:off x="2016184" y="1685078"/>
              <a:ext cx="102841" cy="3182812"/>
              <a:chOff x="6965396" y="2043746"/>
              <a:chExt cx="64274" cy="1730583"/>
            </a:xfrm>
          </p:grpSpPr>
          <p:cxnSp>
            <p:nvCxnSpPr>
              <p:cNvPr id="17" name="直接连接符 16"/>
              <p:cNvCxnSpPr/>
              <p:nvPr/>
            </p:nvCxnSpPr>
            <p:spPr bwMode="auto">
              <a:xfrm>
                <a:off x="6965396" y="2043746"/>
                <a:ext cx="774" cy="1730583"/>
              </a:xfrm>
              <a:prstGeom prst="line">
                <a:avLst/>
              </a:prstGeom>
              <a:noFill/>
              <a:ln w="38100" cap="flat" cmpd="sng" algn="ctr">
                <a:solidFill>
                  <a:srgbClr val="C00000"/>
                </a:solidFill>
                <a:prstDash val="solid"/>
                <a:round/>
                <a:headEnd type="none" w="med" len="med"/>
                <a:tailEnd type="none" w="med" len="med"/>
              </a:ln>
              <a:effectLst/>
            </p:spPr>
          </p:cxnSp>
          <p:cxnSp>
            <p:nvCxnSpPr>
              <p:cNvPr id="18" name="直接连接符 17"/>
              <p:cNvCxnSpPr/>
              <p:nvPr/>
            </p:nvCxnSpPr>
            <p:spPr bwMode="auto">
              <a:xfrm>
                <a:off x="7029670" y="2043746"/>
                <a:ext cx="0" cy="1721880"/>
              </a:xfrm>
              <a:prstGeom prst="line">
                <a:avLst/>
              </a:prstGeom>
              <a:noFill/>
              <a:ln w="3175" cap="flat" cmpd="sng" algn="ctr">
                <a:solidFill>
                  <a:srgbClr val="C00000"/>
                </a:solidFill>
                <a:prstDash val="solid"/>
                <a:round/>
                <a:headEnd type="none" w="med" len="med"/>
                <a:tailEnd type="none" w="med" len="med"/>
              </a:ln>
              <a:effectLst/>
            </p:spPr>
          </p:cxnSp>
        </p:grpSp>
      </p:grpSp>
      <p:grpSp>
        <p:nvGrpSpPr>
          <p:cNvPr id="24" name="Group 9"/>
          <p:cNvGrpSpPr/>
          <p:nvPr/>
        </p:nvGrpSpPr>
        <p:grpSpPr bwMode="auto">
          <a:xfrm>
            <a:off x="2690831" y="2142303"/>
            <a:ext cx="4672889" cy="809364"/>
            <a:chOff x="0" y="0"/>
            <a:chExt cx="4337" cy="957"/>
          </a:xfrm>
        </p:grpSpPr>
        <p:sp>
          <p:nvSpPr>
            <p:cNvPr id="25" name="Rectangle 10"/>
            <p:cNvSpPr>
              <a:spLocks noChangeArrowheads="1"/>
            </p:cNvSpPr>
            <p:nvPr/>
          </p:nvSpPr>
          <p:spPr bwMode="auto">
            <a:xfrm>
              <a:off x="3" y="0"/>
              <a:ext cx="4331" cy="311"/>
            </a:xfrm>
            <a:prstGeom prst="rect">
              <a:avLst/>
            </a:prstGeom>
            <a:gradFill rotWithShape="0">
              <a:gsLst>
                <a:gs pos="0">
                  <a:srgbClr val="FF5C19"/>
                </a:gs>
                <a:gs pos="100000">
                  <a:srgbClr val="FCDB06"/>
                </a:gs>
              </a:gsLst>
              <a:lin ang="0" scaled="1"/>
            </a:gradFill>
            <a:ln w="36000" cmpd="sng">
              <a:solidFill>
                <a:srgbClr val="FF5C19"/>
              </a:solidFill>
              <a:bevel/>
            </a:ln>
          </p:spPr>
          <p:txBody>
            <a:bodyPr lIns="108000" tIns="76860" rIns="108000" bIns="63000" anchor="ctr"/>
            <a:lstStyle/>
            <a:p>
              <a:pPr algn="ctr">
                <a:lnSpc>
                  <a:spcPct val="95000"/>
                </a:lnSpc>
                <a:tabLst>
                  <a:tab pos="723900" algn="l"/>
                  <a:tab pos="1447800" algn="l"/>
                  <a:tab pos="2171700" algn="l"/>
                  <a:tab pos="2895600" algn="l"/>
                  <a:tab pos="3619500" algn="l"/>
                  <a:tab pos="4343400" algn="l"/>
                  <a:tab pos="5067300" algn="l"/>
                  <a:tab pos="5791200" algn="l"/>
                  <a:tab pos="6515100" algn="l"/>
                </a:tabLst>
              </a:pPr>
              <a:r>
                <a:rPr lang="en-US">
                  <a:solidFill>
                    <a:srgbClr val="FFFFFF"/>
                  </a:solidFill>
                  <a:latin typeface="仿宋_GB2312" panose="02010609030101010101" pitchFamily="1" charset="-122"/>
                  <a:ea typeface="仿宋_GB2312" panose="02010609030101010101" pitchFamily="1" charset="-122"/>
                </a:rPr>
                <a:t>单击此处添加标题</a:t>
              </a:r>
              <a:endParaRPr lang="en-US">
                <a:solidFill>
                  <a:srgbClr val="FFFFFF"/>
                </a:solidFill>
                <a:latin typeface="仿宋_GB2312" panose="02010609030101010101" pitchFamily="1" charset="-122"/>
                <a:ea typeface="仿宋_GB2312" panose="02010609030101010101" pitchFamily="1" charset="-122"/>
              </a:endParaRPr>
            </a:p>
          </p:txBody>
        </p:sp>
        <p:sp>
          <p:nvSpPr>
            <p:cNvPr id="26" name="Rectangle 11"/>
            <p:cNvSpPr>
              <a:spLocks noChangeArrowheads="1"/>
            </p:cNvSpPr>
            <p:nvPr/>
          </p:nvSpPr>
          <p:spPr bwMode="auto">
            <a:xfrm>
              <a:off x="3" y="318"/>
              <a:ext cx="4331" cy="537"/>
            </a:xfrm>
            <a:prstGeom prst="rect">
              <a:avLst/>
            </a:prstGeom>
            <a:gradFill rotWithShape="0">
              <a:gsLst>
                <a:gs pos="0">
                  <a:srgbClr val="FF0201"/>
                </a:gs>
                <a:gs pos="100000">
                  <a:srgbClr val="FF8888"/>
                </a:gs>
              </a:gsLst>
              <a:lin ang="5400000" scaled="1"/>
            </a:gradFill>
            <a:ln w="36000" cmpd="sng">
              <a:solidFill>
                <a:srgbClr val="FF0201"/>
              </a:solidFill>
              <a:bevel/>
            </a:ln>
          </p:spPr>
          <p:txBody>
            <a:bodyPr lIns="108000" tIns="74340" rIns="108000" bIns="63000" anchor="ctr"/>
            <a:lstStyle/>
            <a:p>
              <a:pPr algn="ctr">
                <a:lnSpc>
                  <a:spcPct val="95000"/>
                </a:lnSpc>
                <a:tabLst>
                  <a:tab pos="723900" algn="l"/>
                  <a:tab pos="1447800" algn="l"/>
                  <a:tab pos="2171700" algn="l"/>
                  <a:tab pos="2895600" algn="l"/>
                  <a:tab pos="3619500" algn="l"/>
                  <a:tab pos="4343400" algn="l"/>
                  <a:tab pos="5067300" algn="l"/>
                  <a:tab pos="5791200" algn="l"/>
                  <a:tab pos="6515100" algn="l"/>
                </a:tabLst>
              </a:pPr>
              <a:r>
                <a:rPr lang="en-US" sz="1400" dirty="0" err="1">
                  <a:solidFill>
                    <a:srgbClr val="FFFFFF"/>
                  </a:solidFill>
                  <a:latin typeface="仿宋_GB2312" panose="02010609030101010101" pitchFamily="1" charset="-122"/>
                  <a:ea typeface="仿宋_GB2312" panose="02010609030101010101" pitchFamily="1" charset="-122"/>
                </a:rPr>
                <a:t>单击此处添加文字</a:t>
              </a:r>
              <a:r>
                <a:rPr lang="en-US" sz="1400" dirty="0">
                  <a:solidFill>
                    <a:srgbClr val="FFFFFF"/>
                  </a:solidFill>
                  <a:latin typeface="仿宋_GB2312" panose="02010609030101010101" pitchFamily="1" charset="-122"/>
                  <a:ea typeface="仿宋_GB2312" panose="02010609030101010101" pitchFamily="1" charset="-122"/>
                </a:rPr>
                <a:t> </a:t>
              </a:r>
              <a:r>
                <a:rPr lang="en-US" sz="1400" dirty="0" err="1">
                  <a:solidFill>
                    <a:srgbClr val="FFFFFF"/>
                  </a:solidFill>
                  <a:latin typeface="仿宋_GB2312" panose="02010609030101010101" pitchFamily="1" charset="-122"/>
                  <a:ea typeface="仿宋_GB2312" panose="02010609030101010101" pitchFamily="1" charset="-122"/>
                </a:rPr>
                <a:t>单击此处添加文字</a:t>
              </a:r>
              <a:endParaRPr lang="en-US" sz="1400" dirty="0">
                <a:solidFill>
                  <a:srgbClr val="FFFFFF"/>
                </a:solidFill>
                <a:latin typeface="仿宋_GB2312" panose="02010609030101010101" pitchFamily="1" charset="-122"/>
                <a:ea typeface="仿宋_GB2312" panose="02010609030101010101" pitchFamily="1" charset="-122"/>
              </a:endParaRPr>
            </a:p>
          </p:txBody>
        </p:sp>
        <p:sp>
          <p:nvSpPr>
            <p:cNvPr id="27" name="AutoShape 12"/>
            <p:cNvSpPr/>
            <p:nvPr/>
          </p:nvSpPr>
          <p:spPr bwMode="auto">
            <a:xfrm>
              <a:off x="0" y="866"/>
              <a:ext cx="4338" cy="92"/>
            </a:xfrm>
            <a:custGeom>
              <a:avLst/>
              <a:gdLst>
                <a:gd name="T0" fmla="*/ 0 w 21600"/>
                <a:gd name="T1" fmla="*/ 0 h 21600"/>
                <a:gd name="T2" fmla="*/ 542 w 21600"/>
                <a:gd name="T3" fmla="*/ 21600 h 21600"/>
                <a:gd name="T4" fmla="*/ 21058 w 21600"/>
                <a:gd name="T5" fmla="*/ 21600 h 21600"/>
                <a:gd name="T6" fmla="*/ 21600 w 21600"/>
                <a:gd name="T7" fmla="*/ 0 h 21600"/>
                <a:gd name="T8" fmla="*/ 0 w 21600"/>
                <a:gd name="T9" fmla="*/ 0 h 21600"/>
                <a:gd name="T10" fmla="*/ 2071 w 21600"/>
                <a:gd name="T11" fmla="*/ 2113 h 21600"/>
                <a:gd name="T12" fmla="*/ 19529 w 21600"/>
                <a:gd name="T13" fmla="*/ 19487 h 21600"/>
              </a:gdLst>
              <a:ahLst/>
              <a:cxnLst>
                <a:cxn ang="0">
                  <a:pos x="T0" y="T1"/>
                </a:cxn>
                <a:cxn ang="0">
                  <a:pos x="T2" y="T3"/>
                </a:cxn>
                <a:cxn ang="0">
                  <a:pos x="T4" y="T5"/>
                </a:cxn>
                <a:cxn ang="0">
                  <a:pos x="T6" y="T7"/>
                </a:cxn>
                <a:cxn ang="0">
                  <a:pos x="T8" y="T9"/>
                </a:cxn>
              </a:cxnLst>
              <a:rect l="T10" t="T11" r="T12" b="T13"/>
              <a:pathLst>
                <a:path w="21600" h="21600">
                  <a:moveTo>
                    <a:pt x="0" y="0"/>
                  </a:moveTo>
                  <a:lnTo>
                    <a:pt x="542" y="21600"/>
                  </a:lnTo>
                  <a:lnTo>
                    <a:pt x="21058" y="21600"/>
                  </a:lnTo>
                  <a:lnTo>
                    <a:pt x="21600" y="0"/>
                  </a:lnTo>
                  <a:lnTo>
                    <a:pt x="0" y="0"/>
                  </a:lnTo>
                  <a:close/>
                </a:path>
              </a:pathLst>
            </a:custGeom>
            <a:gradFill rotWithShape="0">
              <a:gsLst>
                <a:gs pos="0">
                  <a:srgbClr val="FF0201"/>
                </a:gs>
                <a:gs pos="100000">
                  <a:srgbClr val="FF8888">
                    <a:alpha val="50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400"/>
            </a:p>
          </p:txBody>
        </p:sp>
      </p:grpSp>
      <p:grpSp>
        <p:nvGrpSpPr>
          <p:cNvPr id="28" name="Group 9"/>
          <p:cNvGrpSpPr/>
          <p:nvPr/>
        </p:nvGrpSpPr>
        <p:grpSpPr bwMode="auto">
          <a:xfrm>
            <a:off x="2704278" y="2996191"/>
            <a:ext cx="4672889" cy="809364"/>
            <a:chOff x="0" y="0"/>
            <a:chExt cx="4337" cy="957"/>
          </a:xfrm>
        </p:grpSpPr>
        <p:sp>
          <p:nvSpPr>
            <p:cNvPr id="29" name="Rectangle 10"/>
            <p:cNvSpPr>
              <a:spLocks noChangeArrowheads="1"/>
            </p:cNvSpPr>
            <p:nvPr/>
          </p:nvSpPr>
          <p:spPr bwMode="auto">
            <a:xfrm>
              <a:off x="3" y="0"/>
              <a:ext cx="4331" cy="311"/>
            </a:xfrm>
            <a:prstGeom prst="rect">
              <a:avLst/>
            </a:prstGeom>
            <a:gradFill rotWithShape="0">
              <a:gsLst>
                <a:gs pos="0">
                  <a:srgbClr val="FF5C19"/>
                </a:gs>
                <a:gs pos="100000">
                  <a:srgbClr val="FCDB06"/>
                </a:gs>
              </a:gsLst>
              <a:lin ang="0" scaled="1"/>
            </a:gradFill>
            <a:ln w="36000" cmpd="sng">
              <a:solidFill>
                <a:srgbClr val="FF5C19"/>
              </a:solidFill>
              <a:bevel/>
            </a:ln>
          </p:spPr>
          <p:txBody>
            <a:bodyPr lIns="108000" tIns="76860" rIns="108000" bIns="63000" anchor="ctr"/>
            <a:lstStyle/>
            <a:p>
              <a:pPr algn="ctr">
                <a:lnSpc>
                  <a:spcPct val="95000"/>
                </a:lnSpc>
                <a:tabLst>
                  <a:tab pos="723900" algn="l"/>
                  <a:tab pos="1447800" algn="l"/>
                  <a:tab pos="2171700" algn="l"/>
                  <a:tab pos="2895600" algn="l"/>
                  <a:tab pos="3619500" algn="l"/>
                  <a:tab pos="4343400" algn="l"/>
                  <a:tab pos="5067300" algn="l"/>
                  <a:tab pos="5791200" algn="l"/>
                  <a:tab pos="6515100" algn="l"/>
                </a:tabLst>
              </a:pPr>
              <a:r>
                <a:rPr lang="en-US">
                  <a:solidFill>
                    <a:srgbClr val="FFFFFF"/>
                  </a:solidFill>
                  <a:latin typeface="仿宋_GB2312" panose="02010609030101010101" pitchFamily="1" charset="-122"/>
                  <a:ea typeface="仿宋_GB2312" panose="02010609030101010101" pitchFamily="1" charset="-122"/>
                </a:rPr>
                <a:t>单击此处添加标题</a:t>
              </a:r>
              <a:endParaRPr lang="en-US">
                <a:solidFill>
                  <a:srgbClr val="FFFFFF"/>
                </a:solidFill>
                <a:latin typeface="仿宋_GB2312" panose="02010609030101010101" pitchFamily="1" charset="-122"/>
                <a:ea typeface="仿宋_GB2312" panose="02010609030101010101" pitchFamily="1" charset="-122"/>
              </a:endParaRPr>
            </a:p>
          </p:txBody>
        </p:sp>
        <p:sp>
          <p:nvSpPr>
            <p:cNvPr id="30" name="Rectangle 11"/>
            <p:cNvSpPr>
              <a:spLocks noChangeArrowheads="1"/>
            </p:cNvSpPr>
            <p:nvPr/>
          </p:nvSpPr>
          <p:spPr bwMode="auto">
            <a:xfrm>
              <a:off x="3" y="318"/>
              <a:ext cx="4331" cy="537"/>
            </a:xfrm>
            <a:prstGeom prst="rect">
              <a:avLst/>
            </a:prstGeom>
            <a:gradFill rotWithShape="0">
              <a:gsLst>
                <a:gs pos="0">
                  <a:srgbClr val="FF0201"/>
                </a:gs>
                <a:gs pos="100000">
                  <a:srgbClr val="FF8888"/>
                </a:gs>
              </a:gsLst>
              <a:lin ang="5400000" scaled="1"/>
            </a:gradFill>
            <a:ln w="36000" cmpd="sng">
              <a:solidFill>
                <a:srgbClr val="FF0201"/>
              </a:solidFill>
              <a:bevel/>
            </a:ln>
          </p:spPr>
          <p:txBody>
            <a:bodyPr lIns="108000" tIns="74340" rIns="108000" bIns="63000" anchor="ctr"/>
            <a:lstStyle/>
            <a:p>
              <a:pPr algn="ctr">
                <a:lnSpc>
                  <a:spcPct val="95000"/>
                </a:lnSpc>
                <a:tabLst>
                  <a:tab pos="723900" algn="l"/>
                  <a:tab pos="1447800" algn="l"/>
                  <a:tab pos="2171700" algn="l"/>
                  <a:tab pos="2895600" algn="l"/>
                  <a:tab pos="3619500" algn="l"/>
                  <a:tab pos="4343400" algn="l"/>
                  <a:tab pos="5067300" algn="l"/>
                  <a:tab pos="5791200" algn="l"/>
                  <a:tab pos="6515100" algn="l"/>
                </a:tabLst>
              </a:pPr>
              <a:r>
                <a:rPr lang="en-US" sz="1400" dirty="0" err="1">
                  <a:solidFill>
                    <a:srgbClr val="FFFFFF"/>
                  </a:solidFill>
                  <a:latin typeface="仿宋_GB2312" panose="02010609030101010101" pitchFamily="1" charset="-122"/>
                  <a:ea typeface="仿宋_GB2312" panose="02010609030101010101" pitchFamily="1" charset="-122"/>
                </a:rPr>
                <a:t>单击此处添加文字</a:t>
              </a:r>
              <a:r>
                <a:rPr lang="en-US" sz="1400" dirty="0">
                  <a:solidFill>
                    <a:srgbClr val="FFFFFF"/>
                  </a:solidFill>
                  <a:latin typeface="仿宋_GB2312" panose="02010609030101010101" pitchFamily="1" charset="-122"/>
                  <a:ea typeface="仿宋_GB2312" panose="02010609030101010101" pitchFamily="1" charset="-122"/>
                </a:rPr>
                <a:t> </a:t>
              </a:r>
              <a:r>
                <a:rPr lang="en-US" sz="1400" dirty="0" err="1">
                  <a:solidFill>
                    <a:srgbClr val="FFFFFF"/>
                  </a:solidFill>
                  <a:latin typeface="仿宋_GB2312" panose="02010609030101010101" pitchFamily="1" charset="-122"/>
                  <a:ea typeface="仿宋_GB2312" panose="02010609030101010101" pitchFamily="1" charset="-122"/>
                </a:rPr>
                <a:t>单击此处添加文字</a:t>
              </a:r>
              <a:endParaRPr lang="en-US" sz="1400" dirty="0">
                <a:solidFill>
                  <a:srgbClr val="FFFFFF"/>
                </a:solidFill>
                <a:latin typeface="仿宋_GB2312" panose="02010609030101010101" pitchFamily="1" charset="-122"/>
                <a:ea typeface="仿宋_GB2312" panose="02010609030101010101" pitchFamily="1" charset="-122"/>
              </a:endParaRPr>
            </a:p>
          </p:txBody>
        </p:sp>
        <p:sp>
          <p:nvSpPr>
            <p:cNvPr id="31" name="AutoShape 12"/>
            <p:cNvSpPr/>
            <p:nvPr/>
          </p:nvSpPr>
          <p:spPr bwMode="auto">
            <a:xfrm>
              <a:off x="0" y="866"/>
              <a:ext cx="4338" cy="92"/>
            </a:xfrm>
            <a:custGeom>
              <a:avLst/>
              <a:gdLst>
                <a:gd name="T0" fmla="*/ 0 w 21600"/>
                <a:gd name="T1" fmla="*/ 0 h 21600"/>
                <a:gd name="T2" fmla="*/ 542 w 21600"/>
                <a:gd name="T3" fmla="*/ 21600 h 21600"/>
                <a:gd name="T4" fmla="*/ 21058 w 21600"/>
                <a:gd name="T5" fmla="*/ 21600 h 21600"/>
                <a:gd name="T6" fmla="*/ 21600 w 21600"/>
                <a:gd name="T7" fmla="*/ 0 h 21600"/>
                <a:gd name="T8" fmla="*/ 0 w 21600"/>
                <a:gd name="T9" fmla="*/ 0 h 21600"/>
                <a:gd name="T10" fmla="*/ 2071 w 21600"/>
                <a:gd name="T11" fmla="*/ 2113 h 21600"/>
                <a:gd name="T12" fmla="*/ 19529 w 21600"/>
                <a:gd name="T13" fmla="*/ 19487 h 21600"/>
              </a:gdLst>
              <a:ahLst/>
              <a:cxnLst>
                <a:cxn ang="0">
                  <a:pos x="T0" y="T1"/>
                </a:cxn>
                <a:cxn ang="0">
                  <a:pos x="T2" y="T3"/>
                </a:cxn>
                <a:cxn ang="0">
                  <a:pos x="T4" y="T5"/>
                </a:cxn>
                <a:cxn ang="0">
                  <a:pos x="T6" y="T7"/>
                </a:cxn>
                <a:cxn ang="0">
                  <a:pos x="T8" y="T9"/>
                </a:cxn>
              </a:cxnLst>
              <a:rect l="T10" t="T11" r="T12" b="T13"/>
              <a:pathLst>
                <a:path w="21600" h="21600">
                  <a:moveTo>
                    <a:pt x="0" y="0"/>
                  </a:moveTo>
                  <a:lnTo>
                    <a:pt x="542" y="21600"/>
                  </a:lnTo>
                  <a:lnTo>
                    <a:pt x="21058" y="21600"/>
                  </a:lnTo>
                  <a:lnTo>
                    <a:pt x="21600" y="0"/>
                  </a:lnTo>
                  <a:lnTo>
                    <a:pt x="0" y="0"/>
                  </a:lnTo>
                  <a:close/>
                </a:path>
              </a:pathLst>
            </a:custGeom>
            <a:gradFill rotWithShape="0">
              <a:gsLst>
                <a:gs pos="0">
                  <a:srgbClr val="FF0201"/>
                </a:gs>
                <a:gs pos="100000">
                  <a:srgbClr val="FF8888">
                    <a:alpha val="50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400"/>
            </a:p>
          </p:txBody>
        </p:sp>
      </p:grpSp>
      <p:grpSp>
        <p:nvGrpSpPr>
          <p:cNvPr id="32" name="Group 9"/>
          <p:cNvGrpSpPr/>
          <p:nvPr/>
        </p:nvGrpSpPr>
        <p:grpSpPr bwMode="auto">
          <a:xfrm>
            <a:off x="2711002" y="3860287"/>
            <a:ext cx="4672889" cy="809364"/>
            <a:chOff x="0" y="0"/>
            <a:chExt cx="4337" cy="957"/>
          </a:xfrm>
        </p:grpSpPr>
        <p:sp>
          <p:nvSpPr>
            <p:cNvPr id="33" name="Rectangle 10"/>
            <p:cNvSpPr>
              <a:spLocks noChangeArrowheads="1"/>
            </p:cNvSpPr>
            <p:nvPr/>
          </p:nvSpPr>
          <p:spPr bwMode="auto">
            <a:xfrm>
              <a:off x="3" y="0"/>
              <a:ext cx="4331" cy="311"/>
            </a:xfrm>
            <a:prstGeom prst="rect">
              <a:avLst/>
            </a:prstGeom>
            <a:gradFill rotWithShape="0">
              <a:gsLst>
                <a:gs pos="0">
                  <a:srgbClr val="FF5C19"/>
                </a:gs>
                <a:gs pos="100000">
                  <a:srgbClr val="FCDB06"/>
                </a:gs>
              </a:gsLst>
              <a:lin ang="0" scaled="1"/>
            </a:gradFill>
            <a:ln w="36000" cmpd="sng">
              <a:solidFill>
                <a:srgbClr val="FF5C19"/>
              </a:solidFill>
              <a:bevel/>
            </a:ln>
          </p:spPr>
          <p:txBody>
            <a:bodyPr lIns="108000" tIns="76860" rIns="108000" bIns="63000" anchor="ctr"/>
            <a:lstStyle/>
            <a:p>
              <a:pPr algn="ctr">
                <a:lnSpc>
                  <a:spcPct val="95000"/>
                </a:lnSpc>
                <a:tabLst>
                  <a:tab pos="723900" algn="l"/>
                  <a:tab pos="1447800" algn="l"/>
                  <a:tab pos="2171700" algn="l"/>
                  <a:tab pos="2895600" algn="l"/>
                  <a:tab pos="3619500" algn="l"/>
                  <a:tab pos="4343400" algn="l"/>
                  <a:tab pos="5067300" algn="l"/>
                  <a:tab pos="5791200" algn="l"/>
                  <a:tab pos="6515100" algn="l"/>
                </a:tabLst>
              </a:pPr>
              <a:r>
                <a:rPr lang="en-US">
                  <a:solidFill>
                    <a:srgbClr val="FFFFFF"/>
                  </a:solidFill>
                  <a:latin typeface="仿宋_GB2312" panose="02010609030101010101" pitchFamily="1" charset="-122"/>
                  <a:ea typeface="仿宋_GB2312" panose="02010609030101010101" pitchFamily="1" charset="-122"/>
                </a:rPr>
                <a:t>单击此处添加标题</a:t>
              </a:r>
              <a:endParaRPr lang="en-US">
                <a:solidFill>
                  <a:srgbClr val="FFFFFF"/>
                </a:solidFill>
                <a:latin typeface="仿宋_GB2312" panose="02010609030101010101" pitchFamily="1" charset="-122"/>
                <a:ea typeface="仿宋_GB2312" panose="02010609030101010101" pitchFamily="1" charset="-122"/>
              </a:endParaRPr>
            </a:p>
          </p:txBody>
        </p:sp>
        <p:sp>
          <p:nvSpPr>
            <p:cNvPr id="34" name="Rectangle 11"/>
            <p:cNvSpPr>
              <a:spLocks noChangeArrowheads="1"/>
            </p:cNvSpPr>
            <p:nvPr/>
          </p:nvSpPr>
          <p:spPr bwMode="auto">
            <a:xfrm>
              <a:off x="3" y="318"/>
              <a:ext cx="4331" cy="537"/>
            </a:xfrm>
            <a:prstGeom prst="rect">
              <a:avLst/>
            </a:prstGeom>
            <a:gradFill rotWithShape="0">
              <a:gsLst>
                <a:gs pos="0">
                  <a:srgbClr val="FF0201"/>
                </a:gs>
                <a:gs pos="100000">
                  <a:srgbClr val="FF8888"/>
                </a:gs>
              </a:gsLst>
              <a:lin ang="5400000" scaled="1"/>
            </a:gradFill>
            <a:ln w="36000" cmpd="sng">
              <a:solidFill>
                <a:srgbClr val="FF0201"/>
              </a:solidFill>
              <a:bevel/>
            </a:ln>
          </p:spPr>
          <p:txBody>
            <a:bodyPr lIns="108000" tIns="74340" rIns="108000" bIns="63000" anchor="ctr"/>
            <a:lstStyle/>
            <a:p>
              <a:pPr algn="ctr">
                <a:lnSpc>
                  <a:spcPct val="95000"/>
                </a:lnSpc>
                <a:tabLst>
                  <a:tab pos="723900" algn="l"/>
                  <a:tab pos="1447800" algn="l"/>
                  <a:tab pos="2171700" algn="l"/>
                  <a:tab pos="2895600" algn="l"/>
                  <a:tab pos="3619500" algn="l"/>
                  <a:tab pos="4343400" algn="l"/>
                  <a:tab pos="5067300" algn="l"/>
                  <a:tab pos="5791200" algn="l"/>
                  <a:tab pos="6515100" algn="l"/>
                </a:tabLst>
              </a:pPr>
              <a:r>
                <a:rPr lang="en-US" sz="1400" dirty="0" err="1">
                  <a:solidFill>
                    <a:srgbClr val="FFFFFF"/>
                  </a:solidFill>
                  <a:latin typeface="仿宋_GB2312" panose="02010609030101010101" pitchFamily="1" charset="-122"/>
                  <a:ea typeface="仿宋_GB2312" panose="02010609030101010101" pitchFamily="1" charset="-122"/>
                </a:rPr>
                <a:t>单击此处添加文字</a:t>
              </a:r>
              <a:r>
                <a:rPr lang="en-US" sz="1400" dirty="0">
                  <a:solidFill>
                    <a:srgbClr val="FFFFFF"/>
                  </a:solidFill>
                  <a:latin typeface="仿宋_GB2312" panose="02010609030101010101" pitchFamily="1" charset="-122"/>
                  <a:ea typeface="仿宋_GB2312" panose="02010609030101010101" pitchFamily="1" charset="-122"/>
                </a:rPr>
                <a:t> </a:t>
              </a:r>
              <a:r>
                <a:rPr lang="en-US" sz="1400" dirty="0" err="1">
                  <a:solidFill>
                    <a:srgbClr val="FFFFFF"/>
                  </a:solidFill>
                  <a:latin typeface="仿宋_GB2312" panose="02010609030101010101" pitchFamily="1" charset="-122"/>
                  <a:ea typeface="仿宋_GB2312" panose="02010609030101010101" pitchFamily="1" charset="-122"/>
                </a:rPr>
                <a:t>单击此处添加文字</a:t>
              </a:r>
              <a:endParaRPr lang="en-US" sz="1400" dirty="0">
                <a:solidFill>
                  <a:srgbClr val="FFFFFF"/>
                </a:solidFill>
                <a:latin typeface="仿宋_GB2312" panose="02010609030101010101" pitchFamily="1" charset="-122"/>
                <a:ea typeface="仿宋_GB2312" panose="02010609030101010101" pitchFamily="1" charset="-122"/>
              </a:endParaRPr>
            </a:p>
          </p:txBody>
        </p:sp>
        <p:sp>
          <p:nvSpPr>
            <p:cNvPr id="35" name="AutoShape 12"/>
            <p:cNvSpPr/>
            <p:nvPr/>
          </p:nvSpPr>
          <p:spPr bwMode="auto">
            <a:xfrm>
              <a:off x="0" y="866"/>
              <a:ext cx="4338" cy="92"/>
            </a:xfrm>
            <a:custGeom>
              <a:avLst/>
              <a:gdLst>
                <a:gd name="T0" fmla="*/ 0 w 21600"/>
                <a:gd name="T1" fmla="*/ 0 h 21600"/>
                <a:gd name="T2" fmla="*/ 542 w 21600"/>
                <a:gd name="T3" fmla="*/ 21600 h 21600"/>
                <a:gd name="T4" fmla="*/ 21058 w 21600"/>
                <a:gd name="T5" fmla="*/ 21600 h 21600"/>
                <a:gd name="T6" fmla="*/ 21600 w 21600"/>
                <a:gd name="T7" fmla="*/ 0 h 21600"/>
                <a:gd name="T8" fmla="*/ 0 w 21600"/>
                <a:gd name="T9" fmla="*/ 0 h 21600"/>
                <a:gd name="T10" fmla="*/ 2071 w 21600"/>
                <a:gd name="T11" fmla="*/ 2113 h 21600"/>
                <a:gd name="T12" fmla="*/ 19529 w 21600"/>
                <a:gd name="T13" fmla="*/ 19487 h 21600"/>
              </a:gdLst>
              <a:ahLst/>
              <a:cxnLst>
                <a:cxn ang="0">
                  <a:pos x="T0" y="T1"/>
                </a:cxn>
                <a:cxn ang="0">
                  <a:pos x="T2" y="T3"/>
                </a:cxn>
                <a:cxn ang="0">
                  <a:pos x="T4" y="T5"/>
                </a:cxn>
                <a:cxn ang="0">
                  <a:pos x="T6" y="T7"/>
                </a:cxn>
                <a:cxn ang="0">
                  <a:pos x="T8" y="T9"/>
                </a:cxn>
              </a:cxnLst>
              <a:rect l="T10" t="T11" r="T12" b="T13"/>
              <a:pathLst>
                <a:path w="21600" h="21600">
                  <a:moveTo>
                    <a:pt x="0" y="0"/>
                  </a:moveTo>
                  <a:lnTo>
                    <a:pt x="542" y="21600"/>
                  </a:lnTo>
                  <a:lnTo>
                    <a:pt x="21058" y="21600"/>
                  </a:lnTo>
                  <a:lnTo>
                    <a:pt x="21600" y="0"/>
                  </a:lnTo>
                  <a:lnTo>
                    <a:pt x="0" y="0"/>
                  </a:lnTo>
                  <a:close/>
                </a:path>
              </a:pathLst>
            </a:custGeom>
            <a:gradFill rotWithShape="0">
              <a:gsLst>
                <a:gs pos="0">
                  <a:srgbClr val="FF0201"/>
                </a:gs>
                <a:gs pos="100000">
                  <a:srgbClr val="FF8888">
                    <a:alpha val="50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400"/>
            </a:p>
          </p:txBody>
        </p:sp>
      </p:grp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52398" y="151425"/>
            <a:ext cx="876093" cy="617939"/>
          </a:xfrm>
          <a:prstGeom prst="rect">
            <a:avLst/>
          </a:prstGeom>
        </p:spPr>
      </p:pic>
      <p:sp>
        <p:nvSpPr>
          <p:cNvPr id="3" name="TextBox 2"/>
          <p:cNvSpPr txBox="1"/>
          <p:nvPr/>
        </p:nvSpPr>
        <p:spPr>
          <a:xfrm>
            <a:off x="1222263" y="339502"/>
            <a:ext cx="2492990" cy="369332"/>
          </a:xfrm>
          <a:prstGeom prst="rect">
            <a:avLst/>
          </a:prstGeom>
          <a:noFill/>
        </p:spPr>
        <p:txBody>
          <a:bodyPr wrap="none" rtlCol="0">
            <a:spAutoFit/>
          </a:bodyPr>
          <a:lstStyle/>
          <a:p>
            <a:r>
              <a:rPr lang="zh-CN" altLang="en-US" b="1" dirty="0">
                <a:solidFill>
                  <a:schemeClr val="bg1">
                    <a:lumMod val="95000"/>
                  </a:schemeClr>
                </a:solidFill>
                <a:latin typeface="微软雅黑" panose="020B0503020204020204" pitchFamily="34" charset="-122"/>
                <a:ea typeface="微软雅黑" panose="020B0503020204020204" pitchFamily="34" charset="-122"/>
              </a:rPr>
              <a:t>点击此处输入你的内容</a:t>
            </a:r>
            <a:endParaRPr lang="zh-CN" altLang="en-US" b="1"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400" fill="hold"/>
                                        <p:tgtEl>
                                          <p:spTgt spid="14"/>
                                        </p:tgtEl>
                                        <p:attrNameLst>
                                          <p:attrName>ppt_x</p:attrName>
                                        </p:attrNameLst>
                                      </p:cBhvr>
                                      <p:tavLst>
                                        <p:tav tm="0">
                                          <p:val>
                                            <p:strVal val="#ppt_x"/>
                                          </p:val>
                                        </p:tav>
                                        <p:tav tm="100000">
                                          <p:val>
                                            <p:strVal val="#ppt_x"/>
                                          </p:val>
                                        </p:tav>
                                      </p:tavLst>
                                    </p:anim>
                                    <p:anim calcmode="lin" valueType="num">
                                      <p:cBhvr additive="base">
                                        <p:cTn id="8" dur="400" fill="hold"/>
                                        <p:tgtEl>
                                          <p:spTgt spid="1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1750" fill="hold"/>
                                        <p:tgtEl>
                                          <p:spTgt spid="10"/>
                                        </p:tgtEl>
                                        <p:attrNameLst>
                                          <p:attrName>ppt_x</p:attrName>
                                        </p:attrNameLst>
                                      </p:cBhvr>
                                      <p:tavLst>
                                        <p:tav tm="0">
                                          <p:val>
                                            <p:strVal val="#ppt_x"/>
                                          </p:val>
                                        </p:tav>
                                        <p:tav tm="100000">
                                          <p:val>
                                            <p:strVal val="#ppt_x"/>
                                          </p:val>
                                        </p:tav>
                                      </p:tavLst>
                                    </p:anim>
                                    <p:anim calcmode="lin" valueType="num">
                                      <p:cBhvr additive="base">
                                        <p:cTn id="13" dur="1750" fill="hold"/>
                                        <p:tgtEl>
                                          <p:spTgt spid="10"/>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additive="base">
                                        <p:cTn id="16" dur="1750" fill="hold"/>
                                        <p:tgtEl>
                                          <p:spTgt spid="24"/>
                                        </p:tgtEl>
                                        <p:attrNameLst>
                                          <p:attrName>ppt_x</p:attrName>
                                        </p:attrNameLst>
                                      </p:cBhvr>
                                      <p:tavLst>
                                        <p:tav tm="0">
                                          <p:val>
                                            <p:strVal val="#ppt_x"/>
                                          </p:val>
                                        </p:tav>
                                        <p:tav tm="100000">
                                          <p:val>
                                            <p:strVal val="#ppt_x"/>
                                          </p:val>
                                        </p:tav>
                                      </p:tavLst>
                                    </p:anim>
                                    <p:anim calcmode="lin" valueType="num">
                                      <p:cBhvr additive="base">
                                        <p:cTn id="17" dur="1750" fill="hold"/>
                                        <p:tgtEl>
                                          <p:spTgt spid="24"/>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28"/>
                                        </p:tgtEl>
                                        <p:attrNameLst>
                                          <p:attrName>style.visibility</p:attrName>
                                        </p:attrNameLst>
                                      </p:cBhvr>
                                      <p:to>
                                        <p:strVal val="visible"/>
                                      </p:to>
                                    </p:set>
                                    <p:anim calcmode="lin" valueType="num">
                                      <p:cBhvr additive="base">
                                        <p:cTn id="20" dur="1750" fill="hold"/>
                                        <p:tgtEl>
                                          <p:spTgt spid="28"/>
                                        </p:tgtEl>
                                        <p:attrNameLst>
                                          <p:attrName>ppt_x</p:attrName>
                                        </p:attrNameLst>
                                      </p:cBhvr>
                                      <p:tavLst>
                                        <p:tav tm="0">
                                          <p:val>
                                            <p:strVal val="#ppt_x"/>
                                          </p:val>
                                        </p:tav>
                                        <p:tav tm="100000">
                                          <p:val>
                                            <p:strVal val="#ppt_x"/>
                                          </p:val>
                                        </p:tav>
                                      </p:tavLst>
                                    </p:anim>
                                    <p:anim calcmode="lin" valueType="num">
                                      <p:cBhvr additive="base">
                                        <p:cTn id="21" dur="1750" fill="hold"/>
                                        <p:tgtEl>
                                          <p:spTgt spid="28"/>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2"/>
                                        </p:tgtEl>
                                        <p:attrNameLst>
                                          <p:attrName>style.visibility</p:attrName>
                                        </p:attrNameLst>
                                      </p:cBhvr>
                                      <p:to>
                                        <p:strVal val="visible"/>
                                      </p:to>
                                    </p:set>
                                    <p:anim calcmode="lin" valueType="num">
                                      <p:cBhvr additive="base">
                                        <p:cTn id="24" dur="1750" fill="hold"/>
                                        <p:tgtEl>
                                          <p:spTgt spid="32"/>
                                        </p:tgtEl>
                                        <p:attrNameLst>
                                          <p:attrName>ppt_x</p:attrName>
                                        </p:attrNameLst>
                                      </p:cBhvr>
                                      <p:tavLst>
                                        <p:tav tm="0">
                                          <p:val>
                                            <p:strVal val="#ppt_x"/>
                                          </p:val>
                                        </p:tav>
                                        <p:tav tm="100000">
                                          <p:val>
                                            <p:strVal val="#ppt_x"/>
                                          </p:val>
                                        </p:tav>
                                      </p:tavLst>
                                    </p:anim>
                                    <p:anim calcmode="lin" valueType="num">
                                      <p:cBhvr additive="base">
                                        <p:cTn id="25" dur="175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4"/>
          <p:cNvGrpSpPr/>
          <p:nvPr/>
        </p:nvGrpSpPr>
        <p:grpSpPr bwMode="auto">
          <a:xfrm>
            <a:off x="1718137" y="1376511"/>
            <a:ext cx="5519737" cy="914400"/>
            <a:chOff x="956733" y="1151466"/>
            <a:chExt cx="4271434" cy="626533"/>
          </a:xfrm>
        </p:grpSpPr>
        <p:sp>
          <p:nvSpPr>
            <p:cNvPr id="3" name="Round Same Side Corner Rectangle 46"/>
            <p:cNvSpPr/>
            <p:nvPr/>
          </p:nvSpPr>
          <p:spPr>
            <a:xfrm>
              <a:off x="2406343" y="1151466"/>
              <a:ext cx="1372215" cy="626533"/>
            </a:xfrm>
            <a:prstGeom prst="round2SameRect">
              <a:avLst/>
            </a:prstGeom>
            <a:gradFill flip="none" rotWithShape="1">
              <a:gsLst>
                <a:gs pos="20000">
                  <a:srgbClr val="1B3E20"/>
                </a:gs>
                <a:gs pos="100000">
                  <a:srgbClr val="74BD87"/>
                </a:gs>
              </a:gsLst>
              <a:lin ang="16200000" scaled="1"/>
              <a:tileRect/>
            </a:gradFill>
            <a:ln w="9525">
              <a:noFill/>
              <a:miter lim="800000"/>
            </a:ln>
            <a:effectLst>
              <a:outerShdw blurRad="50800" dist="38100" dir="2700000" algn="tl" rotWithShape="0">
                <a:prstClr val="black">
                  <a:alpha val="20000"/>
                </a:prstClr>
              </a:outerShdw>
            </a:effectLst>
          </p:spPr>
          <p:txBody>
            <a:bodyPr tIns="0" anchorCtr="1"/>
            <a:lstStyle/>
            <a:p>
              <a:pPr algn="ctr" fontAlgn="auto">
                <a:spcBef>
                  <a:spcPts val="0"/>
                </a:spcBef>
                <a:spcAft>
                  <a:spcPts val="0"/>
                </a:spcAft>
                <a:defRPr/>
              </a:pPr>
              <a:r>
                <a:rPr lang="en-US" sz="1600" dirty="0">
                  <a:solidFill>
                    <a:srgbClr val="FFFFFF"/>
                  </a:solidFill>
                  <a:latin typeface="Arial Narrow" panose="020B0606020202030204" pitchFamily="34" charset="0"/>
                  <a:ea typeface="+mn-ea"/>
                  <a:cs typeface="Arial" panose="020B0604020202020204" pitchFamily="34" charset="0"/>
                </a:rPr>
                <a:t>Phase 2</a:t>
              </a:r>
              <a:endParaRPr lang="en-US" sz="1600" dirty="0">
                <a:solidFill>
                  <a:srgbClr val="FFFFFF"/>
                </a:solidFill>
                <a:latin typeface="Arial Narrow" panose="020B0606020202030204" pitchFamily="34" charset="0"/>
                <a:ea typeface="+mn-ea"/>
                <a:cs typeface="Arial" panose="020B0604020202020204" pitchFamily="34" charset="0"/>
              </a:endParaRPr>
            </a:p>
          </p:txBody>
        </p:sp>
        <p:sp>
          <p:nvSpPr>
            <p:cNvPr id="4" name="Round Same Side Corner Rectangle 59"/>
            <p:cNvSpPr/>
            <p:nvPr/>
          </p:nvSpPr>
          <p:spPr>
            <a:xfrm>
              <a:off x="3857180" y="1151466"/>
              <a:ext cx="1370987" cy="532988"/>
            </a:xfrm>
            <a:prstGeom prst="round2Same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5400000" scaled="1"/>
              <a:tileRect/>
            </a:gradFill>
            <a:ln w="9525">
              <a:noFill/>
              <a:miter lim="800000"/>
            </a:ln>
            <a:effectLst>
              <a:outerShdw blurRad="50800" dist="38100" dir="2700000" algn="tl" rotWithShape="0">
                <a:prstClr val="black">
                  <a:alpha val="20000"/>
                </a:prstClr>
              </a:outerShdw>
            </a:effectLst>
          </p:spPr>
          <p:txBody>
            <a:bodyPr tIns="0" anchorCtr="1"/>
            <a:lstStyle/>
            <a:p>
              <a:pPr algn="ctr" fontAlgn="auto">
                <a:spcBef>
                  <a:spcPts val="0"/>
                </a:spcBef>
                <a:spcAft>
                  <a:spcPts val="0"/>
                </a:spcAft>
                <a:defRPr/>
              </a:pPr>
              <a:r>
                <a:rPr lang="en-US" sz="1600" dirty="0">
                  <a:solidFill>
                    <a:srgbClr val="FFFFFF"/>
                  </a:solidFill>
                  <a:latin typeface="Arial Narrow" panose="020B0606020202030204" pitchFamily="34" charset="0"/>
                  <a:ea typeface="+mn-ea"/>
                  <a:cs typeface="Arial" panose="020B0604020202020204" pitchFamily="34" charset="0"/>
                </a:rPr>
                <a:t>Phase 3</a:t>
              </a:r>
              <a:endParaRPr lang="en-US" sz="1600" dirty="0">
                <a:solidFill>
                  <a:srgbClr val="FFFFFF"/>
                </a:solidFill>
                <a:latin typeface="Arial Narrow" panose="020B0606020202030204" pitchFamily="34" charset="0"/>
                <a:ea typeface="+mn-ea"/>
                <a:cs typeface="Arial" panose="020B0604020202020204" pitchFamily="34" charset="0"/>
              </a:endParaRPr>
            </a:p>
          </p:txBody>
        </p:sp>
        <p:sp>
          <p:nvSpPr>
            <p:cNvPr id="5" name="Round Same Side Corner Rectangle 41"/>
            <p:cNvSpPr/>
            <p:nvPr/>
          </p:nvSpPr>
          <p:spPr>
            <a:xfrm>
              <a:off x="956733" y="1151466"/>
              <a:ext cx="1370987" cy="532988"/>
            </a:xfrm>
            <a:prstGeom prst="round2Same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5400000" scaled="1"/>
              <a:tileRect/>
            </a:gradFill>
            <a:ln w="9525">
              <a:noFill/>
              <a:miter lim="800000"/>
            </a:ln>
            <a:effectLst>
              <a:outerShdw blurRad="50800" dist="38100" dir="2700000" algn="tl" rotWithShape="0">
                <a:prstClr val="black">
                  <a:alpha val="20000"/>
                </a:prstClr>
              </a:outerShdw>
            </a:effectLst>
          </p:spPr>
          <p:txBody>
            <a:bodyPr tIns="0" anchorCtr="1"/>
            <a:lstStyle/>
            <a:p>
              <a:pPr algn="ctr" fontAlgn="auto">
                <a:spcBef>
                  <a:spcPts val="0"/>
                </a:spcBef>
                <a:spcAft>
                  <a:spcPts val="0"/>
                </a:spcAft>
                <a:defRPr/>
              </a:pPr>
              <a:r>
                <a:rPr lang="en-US" sz="1600" dirty="0">
                  <a:solidFill>
                    <a:srgbClr val="FFFFFF"/>
                  </a:solidFill>
                  <a:latin typeface="Arial Narrow" panose="020B0606020202030204" pitchFamily="34" charset="0"/>
                  <a:ea typeface="+mn-ea"/>
                  <a:cs typeface="Arial" panose="020B0604020202020204" pitchFamily="34" charset="0"/>
                </a:rPr>
                <a:t>Phase 1</a:t>
              </a:r>
              <a:endParaRPr lang="en-US" sz="1600" dirty="0">
                <a:solidFill>
                  <a:srgbClr val="FFFFFF"/>
                </a:solidFill>
                <a:latin typeface="Arial Narrow" panose="020B0606020202030204" pitchFamily="34" charset="0"/>
                <a:ea typeface="+mn-ea"/>
                <a:cs typeface="Arial" panose="020B0604020202020204" pitchFamily="34" charset="0"/>
              </a:endParaRPr>
            </a:p>
          </p:txBody>
        </p:sp>
      </p:grpSp>
      <p:sp>
        <p:nvSpPr>
          <p:cNvPr id="6" name="Rectangle 70"/>
          <p:cNvSpPr>
            <a:spLocks noChangeArrowheads="1"/>
          </p:cNvSpPr>
          <p:nvPr/>
        </p:nvSpPr>
        <p:spPr bwMode="auto">
          <a:xfrm>
            <a:off x="1753062" y="3624411"/>
            <a:ext cx="1714500" cy="1295400"/>
          </a:xfrm>
          <a:prstGeom prst="rect">
            <a:avLst/>
          </a:prstGeom>
          <a:noFill/>
          <a:ln w="9525">
            <a:noFill/>
            <a:miter lim="800000"/>
          </a:ln>
        </p:spPr>
        <p:txBody>
          <a:bodyPr lIns="45720" tIns="18288" rIns="27432" bIns="18288"/>
          <a:lstStyle/>
          <a:p>
            <a:pPr marL="111125" indent="-111125">
              <a:lnSpc>
                <a:spcPct val="85000"/>
              </a:lnSpc>
              <a:spcBef>
                <a:spcPts val="200"/>
              </a:spcBef>
              <a:buFontTx/>
              <a:buChar char="•"/>
            </a:pPr>
            <a:r>
              <a:rPr lang="en-US" altLang="zh-CN" sz="1400" dirty="0">
                <a:solidFill>
                  <a:schemeClr val="tx1">
                    <a:lumMod val="75000"/>
                    <a:lumOff val="25000"/>
                  </a:schemeClr>
                </a:solidFill>
                <a:latin typeface="Arial Narrow" panose="020B0606020202030204" pitchFamily="34" charset="0"/>
              </a:rPr>
              <a:t>Place your text here</a:t>
            </a:r>
            <a:endParaRPr lang="en-US" altLang="zh-CN" sz="1400" dirty="0">
              <a:solidFill>
                <a:schemeClr val="tx1">
                  <a:lumMod val="75000"/>
                  <a:lumOff val="25000"/>
                </a:schemeClr>
              </a:solidFill>
              <a:latin typeface="Arial Narrow" panose="020B0606020202030204" pitchFamily="34" charset="0"/>
            </a:endParaRPr>
          </a:p>
          <a:p>
            <a:pPr marL="111125" indent="-111125">
              <a:lnSpc>
                <a:spcPct val="85000"/>
              </a:lnSpc>
              <a:spcBef>
                <a:spcPts val="200"/>
              </a:spcBef>
              <a:buFontTx/>
              <a:buChar char="•"/>
            </a:pPr>
            <a:r>
              <a:rPr lang="en-US" altLang="zh-CN" sz="1400" dirty="0">
                <a:solidFill>
                  <a:schemeClr val="tx1">
                    <a:lumMod val="75000"/>
                    <a:lumOff val="25000"/>
                  </a:schemeClr>
                </a:solidFill>
                <a:latin typeface="Arial Narrow" panose="020B0606020202030204" pitchFamily="34" charset="0"/>
              </a:rPr>
              <a:t>Your text is placed here</a:t>
            </a:r>
            <a:endParaRPr lang="en-US" altLang="zh-CN" sz="1400" dirty="0">
              <a:solidFill>
                <a:schemeClr val="tx1">
                  <a:lumMod val="75000"/>
                  <a:lumOff val="25000"/>
                </a:schemeClr>
              </a:solidFill>
              <a:latin typeface="Arial Narrow" panose="020B0606020202030204" pitchFamily="34" charset="0"/>
            </a:endParaRPr>
          </a:p>
          <a:p>
            <a:pPr marL="111125" indent="-111125">
              <a:lnSpc>
                <a:spcPct val="85000"/>
              </a:lnSpc>
              <a:spcBef>
                <a:spcPts val="200"/>
              </a:spcBef>
              <a:buFontTx/>
              <a:buChar char="•"/>
            </a:pPr>
            <a:r>
              <a:rPr lang="en-US" altLang="zh-CN" sz="1400" dirty="0">
                <a:solidFill>
                  <a:schemeClr val="tx1">
                    <a:lumMod val="75000"/>
                    <a:lumOff val="25000"/>
                  </a:schemeClr>
                </a:solidFill>
                <a:latin typeface="Arial Narrow" panose="020B0606020202030204" pitchFamily="34" charset="0"/>
              </a:rPr>
              <a:t>Add your content here</a:t>
            </a:r>
            <a:endParaRPr lang="en-US" altLang="zh-CN" sz="1400" dirty="0">
              <a:solidFill>
                <a:schemeClr val="tx1">
                  <a:lumMod val="75000"/>
                  <a:lumOff val="25000"/>
                </a:schemeClr>
              </a:solidFill>
              <a:latin typeface="Arial Narrow" panose="020B0606020202030204" pitchFamily="34" charset="0"/>
            </a:endParaRPr>
          </a:p>
        </p:txBody>
      </p:sp>
      <p:grpSp>
        <p:nvGrpSpPr>
          <p:cNvPr id="7" name="组合 6"/>
          <p:cNvGrpSpPr/>
          <p:nvPr/>
        </p:nvGrpSpPr>
        <p:grpSpPr>
          <a:xfrm>
            <a:off x="1402224" y="1909911"/>
            <a:ext cx="6865938" cy="1641475"/>
            <a:chOff x="1091949" y="1907731"/>
            <a:chExt cx="6865938" cy="1641475"/>
          </a:xfrm>
        </p:grpSpPr>
        <p:sp>
          <p:nvSpPr>
            <p:cNvPr id="8" name="AutoShape 105"/>
            <p:cNvSpPr>
              <a:spLocks noChangeArrowheads="1"/>
            </p:cNvSpPr>
            <p:nvPr/>
          </p:nvSpPr>
          <p:spPr bwMode="auto">
            <a:xfrm>
              <a:off x="1188787" y="2212531"/>
              <a:ext cx="6769100" cy="1009650"/>
            </a:xfrm>
            <a:prstGeom prst="rightArrow">
              <a:avLst/>
            </a:prstGeom>
            <a:gradFill flip="none" rotWithShape="1">
              <a:gsLst>
                <a:gs pos="20000">
                  <a:srgbClr val="2E2E2E"/>
                </a:gs>
                <a:gs pos="100000">
                  <a:srgbClr val="898989"/>
                </a:gs>
              </a:gsLst>
              <a:lin ang="16200000" scaled="1"/>
              <a:tileRect/>
            </a:gradFill>
            <a:ln w="9525">
              <a:noFill/>
              <a:miter lim="800000"/>
            </a:ln>
            <a:effectLst>
              <a:outerShdw blurRad="50800" dist="38100" dir="2700000" algn="tl" rotWithShape="0">
                <a:prstClr val="black">
                  <a:alpha val="20000"/>
                </a:prstClr>
              </a:outerShdw>
            </a:effectLst>
          </p:spPr>
          <p:txBody>
            <a:bodyPr/>
            <a:lstStyle/>
            <a:p>
              <a:pPr fontAlgn="auto">
                <a:spcBef>
                  <a:spcPts val="0"/>
                </a:spcBef>
                <a:spcAft>
                  <a:spcPts val="0"/>
                </a:spcAft>
                <a:defRPr/>
              </a:pPr>
              <a:endParaRPr lang="en-US" sz="1600">
                <a:latin typeface="+mn-lt"/>
                <a:ea typeface="+mn-ea"/>
              </a:endParaRPr>
            </a:p>
          </p:txBody>
        </p:sp>
        <p:sp>
          <p:nvSpPr>
            <p:cNvPr id="9" name="Rectangle 32"/>
            <p:cNvSpPr/>
            <p:nvPr/>
          </p:nvSpPr>
          <p:spPr>
            <a:xfrm>
              <a:off x="1352299" y="2520506"/>
              <a:ext cx="1881188" cy="35242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rgbClr val="FFFFFF"/>
                  </a:solidFill>
                  <a:latin typeface="Arial Narrow" panose="020B0606020202030204" pitchFamily="34" charset="0"/>
                  <a:cs typeface="Arial" panose="020B0604020202020204" pitchFamily="34" charset="0"/>
                </a:rPr>
                <a:t>2017</a:t>
              </a:r>
              <a:endParaRPr lang="en-US" dirty="0">
                <a:solidFill>
                  <a:srgbClr val="FFFFFF"/>
                </a:solidFill>
                <a:latin typeface="Arial Narrow" panose="020B0606020202030204" pitchFamily="34" charset="0"/>
                <a:cs typeface="Arial" panose="020B0604020202020204" pitchFamily="34" charset="0"/>
              </a:endParaRPr>
            </a:p>
          </p:txBody>
        </p:sp>
        <p:grpSp>
          <p:nvGrpSpPr>
            <p:cNvPr id="10" name="Group 27"/>
            <p:cNvGrpSpPr/>
            <p:nvPr/>
          </p:nvGrpSpPr>
          <p:grpSpPr bwMode="auto">
            <a:xfrm>
              <a:off x="1091949" y="1907731"/>
              <a:ext cx="6189663" cy="1641475"/>
              <a:chOff x="152400" y="1452163"/>
              <a:chExt cx="4153719" cy="1101057"/>
            </a:xfrm>
          </p:grpSpPr>
          <p:sp>
            <p:nvSpPr>
              <p:cNvPr id="13" name="Freeform 28"/>
              <p:cNvSpPr>
                <a:spLocks noEditPoints="1"/>
              </p:cNvSpPr>
              <p:nvPr/>
            </p:nvSpPr>
            <p:spPr bwMode="auto">
              <a:xfrm>
                <a:off x="1401852" y="1554757"/>
                <a:ext cx="1652931" cy="919685"/>
              </a:xfrm>
              <a:custGeom>
                <a:avLst/>
                <a:gdLst/>
                <a:ahLst/>
                <a:cxnLst>
                  <a:cxn ang="0">
                    <a:pos x="5749" y="1787"/>
                  </a:cxn>
                  <a:cxn ang="0">
                    <a:pos x="5679" y="2072"/>
                  </a:cxn>
                  <a:cxn ang="0">
                    <a:pos x="5595" y="2262"/>
                  </a:cxn>
                  <a:cxn ang="0">
                    <a:pos x="5434" y="2502"/>
                  </a:cxn>
                  <a:cxn ang="0">
                    <a:pos x="5231" y="2712"/>
                  </a:cxn>
                  <a:cxn ang="0">
                    <a:pos x="5064" y="2840"/>
                  </a:cxn>
                  <a:cxn ang="0">
                    <a:pos x="4804" y="2990"/>
                  </a:cxn>
                  <a:cxn ang="0">
                    <a:pos x="4475" y="3117"/>
                  </a:cxn>
                  <a:cxn ang="0">
                    <a:pos x="4164" y="3183"/>
                  </a:cxn>
                  <a:cxn ang="0">
                    <a:pos x="3836" y="3206"/>
                  </a:cxn>
                  <a:cxn ang="0">
                    <a:pos x="1642" y="3189"/>
                  </a:cxn>
                  <a:cxn ang="0">
                    <a:pos x="1178" y="3082"/>
                  </a:cxn>
                  <a:cxn ang="0">
                    <a:pos x="878" y="2952"/>
                  </a:cxn>
                  <a:cxn ang="0">
                    <a:pos x="513" y="2698"/>
                  </a:cxn>
                  <a:cxn ang="0">
                    <a:pos x="228" y="2369"/>
                  </a:cxn>
                  <a:cxn ang="0">
                    <a:pos x="112" y="2150"/>
                  </a:cxn>
                  <a:cxn ang="0">
                    <a:pos x="24" y="1872"/>
                  </a:cxn>
                  <a:cxn ang="0">
                    <a:pos x="0" y="1616"/>
                  </a:cxn>
                  <a:cxn ang="0">
                    <a:pos x="17" y="1377"/>
                  </a:cxn>
                  <a:cxn ang="0">
                    <a:pos x="95" y="1096"/>
                  </a:cxn>
                  <a:cxn ang="0">
                    <a:pos x="185" y="909"/>
                  </a:cxn>
                  <a:cxn ang="0">
                    <a:pos x="352" y="672"/>
                  </a:cxn>
                  <a:cxn ang="0">
                    <a:pos x="562" y="468"/>
                  </a:cxn>
                  <a:cxn ang="0">
                    <a:pos x="731" y="343"/>
                  </a:cxn>
                  <a:cxn ang="0">
                    <a:pos x="995" y="197"/>
                  </a:cxn>
                  <a:cxn ang="0">
                    <a:pos x="1328" y="78"/>
                  </a:cxn>
                  <a:cxn ang="0">
                    <a:pos x="1642" y="17"/>
                  </a:cxn>
                  <a:cxn ang="0">
                    <a:pos x="1924" y="0"/>
                  </a:cxn>
                  <a:cxn ang="0">
                    <a:pos x="4187" y="26"/>
                  </a:cxn>
                  <a:cxn ang="0">
                    <a:pos x="4643" y="147"/>
                  </a:cxn>
                  <a:cxn ang="0">
                    <a:pos x="4938" y="286"/>
                  </a:cxn>
                  <a:cxn ang="0">
                    <a:pos x="5293" y="551"/>
                  </a:cxn>
                  <a:cxn ang="0">
                    <a:pos x="5564" y="891"/>
                  </a:cxn>
                  <a:cxn ang="0">
                    <a:pos x="5665" y="1094"/>
                  </a:cxn>
                  <a:cxn ang="0">
                    <a:pos x="5743" y="1377"/>
                  </a:cxn>
                  <a:cxn ang="0">
                    <a:pos x="5760" y="1588"/>
                  </a:cxn>
                  <a:cxn ang="0">
                    <a:pos x="826" y="2066"/>
                  </a:cxn>
                  <a:cxn ang="0">
                    <a:pos x="1005" y="2245"/>
                  </a:cxn>
                  <a:cxn ang="0">
                    <a:pos x="1354" y="2441"/>
                  </a:cxn>
                  <a:cxn ang="0">
                    <a:pos x="1789" y="2537"/>
                  </a:cxn>
                  <a:cxn ang="0">
                    <a:pos x="3937" y="2540"/>
                  </a:cxn>
                  <a:cxn ang="0">
                    <a:pos x="4274" y="2484"/>
                  </a:cxn>
                  <a:cxn ang="0">
                    <a:pos x="4568" y="2367"/>
                  </a:cxn>
                  <a:cxn ang="0">
                    <a:pos x="4744" y="2253"/>
                  </a:cxn>
                  <a:cxn ang="0">
                    <a:pos x="4934" y="2066"/>
                  </a:cxn>
                  <a:cxn ang="0">
                    <a:pos x="5030" y="1908"/>
                  </a:cxn>
                  <a:cxn ang="0">
                    <a:pos x="5096" y="1616"/>
                  </a:cxn>
                  <a:cxn ang="0">
                    <a:pos x="5074" y="1422"/>
                  </a:cxn>
                  <a:cxn ang="0">
                    <a:pos x="4987" y="1220"/>
                  </a:cxn>
                  <a:cxn ang="0">
                    <a:pos x="4755" y="963"/>
                  </a:cxn>
                  <a:cxn ang="0">
                    <a:pos x="4516" y="814"/>
                  </a:cxn>
                  <a:cxn ang="0">
                    <a:pos x="4103" y="686"/>
                  </a:cxn>
                  <a:cxn ang="0">
                    <a:pos x="1924" y="664"/>
                  </a:cxn>
                  <a:cxn ang="0">
                    <a:pos x="1578" y="699"/>
                  </a:cxn>
                  <a:cxn ang="0">
                    <a:pos x="1270" y="800"/>
                  </a:cxn>
                  <a:cxn ang="0">
                    <a:pos x="1082" y="906"/>
                  </a:cxn>
                  <a:cxn ang="0">
                    <a:pos x="872" y="1085"/>
                  </a:cxn>
                  <a:cxn ang="0">
                    <a:pos x="750" y="1259"/>
                  </a:cxn>
                  <a:cxn ang="0">
                    <a:pos x="669" y="1504"/>
                  </a:cxn>
                  <a:cxn ang="0">
                    <a:pos x="669" y="1702"/>
                  </a:cxn>
                  <a:cxn ang="0">
                    <a:pos x="750" y="1948"/>
                  </a:cxn>
                </a:cxnLst>
                <a:rect l="0" t="0" r="r" b="b"/>
                <a:pathLst>
                  <a:path w="5760" h="3206">
                    <a:moveTo>
                      <a:pt x="5760" y="1590"/>
                    </a:moveTo>
                    <a:lnTo>
                      <a:pt x="5760" y="1616"/>
                    </a:lnTo>
                    <a:lnTo>
                      <a:pt x="5760" y="1616"/>
                    </a:lnTo>
                    <a:lnTo>
                      <a:pt x="5758" y="1659"/>
                    </a:lnTo>
                    <a:lnTo>
                      <a:pt x="5757" y="1702"/>
                    </a:lnTo>
                    <a:lnTo>
                      <a:pt x="5754" y="1745"/>
                    </a:lnTo>
                    <a:lnTo>
                      <a:pt x="5749" y="1787"/>
                    </a:lnTo>
                    <a:lnTo>
                      <a:pt x="5743" y="1829"/>
                    </a:lnTo>
                    <a:lnTo>
                      <a:pt x="5736" y="1872"/>
                    </a:lnTo>
                    <a:lnTo>
                      <a:pt x="5726" y="1911"/>
                    </a:lnTo>
                    <a:lnTo>
                      <a:pt x="5717" y="1953"/>
                    </a:lnTo>
                    <a:lnTo>
                      <a:pt x="5705" y="1994"/>
                    </a:lnTo>
                    <a:lnTo>
                      <a:pt x="5693" y="2034"/>
                    </a:lnTo>
                    <a:lnTo>
                      <a:pt x="5679" y="2072"/>
                    </a:lnTo>
                    <a:lnTo>
                      <a:pt x="5665" y="2112"/>
                    </a:lnTo>
                    <a:lnTo>
                      <a:pt x="5648" y="2150"/>
                    </a:lnTo>
                    <a:lnTo>
                      <a:pt x="5631" y="2188"/>
                    </a:lnTo>
                    <a:lnTo>
                      <a:pt x="5613" y="2225"/>
                    </a:lnTo>
                    <a:lnTo>
                      <a:pt x="5595" y="2262"/>
                    </a:lnTo>
                    <a:lnTo>
                      <a:pt x="5595" y="2262"/>
                    </a:lnTo>
                    <a:lnTo>
                      <a:pt x="5595" y="2262"/>
                    </a:lnTo>
                    <a:lnTo>
                      <a:pt x="5575" y="2299"/>
                    </a:lnTo>
                    <a:lnTo>
                      <a:pt x="5553" y="2334"/>
                    </a:lnTo>
                    <a:lnTo>
                      <a:pt x="5532" y="2369"/>
                    </a:lnTo>
                    <a:lnTo>
                      <a:pt x="5509" y="2403"/>
                    </a:lnTo>
                    <a:lnTo>
                      <a:pt x="5485" y="2436"/>
                    </a:lnTo>
                    <a:lnTo>
                      <a:pt x="5460" y="2470"/>
                    </a:lnTo>
                    <a:lnTo>
                      <a:pt x="5434" y="2502"/>
                    </a:lnTo>
                    <a:lnTo>
                      <a:pt x="5407" y="2534"/>
                    </a:lnTo>
                    <a:lnTo>
                      <a:pt x="5380" y="2566"/>
                    </a:lnTo>
                    <a:lnTo>
                      <a:pt x="5351" y="2597"/>
                    </a:lnTo>
                    <a:lnTo>
                      <a:pt x="5322" y="2626"/>
                    </a:lnTo>
                    <a:lnTo>
                      <a:pt x="5293" y="2655"/>
                    </a:lnTo>
                    <a:lnTo>
                      <a:pt x="5263" y="2684"/>
                    </a:lnTo>
                    <a:lnTo>
                      <a:pt x="5231" y="2712"/>
                    </a:lnTo>
                    <a:lnTo>
                      <a:pt x="5198" y="2739"/>
                    </a:lnTo>
                    <a:lnTo>
                      <a:pt x="5166" y="2765"/>
                    </a:lnTo>
                    <a:lnTo>
                      <a:pt x="5166" y="2765"/>
                    </a:lnTo>
                    <a:lnTo>
                      <a:pt x="5166" y="2765"/>
                    </a:lnTo>
                    <a:lnTo>
                      <a:pt x="5133" y="2791"/>
                    </a:lnTo>
                    <a:lnTo>
                      <a:pt x="5099" y="2816"/>
                    </a:lnTo>
                    <a:lnTo>
                      <a:pt x="5064" y="2840"/>
                    </a:lnTo>
                    <a:lnTo>
                      <a:pt x="5029" y="2865"/>
                    </a:lnTo>
                    <a:lnTo>
                      <a:pt x="4993" y="2888"/>
                    </a:lnTo>
                    <a:lnTo>
                      <a:pt x="4957" y="2909"/>
                    </a:lnTo>
                    <a:lnTo>
                      <a:pt x="4918" y="2931"/>
                    </a:lnTo>
                    <a:lnTo>
                      <a:pt x="4882" y="2952"/>
                    </a:lnTo>
                    <a:lnTo>
                      <a:pt x="4843" y="2972"/>
                    </a:lnTo>
                    <a:lnTo>
                      <a:pt x="4804" y="2990"/>
                    </a:lnTo>
                    <a:lnTo>
                      <a:pt x="4765" y="3009"/>
                    </a:lnTo>
                    <a:lnTo>
                      <a:pt x="4724" y="3027"/>
                    </a:lnTo>
                    <a:lnTo>
                      <a:pt x="4684" y="3044"/>
                    </a:lnTo>
                    <a:lnTo>
                      <a:pt x="4643" y="3061"/>
                    </a:lnTo>
                    <a:lnTo>
                      <a:pt x="4560" y="3090"/>
                    </a:lnTo>
                    <a:lnTo>
                      <a:pt x="4517" y="3103"/>
                    </a:lnTo>
                    <a:lnTo>
                      <a:pt x="4475" y="3117"/>
                    </a:lnTo>
                    <a:lnTo>
                      <a:pt x="4432" y="3128"/>
                    </a:lnTo>
                    <a:lnTo>
                      <a:pt x="4387" y="3140"/>
                    </a:lnTo>
                    <a:lnTo>
                      <a:pt x="4344" y="3151"/>
                    </a:lnTo>
                    <a:lnTo>
                      <a:pt x="4300" y="3160"/>
                    </a:lnTo>
                    <a:lnTo>
                      <a:pt x="4254" y="3169"/>
                    </a:lnTo>
                    <a:lnTo>
                      <a:pt x="4210" y="3177"/>
                    </a:lnTo>
                    <a:lnTo>
                      <a:pt x="4164" y="3183"/>
                    </a:lnTo>
                    <a:lnTo>
                      <a:pt x="4118" y="3189"/>
                    </a:lnTo>
                    <a:lnTo>
                      <a:pt x="4072" y="3194"/>
                    </a:lnTo>
                    <a:lnTo>
                      <a:pt x="4025" y="3198"/>
                    </a:lnTo>
                    <a:lnTo>
                      <a:pt x="3979" y="3201"/>
                    </a:lnTo>
                    <a:lnTo>
                      <a:pt x="3931" y="3204"/>
                    </a:lnTo>
                    <a:lnTo>
                      <a:pt x="3884" y="3206"/>
                    </a:lnTo>
                    <a:lnTo>
                      <a:pt x="3836" y="3206"/>
                    </a:lnTo>
                    <a:lnTo>
                      <a:pt x="3836" y="3206"/>
                    </a:lnTo>
                    <a:lnTo>
                      <a:pt x="1924" y="3206"/>
                    </a:lnTo>
                    <a:lnTo>
                      <a:pt x="1924" y="3206"/>
                    </a:lnTo>
                    <a:lnTo>
                      <a:pt x="1852" y="3206"/>
                    </a:lnTo>
                    <a:lnTo>
                      <a:pt x="1781" y="3201"/>
                    </a:lnTo>
                    <a:lnTo>
                      <a:pt x="1711" y="3197"/>
                    </a:lnTo>
                    <a:lnTo>
                      <a:pt x="1642" y="3189"/>
                    </a:lnTo>
                    <a:lnTo>
                      <a:pt x="1573" y="3180"/>
                    </a:lnTo>
                    <a:lnTo>
                      <a:pt x="1506" y="3169"/>
                    </a:lnTo>
                    <a:lnTo>
                      <a:pt x="1438" y="3155"/>
                    </a:lnTo>
                    <a:lnTo>
                      <a:pt x="1373" y="3140"/>
                    </a:lnTo>
                    <a:lnTo>
                      <a:pt x="1307" y="3123"/>
                    </a:lnTo>
                    <a:lnTo>
                      <a:pt x="1243" y="3103"/>
                    </a:lnTo>
                    <a:lnTo>
                      <a:pt x="1178" y="3082"/>
                    </a:lnTo>
                    <a:lnTo>
                      <a:pt x="1117" y="3061"/>
                    </a:lnTo>
                    <a:lnTo>
                      <a:pt x="1056" y="3036"/>
                    </a:lnTo>
                    <a:lnTo>
                      <a:pt x="995" y="3009"/>
                    </a:lnTo>
                    <a:lnTo>
                      <a:pt x="937" y="2981"/>
                    </a:lnTo>
                    <a:lnTo>
                      <a:pt x="878" y="2952"/>
                    </a:lnTo>
                    <a:lnTo>
                      <a:pt x="878" y="2952"/>
                    </a:lnTo>
                    <a:lnTo>
                      <a:pt x="878" y="2952"/>
                    </a:lnTo>
                    <a:lnTo>
                      <a:pt x="822" y="2920"/>
                    </a:lnTo>
                    <a:lnTo>
                      <a:pt x="767" y="2888"/>
                    </a:lnTo>
                    <a:lnTo>
                      <a:pt x="713" y="2852"/>
                    </a:lnTo>
                    <a:lnTo>
                      <a:pt x="661" y="2816"/>
                    </a:lnTo>
                    <a:lnTo>
                      <a:pt x="611" y="2779"/>
                    </a:lnTo>
                    <a:lnTo>
                      <a:pt x="562" y="2739"/>
                    </a:lnTo>
                    <a:lnTo>
                      <a:pt x="513" y="2698"/>
                    </a:lnTo>
                    <a:lnTo>
                      <a:pt x="467" y="2655"/>
                    </a:lnTo>
                    <a:lnTo>
                      <a:pt x="422" y="2611"/>
                    </a:lnTo>
                    <a:lnTo>
                      <a:pt x="380" y="2566"/>
                    </a:lnTo>
                    <a:lnTo>
                      <a:pt x="340" y="2519"/>
                    </a:lnTo>
                    <a:lnTo>
                      <a:pt x="300" y="2470"/>
                    </a:lnTo>
                    <a:lnTo>
                      <a:pt x="263" y="2421"/>
                    </a:lnTo>
                    <a:lnTo>
                      <a:pt x="228" y="2369"/>
                    </a:lnTo>
                    <a:lnTo>
                      <a:pt x="196" y="2317"/>
                    </a:lnTo>
                    <a:lnTo>
                      <a:pt x="165" y="2262"/>
                    </a:lnTo>
                    <a:lnTo>
                      <a:pt x="165" y="2262"/>
                    </a:lnTo>
                    <a:lnTo>
                      <a:pt x="165" y="2262"/>
                    </a:lnTo>
                    <a:lnTo>
                      <a:pt x="145" y="2225"/>
                    </a:lnTo>
                    <a:lnTo>
                      <a:pt x="129" y="2188"/>
                    </a:lnTo>
                    <a:lnTo>
                      <a:pt x="112" y="2150"/>
                    </a:lnTo>
                    <a:lnTo>
                      <a:pt x="95" y="2112"/>
                    </a:lnTo>
                    <a:lnTo>
                      <a:pt x="81" y="2072"/>
                    </a:lnTo>
                    <a:lnTo>
                      <a:pt x="67" y="2034"/>
                    </a:lnTo>
                    <a:lnTo>
                      <a:pt x="55" y="1994"/>
                    </a:lnTo>
                    <a:lnTo>
                      <a:pt x="43" y="1953"/>
                    </a:lnTo>
                    <a:lnTo>
                      <a:pt x="34" y="1911"/>
                    </a:lnTo>
                    <a:lnTo>
                      <a:pt x="24" y="1872"/>
                    </a:lnTo>
                    <a:lnTo>
                      <a:pt x="17" y="1829"/>
                    </a:lnTo>
                    <a:lnTo>
                      <a:pt x="11" y="1787"/>
                    </a:lnTo>
                    <a:lnTo>
                      <a:pt x="6" y="1745"/>
                    </a:lnTo>
                    <a:lnTo>
                      <a:pt x="3" y="1702"/>
                    </a:lnTo>
                    <a:lnTo>
                      <a:pt x="0" y="1659"/>
                    </a:lnTo>
                    <a:lnTo>
                      <a:pt x="0" y="1616"/>
                    </a:lnTo>
                    <a:lnTo>
                      <a:pt x="0" y="1616"/>
                    </a:lnTo>
                    <a:lnTo>
                      <a:pt x="0" y="1590"/>
                    </a:lnTo>
                    <a:lnTo>
                      <a:pt x="0" y="1590"/>
                    </a:lnTo>
                    <a:lnTo>
                      <a:pt x="0" y="1547"/>
                    </a:lnTo>
                    <a:lnTo>
                      <a:pt x="3" y="1504"/>
                    </a:lnTo>
                    <a:lnTo>
                      <a:pt x="6" y="1461"/>
                    </a:lnTo>
                    <a:lnTo>
                      <a:pt x="11" y="1420"/>
                    </a:lnTo>
                    <a:lnTo>
                      <a:pt x="17" y="1377"/>
                    </a:lnTo>
                    <a:lnTo>
                      <a:pt x="24" y="1336"/>
                    </a:lnTo>
                    <a:lnTo>
                      <a:pt x="34" y="1295"/>
                    </a:lnTo>
                    <a:lnTo>
                      <a:pt x="43" y="1253"/>
                    </a:lnTo>
                    <a:lnTo>
                      <a:pt x="55" y="1214"/>
                    </a:lnTo>
                    <a:lnTo>
                      <a:pt x="67" y="1174"/>
                    </a:lnTo>
                    <a:lnTo>
                      <a:pt x="81" y="1134"/>
                    </a:lnTo>
                    <a:lnTo>
                      <a:pt x="95" y="1096"/>
                    </a:lnTo>
                    <a:lnTo>
                      <a:pt x="112" y="1056"/>
                    </a:lnTo>
                    <a:lnTo>
                      <a:pt x="129" y="1019"/>
                    </a:lnTo>
                    <a:lnTo>
                      <a:pt x="145" y="981"/>
                    </a:lnTo>
                    <a:lnTo>
                      <a:pt x="165" y="944"/>
                    </a:lnTo>
                    <a:lnTo>
                      <a:pt x="165" y="944"/>
                    </a:lnTo>
                    <a:lnTo>
                      <a:pt x="165" y="944"/>
                    </a:lnTo>
                    <a:lnTo>
                      <a:pt x="185" y="909"/>
                    </a:lnTo>
                    <a:lnTo>
                      <a:pt x="207" y="872"/>
                    </a:lnTo>
                    <a:lnTo>
                      <a:pt x="228" y="839"/>
                    </a:lnTo>
                    <a:lnTo>
                      <a:pt x="251" y="803"/>
                    </a:lnTo>
                    <a:lnTo>
                      <a:pt x="275" y="770"/>
                    </a:lnTo>
                    <a:lnTo>
                      <a:pt x="300" y="736"/>
                    </a:lnTo>
                    <a:lnTo>
                      <a:pt x="326" y="704"/>
                    </a:lnTo>
                    <a:lnTo>
                      <a:pt x="352" y="672"/>
                    </a:lnTo>
                    <a:lnTo>
                      <a:pt x="380" y="641"/>
                    </a:lnTo>
                    <a:lnTo>
                      <a:pt x="409" y="611"/>
                    </a:lnTo>
                    <a:lnTo>
                      <a:pt x="438" y="580"/>
                    </a:lnTo>
                    <a:lnTo>
                      <a:pt x="467" y="551"/>
                    </a:lnTo>
                    <a:lnTo>
                      <a:pt x="497" y="523"/>
                    </a:lnTo>
                    <a:lnTo>
                      <a:pt x="529" y="494"/>
                    </a:lnTo>
                    <a:lnTo>
                      <a:pt x="562" y="468"/>
                    </a:lnTo>
                    <a:lnTo>
                      <a:pt x="594" y="441"/>
                    </a:lnTo>
                    <a:lnTo>
                      <a:pt x="594" y="441"/>
                    </a:lnTo>
                    <a:lnTo>
                      <a:pt x="594" y="441"/>
                    </a:lnTo>
                    <a:lnTo>
                      <a:pt x="627" y="416"/>
                    </a:lnTo>
                    <a:lnTo>
                      <a:pt x="661" y="390"/>
                    </a:lnTo>
                    <a:lnTo>
                      <a:pt x="696" y="366"/>
                    </a:lnTo>
                    <a:lnTo>
                      <a:pt x="731" y="343"/>
                    </a:lnTo>
                    <a:lnTo>
                      <a:pt x="767" y="320"/>
                    </a:lnTo>
                    <a:lnTo>
                      <a:pt x="803" y="297"/>
                    </a:lnTo>
                    <a:lnTo>
                      <a:pt x="842" y="275"/>
                    </a:lnTo>
                    <a:lnTo>
                      <a:pt x="878" y="256"/>
                    </a:lnTo>
                    <a:lnTo>
                      <a:pt x="917" y="236"/>
                    </a:lnTo>
                    <a:lnTo>
                      <a:pt x="956" y="216"/>
                    </a:lnTo>
                    <a:lnTo>
                      <a:pt x="995" y="197"/>
                    </a:lnTo>
                    <a:lnTo>
                      <a:pt x="1036" y="181"/>
                    </a:lnTo>
                    <a:lnTo>
                      <a:pt x="1076" y="162"/>
                    </a:lnTo>
                    <a:lnTo>
                      <a:pt x="1117" y="147"/>
                    </a:lnTo>
                    <a:lnTo>
                      <a:pt x="1200" y="116"/>
                    </a:lnTo>
                    <a:lnTo>
                      <a:pt x="1243" y="103"/>
                    </a:lnTo>
                    <a:lnTo>
                      <a:pt x="1285" y="90"/>
                    </a:lnTo>
                    <a:lnTo>
                      <a:pt x="1328" y="78"/>
                    </a:lnTo>
                    <a:lnTo>
                      <a:pt x="1373" y="67"/>
                    </a:lnTo>
                    <a:lnTo>
                      <a:pt x="1416" y="57"/>
                    </a:lnTo>
                    <a:lnTo>
                      <a:pt x="1460" y="47"/>
                    </a:lnTo>
                    <a:lnTo>
                      <a:pt x="1506" y="38"/>
                    </a:lnTo>
                    <a:lnTo>
                      <a:pt x="1550" y="31"/>
                    </a:lnTo>
                    <a:lnTo>
                      <a:pt x="1596" y="23"/>
                    </a:lnTo>
                    <a:lnTo>
                      <a:pt x="1642" y="17"/>
                    </a:lnTo>
                    <a:lnTo>
                      <a:pt x="1688" y="12"/>
                    </a:lnTo>
                    <a:lnTo>
                      <a:pt x="1735" y="8"/>
                    </a:lnTo>
                    <a:lnTo>
                      <a:pt x="1781" y="5"/>
                    </a:lnTo>
                    <a:lnTo>
                      <a:pt x="1829" y="3"/>
                    </a:lnTo>
                    <a:lnTo>
                      <a:pt x="1876" y="2"/>
                    </a:lnTo>
                    <a:lnTo>
                      <a:pt x="1924" y="0"/>
                    </a:lnTo>
                    <a:lnTo>
                      <a:pt x="1924" y="0"/>
                    </a:lnTo>
                    <a:lnTo>
                      <a:pt x="3836" y="0"/>
                    </a:lnTo>
                    <a:lnTo>
                      <a:pt x="3836" y="0"/>
                    </a:lnTo>
                    <a:lnTo>
                      <a:pt x="3908" y="2"/>
                    </a:lnTo>
                    <a:lnTo>
                      <a:pt x="3979" y="5"/>
                    </a:lnTo>
                    <a:lnTo>
                      <a:pt x="4049" y="11"/>
                    </a:lnTo>
                    <a:lnTo>
                      <a:pt x="4118" y="17"/>
                    </a:lnTo>
                    <a:lnTo>
                      <a:pt x="4187" y="26"/>
                    </a:lnTo>
                    <a:lnTo>
                      <a:pt x="4254" y="38"/>
                    </a:lnTo>
                    <a:lnTo>
                      <a:pt x="4322" y="52"/>
                    </a:lnTo>
                    <a:lnTo>
                      <a:pt x="4387" y="67"/>
                    </a:lnTo>
                    <a:lnTo>
                      <a:pt x="4453" y="84"/>
                    </a:lnTo>
                    <a:lnTo>
                      <a:pt x="4517" y="103"/>
                    </a:lnTo>
                    <a:lnTo>
                      <a:pt x="4582" y="124"/>
                    </a:lnTo>
                    <a:lnTo>
                      <a:pt x="4643" y="147"/>
                    </a:lnTo>
                    <a:lnTo>
                      <a:pt x="4704" y="171"/>
                    </a:lnTo>
                    <a:lnTo>
                      <a:pt x="4765" y="197"/>
                    </a:lnTo>
                    <a:lnTo>
                      <a:pt x="4823" y="225"/>
                    </a:lnTo>
                    <a:lnTo>
                      <a:pt x="4882" y="256"/>
                    </a:lnTo>
                    <a:lnTo>
                      <a:pt x="4882" y="256"/>
                    </a:lnTo>
                    <a:lnTo>
                      <a:pt x="4882" y="256"/>
                    </a:lnTo>
                    <a:lnTo>
                      <a:pt x="4938" y="286"/>
                    </a:lnTo>
                    <a:lnTo>
                      <a:pt x="4993" y="320"/>
                    </a:lnTo>
                    <a:lnTo>
                      <a:pt x="5047" y="355"/>
                    </a:lnTo>
                    <a:lnTo>
                      <a:pt x="5099" y="390"/>
                    </a:lnTo>
                    <a:lnTo>
                      <a:pt x="5149" y="428"/>
                    </a:lnTo>
                    <a:lnTo>
                      <a:pt x="5198" y="468"/>
                    </a:lnTo>
                    <a:lnTo>
                      <a:pt x="5247" y="510"/>
                    </a:lnTo>
                    <a:lnTo>
                      <a:pt x="5293" y="551"/>
                    </a:lnTo>
                    <a:lnTo>
                      <a:pt x="5338" y="595"/>
                    </a:lnTo>
                    <a:lnTo>
                      <a:pt x="5380" y="641"/>
                    </a:lnTo>
                    <a:lnTo>
                      <a:pt x="5420" y="689"/>
                    </a:lnTo>
                    <a:lnTo>
                      <a:pt x="5460" y="736"/>
                    </a:lnTo>
                    <a:lnTo>
                      <a:pt x="5497" y="787"/>
                    </a:lnTo>
                    <a:lnTo>
                      <a:pt x="5532" y="839"/>
                    </a:lnTo>
                    <a:lnTo>
                      <a:pt x="5564" y="891"/>
                    </a:lnTo>
                    <a:lnTo>
                      <a:pt x="5595" y="944"/>
                    </a:lnTo>
                    <a:lnTo>
                      <a:pt x="5595" y="944"/>
                    </a:lnTo>
                    <a:lnTo>
                      <a:pt x="5595" y="944"/>
                    </a:lnTo>
                    <a:lnTo>
                      <a:pt x="5613" y="981"/>
                    </a:lnTo>
                    <a:lnTo>
                      <a:pt x="5631" y="1019"/>
                    </a:lnTo>
                    <a:lnTo>
                      <a:pt x="5648" y="1056"/>
                    </a:lnTo>
                    <a:lnTo>
                      <a:pt x="5665" y="1094"/>
                    </a:lnTo>
                    <a:lnTo>
                      <a:pt x="5679" y="1134"/>
                    </a:lnTo>
                    <a:lnTo>
                      <a:pt x="5693" y="1174"/>
                    </a:lnTo>
                    <a:lnTo>
                      <a:pt x="5705" y="1214"/>
                    </a:lnTo>
                    <a:lnTo>
                      <a:pt x="5717" y="1253"/>
                    </a:lnTo>
                    <a:lnTo>
                      <a:pt x="5726" y="1295"/>
                    </a:lnTo>
                    <a:lnTo>
                      <a:pt x="5736" y="1336"/>
                    </a:lnTo>
                    <a:lnTo>
                      <a:pt x="5743" y="1377"/>
                    </a:lnTo>
                    <a:lnTo>
                      <a:pt x="5749" y="1419"/>
                    </a:lnTo>
                    <a:lnTo>
                      <a:pt x="5754" y="1461"/>
                    </a:lnTo>
                    <a:lnTo>
                      <a:pt x="5757" y="1503"/>
                    </a:lnTo>
                    <a:lnTo>
                      <a:pt x="5758" y="1546"/>
                    </a:lnTo>
                    <a:lnTo>
                      <a:pt x="5760" y="1588"/>
                    </a:lnTo>
                    <a:lnTo>
                      <a:pt x="5760" y="1588"/>
                    </a:lnTo>
                    <a:lnTo>
                      <a:pt x="5760" y="1588"/>
                    </a:lnTo>
                    <a:lnTo>
                      <a:pt x="5760" y="1590"/>
                    </a:lnTo>
                    <a:lnTo>
                      <a:pt x="5760" y="1590"/>
                    </a:lnTo>
                    <a:close/>
                    <a:moveTo>
                      <a:pt x="750" y="1948"/>
                    </a:moveTo>
                    <a:lnTo>
                      <a:pt x="750" y="1948"/>
                    </a:lnTo>
                    <a:lnTo>
                      <a:pt x="773" y="1988"/>
                    </a:lnTo>
                    <a:lnTo>
                      <a:pt x="797" y="2026"/>
                    </a:lnTo>
                    <a:lnTo>
                      <a:pt x="826" y="2066"/>
                    </a:lnTo>
                    <a:lnTo>
                      <a:pt x="857" y="2103"/>
                    </a:lnTo>
                    <a:lnTo>
                      <a:pt x="889" y="2139"/>
                    </a:lnTo>
                    <a:lnTo>
                      <a:pt x="926" y="2176"/>
                    </a:lnTo>
                    <a:lnTo>
                      <a:pt x="964" y="2211"/>
                    </a:lnTo>
                    <a:lnTo>
                      <a:pt x="1005" y="2245"/>
                    </a:lnTo>
                    <a:lnTo>
                      <a:pt x="1005" y="2245"/>
                    </a:lnTo>
                    <a:lnTo>
                      <a:pt x="1005" y="2245"/>
                    </a:lnTo>
                    <a:lnTo>
                      <a:pt x="1048" y="2277"/>
                    </a:lnTo>
                    <a:lnTo>
                      <a:pt x="1094" y="2309"/>
                    </a:lnTo>
                    <a:lnTo>
                      <a:pt x="1142" y="2338"/>
                    </a:lnTo>
                    <a:lnTo>
                      <a:pt x="1192" y="2367"/>
                    </a:lnTo>
                    <a:lnTo>
                      <a:pt x="1244" y="2393"/>
                    </a:lnTo>
                    <a:lnTo>
                      <a:pt x="1298" y="2418"/>
                    </a:lnTo>
                    <a:lnTo>
                      <a:pt x="1354" y="2441"/>
                    </a:lnTo>
                    <a:lnTo>
                      <a:pt x="1411" y="2461"/>
                    </a:lnTo>
                    <a:lnTo>
                      <a:pt x="1471" y="2479"/>
                    </a:lnTo>
                    <a:lnTo>
                      <a:pt x="1532" y="2496"/>
                    </a:lnTo>
                    <a:lnTo>
                      <a:pt x="1593" y="2510"/>
                    </a:lnTo>
                    <a:lnTo>
                      <a:pt x="1657" y="2522"/>
                    </a:lnTo>
                    <a:lnTo>
                      <a:pt x="1722" y="2531"/>
                    </a:lnTo>
                    <a:lnTo>
                      <a:pt x="1789" y="2537"/>
                    </a:lnTo>
                    <a:lnTo>
                      <a:pt x="1856" y="2542"/>
                    </a:lnTo>
                    <a:lnTo>
                      <a:pt x="1924" y="2543"/>
                    </a:lnTo>
                    <a:lnTo>
                      <a:pt x="1924" y="2543"/>
                    </a:lnTo>
                    <a:lnTo>
                      <a:pt x="3836" y="2543"/>
                    </a:lnTo>
                    <a:lnTo>
                      <a:pt x="3836" y="2543"/>
                    </a:lnTo>
                    <a:lnTo>
                      <a:pt x="3887" y="2542"/>
                    </a:lnTo>
                    <a:lnTo>
                      <a:pt x="3937" y="2540"/>
                    </a:lnTo>
                    <a:lnTo>
                      <a:pt x="3988" y="2536"/>
                    </a:lnTo>
                    <a:lnTo>
                      <a:pt x="4038" y="2531"/>
                    </a:lnTo>
                    <a:lnTo>
                      <a:pt x="4086" y="2523"/>
                    </a:lnTo>
                    <a:lnTo>
                      <a:pt x="4135" y="2516"/>
                    </a:lnTo>
                    <a:lnTo>
                      <a:pt x="4182" y="2507"/>
                    </a:lnTo>
                    <a:lnTo>
                      <a:pt x="4228" y="2496"/>
                    </a:lnTo>
                    <a:lnTo>
                      <a:pt x="4274" y="2484"/>
                    </a:lnTo>
                    <a:lnTo>
                      <a:pt x="4320" y="2470"/>
                    </a:lnTo>
                    <a:lnTo>
                      <a:pt x="4363" y="2456"/>
                    </a:lnTo>
                    <a:lnTo>
                      <a:pt x="4406" y="2441"/>
                    </a:lnTo>
                    <a:lnTo>
                      <a:pt x="4449" y="2424"/>
                    </a:lnTo>
                    <a:lnTo>
                      <a:pt x="4490" y="2406"/>
                    </a:lnTo>
                    <a:lnTo>
                      <a:pt x="4530" y="2387"/>
                    </a:lnTo>
                    <a:lnTo>
                      <a:pt x="4568" y="2367"/>
                    </a:lnTo>
                    <a:lnTo>
                      <a:pt x="4568" y="2367"/>
                    </a:lnTo>
                    <a:lnTo>
                      <a:pt x="4568" y="2367"/>
                    </a:lnTo>
                    <a:lnTo>
                      <a:pt x="4606" y="2346"/>
                    </a:lnTo>
                    <a:lnTo>
                      <a:pt x="4643" y="2325"/>
                    </a:lnTo>
                    <a:lnTo>
                      <a:pt x="4678" y="2302"/>
                    </a:lnTo>
                    <a:lnTo>
                      <a:pt x="4712" y="2277"/>
                    </a:lnTo>
                    <a:lnTo>
                      <a:pt x="4744" y="2253"/>
                    </a:lnTo>
                    <a:lnTo>
                      <a:pt x="4776" y="2228"/>
                    </a:lnTo>
                    <a:lnTo>
                      <a:pt x="4805" y="2202"/>
                    </a:lnTo>
                    <a:lnTo>
                      <a:pt x="4834" y="2176"/>
                    </a:lnTo>
                    <a:lnTo>
                      <a:pt x="4862" y="2149"/>
                    </a:lnTo>
                    <a:lnTo>
                      <a:pt x="4888" y="2121"/>
                    </a:lnTo>
                    <a:lnTo>
                      <a:pt x="4911" y="2093"/>
                    </a:lnTo>
                    <a:lnTo>
                      <a:pt x="4934" y="2066"/>
                    </a:lnTo>
                    <a:lnTo>
                      <a:pt x="4955" y="2037"/>
                    </a:lnTo>
                    <a:lnTo>
                      <a:pt x="4975" y="2008"/>
                    </a:lnTo>
                    <a:lnTo>
                      <a:pt x="4993" y="1977"/>
                    </a:lnTo>
                    <a:lnTo>
                      <a:pt x="5010" y="1948"/>
                    </a:lnTo>
                    <a:lnTo>
                      <a:pt x="5010" y="1948"/>
                    </a:lnTo>
                    <a:lnTo>
                      <a:pt x="5010" y="1948"/>
                    </a:lnTo>
                    <a:lnTo>
                      <a:pt x="5030" y="1908"/>
                    </a:lnTo>
                    <a:lnTo>
                      <a:pt x="5048" y="1867"/>
                    </a:lnTo>
                    <a:lnTo>
                      <a:pt x="5062" y="1827"/>
                    </a:lnTo>
                    <a:lnTo>
                      <a:pt x="5074" y="1786"/>
                    </a:lnTo>
                    <a:lnTo>
                      <a:pt x="5084" y="1745"/>
                    </a:lnTo>
                    <a:lnTo>
                      <a:pt x="5091" y="1702"/>
                    </a:lnTo>
                    <a:lnTo>
                      <a:pt x="5094" y="1659"/>
                    </a:lnTo>
                    <a:lnTo>
                      <a:pt x="5096" y="1616"/>
                    </a:lnTo>
                    <a:lnTo>
                      <a:pt x="5096" y="1616"/>
                    </a:lnTo>
                    <a:lnTo>
                      <a:pt x="5096" y="1590"/>
                    </a:lnTo>
                    <a:lnTo>
                      <a:pt x="5096" y="1590"/>
                    </a:lnTo>
                    <a:lnTo>
                      <a:pt x="5094" y="1547"/>
                    </a:lnTo>
                    <a:lnTo>
                      <a:pt x="5091" y="1504"/>
                    </a:lnTo>
                    <a:lnTo>
                      <a:pt x="5084" y="1463"/>
                    </a:lnTo>
                    <a:lnTo>
                      <a:pt x="5074" y="1422"/>
                    </a:lnTo>
                    <a:lnTo>
                      <a:pt x="5062" y="1380"/>
                    </a:lnTo>
                    <a:lnTo>
                      <a:pt x="5048" y="1339"/>
                    </a:lnTo>
                    <a:lnTo>
                      <a:pt x="5030" y="1299"/>
                    </a:lnTo>
                    <a:lnTo>
                      <a:pt x="5010" y="1259"/>
                    </a:lnTo>
                    <a:lnTo>
                      <a:pt x="5010" y="1259"/>
                    </a:lnTo>
                    <a:lnTo>
                      <a:pt x="5010" y="1259"/>
                    </a:lnTo>
                    <a:lnTo>
                      <a:pt x="4987" y="1220"/>
                    </a:lnTo>
                    <a:lnTo>
                      <a:pt x="4963" y="1180"/>
                    </a:lnTo>
                    <a:lnTo>
                      <a:pt x="4934" y="1142"/>
                    </a:lnTo>
                    <a:lnTo>
                      <a:pt x="4903" y="1103"/>
                    </a:lnTo>
                    <a:lnTo>
                      <a:pt x="4869" y="1067"/>
                    </a:lnTo>
                    <a:lnTo>
                      <a:pt x="4834" y="1031"/>
                    </a:lnTo>
                    <a:lnTo>
                      <a:pt x="4796" y="996"/>
                    </a:lnTo>
                    <a:lnTo>
                      <a:pt x="4755" y="963"/>
                    </a:lnTo>
                    <a:lnTo>
                      <a:pt x="4755" y="963"/>
                    </a:lnTo>
                    <a:lnTo>
                      <a:pt x="4755" y="963"/>
                    </a:lnTo>
                    <a:lnTo>
                      <a:pt x="4712" y="929"/>
                    </a:lnTo>
                    <a:lnTo>
                      <a:pt x="4666" y="898"/>
                    </a:lnTo>
                    <a:lnTo>
                      <a:pt x="4618" y="868"/>
                    </a:lnTo>
                    <a:lnTo>
                      <a:pt x="4568" y="840"/>
                    </a:lnTo>
                    <a:lnTo>
                      <a:pt x="4516" y="814"/>
                    </a:lnTo>
                    <a:lnTo>
                      <a:pt x="4462" y="790"/>
                    </a:lnTo>
                    <a:lnTo>
                      <a:pt x="4406" y="767"/>
                    </a:lnTo>
                    <a:lnTo>
                      <a:pt x="4349" y="745"/>
                    </a:lnTo>
                    <a:lnTo>
                      <a:pt x="4289" y="727"/>
                    </a:lnTo>
                    <a:lnTo>
                      <a:pt x="4228" y="710"/>
                    </a:lnTo>
                    <a:lnTo>
                      <a:pt x="4167" y="696"/>
                    </a:lnTo>
                    <a:lnTo>
                      <a:pt x="4103" y="686"/>
                    </a:lnTo>
                    <a:lnTo>
                      <a:pt x="4038" y="676"/>
                    </a:lnTo>
                    <a:lnTo>
                      <a:pt x="3971" y="669"/>
                    </a:lnTo>
                    <a:lnTo>
                      <a:pt x="3904" y="666"/>
                    </a:lnTo>
                    <a:lnTo>
                      <a:pt x="3836" y="664"/>
                    </a:lnTo>
                    <a:lnTo>
                      <a:pt x="3836" y="664"/>
                    </a:lnTo>
                    <a:lnTo>
                      <a:pt x="1924" y="664"/>
                    </a:lnTo>
                    <a:lnTo>
                      <a:pt x="1924" y="664"/>
                    </a:lnTo>
                    <a:lnTo>
                      <a:pt x="1873" y="664"/>
                    </a:lnTo>
                    <a:lnTo>
                      <a:pt x="1821" y="667"/>
                    </a:lnTo>
                    <a:lnTo>
                      <a:pt x="1772" y="670"/>
                    </a:lnTo>
                    <a:lnTo>
                      <a:pt x="1722" y="676"/>
                    </a:lnTo>
                    <a:lnTo>
                      <a:pt x="1673" y="683"/>
                    </a:lnTo>
                    <a:lnTo>
                      <a:pt x="1625" y="690"/>
                    </a:lnTo>
                    <a:lnTo>
                      <a:pt x="1578" y="699"/>
                    </a:lnTo>
                    <a:lnTo>
                      <a:pt x="1532" y="710"/>
                    </a:lnTo>
                    <a:lnTo>
                      <a:pt x="1486" y="722"/>
                    </a:lnTo>
                    <a:lnTo>
                      <a:pt x="1440" y="736"/>
                    </a:lnTo>
                    <a:lnTo>
                      <a:pt x="1397" y="751"/>
                    </a:lnTo>
                    <a:lnTo>
                      <a:pt x="1354" y="767"/>
                    </a:lnTo>
                    <a:lnTo>
                      <a:pt x="1311" y="784"/>
                    </a:lnTo>
                    <a:lnTo>
                      <a:pt x="1270" y="800"/>
                    </a:lnTo>
                    <a:lnTo>
                      <a:pt x="1230" y="820"/>
                    </a:lnTo>
                    <a:lnTo>
                      <a:pt x="1192" y="840"/>
                    </a:lnTo>
                    <a:lnTo>
                      <a:pt x="1192" y="840"/>
                    </a:lnTo>
                    <a:lnTo>
                      <a:pt x="1192" y="840"/>
                    </a:lnTo>
                    <a:lnTo>
                      <a:pt x="1154" y="862"/>
                    </a:lnTo>
                    <a:lnTo>
                      <a:pt x="1117" y="883"/>
                    </a:lnTo>
                    <a:lnTo>
                      <a:pt x="1082" y="906"/>
                    </a:lnTo>
                    <a:lnTo>
                      <a:pt x="1048" y="929"/>
                    </a:lnTo>
                    <a:lnTo>
                      <a:pt x="1016" y="953"/>
                    </a:lnTo>
                    <a:lnTo>
                      <a:pt x="984" y="978"/>
                    </a:lnTo>
                    <a:lnTo>
                      <a:pt x="955" y="1004"/>
                    </a:lnTo>
                    <a:lnTo>
                      <a:pt x="926" y="1031"/>
                    </a:lnTo>
                    <a:lnTo>
                      <a:pt x="898" y="1057"/>
                    </a:lnTo>
                    <a:lnTo>
                      <a:pt x="872" y="1085"/>
                    </a:lnTo>
                    <a:lnTo>
                      <a:pt x="849" y="1113"/>
                    </a:lnTo>
                    <a:lnTo>
                      <a:pt x="826" y="1142"/>
                    </a:lnTo>
                    <a:lnTo>
                      <a:pt x="805" y="1171"/>
                    </a:lnTo>
                    <a:lnTo>
                      <a:pt x="785" y="1200"/>
                    </a:lnTo>
                    <a:lnTo>
                      <a:pt x="767" y="1229"/>
                    </a:lnTo>
                    <a:lnTo>
                      <a:pt x="750" y="1259"/>
                    </a:lnTo>
                    <a:lnTo>
                      <a:pt x="750" y="1259"/>
                    </a:lnTo>
                    <a:lnTo>
                      <a:pt x="750" y="1259"/>
                    </a:lnTo>
                    <a:lnTo>
                      <a:pt x="730" y="1299"/>
                    </a:lnTo>
                    <a:lnTo>
                      <a:pt x="712" y="1339"/>
                    </a:lnTo>
                    <a:lnTo>
                      <a:pt x="698" y="1380"/>
                    </a:lnTo>
                    <a:lnTo>
                      <a:pt x="686" y="1422"/>
                    </a:lnTo>
                    <a:lnTo>
                      <a:pt x="676" y="1463"/>
                    </a:lnTo>
                    <a:lnTo>
                      <a:pt x="669" y="1504"/>
                    </a:lnTo>
                    <a:lnTo>
                      <a:pt x="664" y="1547"/>
                    </a:lnTo>
                    <a:lnTo>
                      <a:pt x="664" y="1590"/>
                    </a:lnTo>
                    <a:lnTo>
                      <a:pt x="664" y="1590"/>
                    </a:lnTo>
                    <a:lnTo>
                      <a:pt x="664" y="1616"/>
                    </a:lnTo>
                    <a:lnTo>
                      <a:pt x="664" y="1616"/>
                    </a:lnTo>
                    <a:lnTo>
                      <a:pt x="664" y="1659"/>
                    </a:lnTo>
                    <a:lnTo>
                      <a:pt x="669" y="1702"/>
                    </a:lnTo>
                    <a:lnTo>
                      <a:pt x="676" y="1745"/>
                    </a:lnTo>
                    <a:lnTo>
                      <a:pt x="686" y="1786"/>
                    </a:lnTo>
                    <a:lnTo>
                      <a:pt x="698" y="1827"/>
                    </a:lnTo>
                    <a:lnTo>
                      <a:pt x="712" y="1867"/>
                    </a:lnTo>
                    <a:lnTo>
                      <a:pt x="730" y="1908"/>
                    </a:lnTo>
                    <a:lnTo>
                      <a:pt x="750" y="1948"/>
                    </a:lnTo>
                    <a:lnTo>
                      <a:pt x="750" y="1948"/>
                    </a:lnTo>
                    <a:close/>
                  </a:path>
                </a:pathLst>
              </a:custGeom>
              <a:gradFill flip="none" rotWithShape="1">
                <a:gsLst>
                  <a:gs pos="0">
                    <a:srgbClr val="AEEAB4"/>
                  </a:gs>
                  <a:gs pos="99000">
                    <a:srgbClr val="477748"/>
                  </a:gs>
                </a:gsLst>
                <a:path path="circle">
                  <a:fillToRect r="100000" b="100000"/>
                </a:path>
                <a:tileRect l="-100000" t="-100000"/>
              </a:gradFill>
              <a:ln w="9525">
                <a:noFill/>
                <a:round/>
              </a:ln>
              <a:effectLst>
                <a:innerShdw blurRad="190500" dist="50800" dir="2700000">
                  <a:srgbClr val="000000">
                    <a:alpha val="50000"/>
                  </a:srgbClr>
                </a:innerShdw>
              </a:effectLst>
              <a:scene3d>
                <a:camera prst="orthographicFront"/>
                <a:lightRig rig="threePt" dir="t">
                  <a:rot lat="0" lon="0" rev="12720000"/>
                </a:lightRig>
              </a:scene3d>
              <a:sp3d/>
            </p:spPr>
            <p:txBody>
              <a:bodyPr/>
              <a:lstStyle/>
              <a:p>
                <a:pPr fontAlgn="auto">
                  <a:lnSpc>
                    <a:spcPct val="85000"/>
                  </a:lnSpc>
                  <a:spcBef>
                    <a:spcPts val="0"/>
                  </a:spcBef>
                  <a:spcAft>
                    <a:spcPts val="0"/>
                  </a:spcAft>
                  <a:defRPr/>
                </a:pPr>
                <a:endParaRPr lang="en-US" sz="1600">
                  <a:latin typeface="Times"/>
                  <a:ea typeface="+mn-ea"/>
                </a:endParaRPr>
              </a:p>
            </p:txBody>
          </p:sp>
          <p:sp>
            <p:nvSpPr>
              <p:cNvPr id="14" name="Freeform 5"/>
              <p:cNvSpPr/>
              <p:nvPr/>
            </p:nvSpPr>
            <p:spPr bwMode="auto">
              <a:xfrm>
                <a:off x="152400" y="1452163"/>
                <a:ext cx="1630998" cy="1099225"/>
              </a:xfrm>
              <a:custGeom>
                <a:avLst/>
                <a:gdLst/>
                <a:ahLst/>
                <a:cxnLst>
                  <a:cxn ang="0">
                    <a:pos x="5438" y="1318"/>
                  </a:cxn>
                  <a:cxn ang="0">
                    <a:pos x="5248" y="1507"/>
                  </a:cxn>
                  <a:cxn ang="0">
                    <a:pos x="5145" y="1679"/>
                  </a:cxn>
                  <a:cxn ang="0">
                    <a:pos x="5095" y="1848"/>
                  </a:cxn>
                  <a:cxn ang="0">
                    <a:pos x="5082" y="2149"/>
                  </a:cxn>
                  <a:cxn ang="0">
                    <a:pos x="4944" y="2555"/>
                  </a:cxn>
                  <a:cxn ang="0">
                    <a:pos x="4726" y="2848"/>
                  </a:cxn>
                  <a:cxn ang="0">
                    <a:pos x="4381" y="3093"/>
                  </a:cxn>
                  <a:cxn ang="0">
                    <a:pos x="3964" y="3211"/>
                  </a:cxn>
                  <a:cxn ang="0">
                    <a:pos x="1733" y="3204"/>
                  </a:cxn>
                  <a:cxn ang="0">
                    <a:pos x="1325" y="3066"/>
                  </a:cxn>
                  <a:cxn ang="0">
                    <a:pos x="1034" y="2848"/>
                  </a:cxn>
                  <a:cxn ang="0">
                    <a:pos x="787" y="2501"/>
                  </a:cxn>
                  <a:cxn ang="0">
                    <a:pos x="669" y="2086"/>
                  </a:cxn>
                  <a:cxn ang="0">
                    <a:pos x="678" y="1733"/>
                  </a:cxn>
                  <a:cxn ang="0">
                    <a:pos x="816" y="1325"/>
                  </a:cxn>
                  <a:cxn ang="0">
                    <a:pos x="1034" y="1034"/>
                  </a:cxn>
                  <a:cxn ang="0">
                    <a:pos x="1379" y="788"/>
                  </a:cxn>
                  <a:cxn ang="0">
                    <a:pos x="1796" y="669"/>
                  </a:cxn>
                  <a:cxn ang="0">
                    <a:pos x="4027" y="678"/>
                  </a:cxn>
                  <a:cxn ang="0">
                    <a:pos x="4435" y="816"/>
                  </a:cxn>
                  <a:cxn ang="0">
                    <a:pos x="4726" y="1034"/>
                  </a:cxn>
                  <a:cxn ang="0">
                    <a:pos x="4910" y="895"/>
                  </a:cxn>
                  <a:cxn ang="0">
                    <a:pos x="5201" y="678"/>
                  </a:cxn>
                  <a:cxn ang="0">
                    <a:pos x="5129" y="502"/>
                  </a:cxn>
                  <a:cxn ang="0">
                    <a:pos x="4872" y="304"/>
                  </a:cxn>
                  <a:cxn ang="0">
                    <a:pos x="4584" y="151"/>
                  </a:cxn>
                  <a:cxn ang="0">
                    <a:pos x="4270" y="49"/>
                  </a:cxn>
                  <a:cxn ang="0">
                    <a:pos x="3935" y="2"/>
                  </a:cxn>
                  <a:cxn ang="0">
                    <a:pos x="1776" y="5"/>
                  </a:cxn>
                  <a:cxn ang="0">
                    <a:pos x="1444" y="61"/>
                  </a:cxn>
                  <a:cxn ang="0">
                    <a:pos x="1133" y="171"/>
                  </a:cxn>
                  <a:cxn ang="0">
                    <a:pos x="849" y="329"/>
                  </a:cxn>
                  <a:cxn ang="0">
                    <a:pos x="597" y="532"/>
                  </a:cxn>
                  <a:cxn ang="0">
                    <a:pos x="412" y="737"/>
                  </a:cxn>
                  <a:cxn ang="0">
                    <a:pos x="234" y="1007"/>
                  </a:cxn>
                  <a:cxn ang="0">
                    <a:pos x="101" y="1307"/>
                  </a:cxn>
                  <a:cxn ang="0">
                    <a:pos x="22" y="1631"/>
                  </a:cxn>
                  <a:cxn ang="0">
                    <a:pos x="0" y="1958"/>
                  </a:cxn>
                  <a:cxn ang="0">
                    <a:pos x="22" y="2249"/>
                  </a:cxn>
                  <a:cxn ang="0">
                    <a:pos x="101" y="2573"/>
                  </a:cxn>
                  <a:cxn ang="0">
                    <a:pos x="234" y="2873"/>
                  </a:cxn>
                  <a:cxn ang="0">
                    <a:pos x="412" y="3145"/>
                  </a:cxn>
                  <a:cxn ang="0">
                    <a:pos x="597" y="3348"/>
                  </a:cxn>
                  <a:cxn ang="0">
                    <a:pos x="849" y="3551"/>
                  </a:cxn>
                  <a:cxn ang="0">
                    <a:pos x="1133" y="3711"/>
                  </a:cxn>
                  <a:cxn ang="0">
                    <a:pos x="1444" y="3821"/>
                  </a:cxn>
                  <a:cxn ang="0">
                    <a:pos x="1776" y="3877"/>
                  </a:cxn>
                  <a:cxn ang="0">
                    <a:pos x="3885" y="3880"/>
                  </a:cxn>
                  <a:cxn ang="0">
                    <a:pos x="4223" y="3842"/>
                  </a:cxn>
                  <a:cxn ang="0">
                    <a:pos x="4541" y="3747"/>
                  </a:cxn>
                  <a:cxn ang="0">
                    <a:pos x="4832" y="3602"/>
                  </a:cxn>
                  <a:cxn ang="0">
                    <a:pos x="5095" y="3411"/>
                  </a:cxn>
                  <a:cxn ang="0">
                    <a:pos x="5289" y="3215"/>
                  </a:cxn>
                  <a:cxn ang="0">
                    <a:pos x="5480" y="2954"/>
                  </a:cxn>
                  <a:cxn ang="0">
                    <a:pos x="5625" y="2661"/>
                  </a:cxn>
                  <a:cxn ang="0">
                    <a:pos x="5720" y="2345"/>
                  </a:cxn>
                  <a:cxn ang="0">
                    <a:pos x="5760" y="2007"/>
                  </a:cxn>
                  <a:cxn ang="0">
                    <a:pos x="5751" y="1735"/>
                  </a:cxn>
                  <a:cxn ang="0">
                    <a:pos x="5692" y="1417"/>
                  </a:cxn>
                </a:cxnLst>
                <a:rect l="0" t="0" r="r" b="b"/>
                <a:pathLst>
                  <a:path w="5760" h="3882">
                    <a:moveTo>
                      <a:pt x="5614" y="1205"/>
                    </a:moveTo>
                    <a:lnTo>
                      <a:pt x="5614" y="1205"/>
                    </a:lnTo>
                    <a:lnTo>
                      <a:pt x="5577" y="1226"/>
                    </a:lnTo>
                    <a:lnTo>
                      <a:pt x="5541" y="1248"/>
                    </a:lnTo>
                    <a:lnTo>
                      <a:pt x="5505" y="1271"/>
                    </a:lnTo>
                    <a:lnTo>
                      <a:pt x="5471" y="1295"/>
                    </a:lnTo>
                    <a:lnTo>
                      <a:pt x="5438" y="1318"/>
                    </a:lnTo>
                    <a:lnTo>
                      <a:pt x="5406" y="1343"/>
                    </a:lnTo>
                    <a:lnTo>
                      <a:pt x="5377" y="1370"/>
                    </a:lnTo>
                    <a:lnTo>
                      <a:pt x="5348" y="1395"/>
                    </a:lnTo>
                    <a:lnTo>
                      <a:pt x="5321" y="1422"/>
                    </a:lnTo>
                    <a:lnTo>
                      <a:pt x="5294" y="1451"/>
                    </a:lnTo>
                    <a:lnTo>
                      <a:pt x="5271" y="1478"/>
                    </a:lnTo>
                    <a:lnTo>
                      <a:pt x="5248" y="1507"/>
                    </a:lnTo>
                    <a:lnTo>
                      <a:pt x="5226" y="1536"/>
                    </a:lnTo>
                    <a:lnTo>
                      <a:pt x="5206" y="1566"/>
                    </a:lnTo>
                    <a:lnTo>
                      <a:pt x="5188" y="1595"/>
                    </a:lnTo>
                    <a:lnTo>
                      <a:pt x="5172" y="1624"/>
                    </a:lnTo>
                    <a:lnTo>
                      <a:pt x="5172" y="1624"/>
                    </a:lnTo>
                    <a:lnTo>
                      <a:pt x="5158" y="1652"/>
                    </a:lnTo>
                    <a:lnTo>
                      <a:pt x="5145" y="1679"/>
                    </a:lnTo>
                    <a:lnTo>
                      <a:pt x="5133" y="1706"/>
                    </a:lnTo>
                    <a:lnTo>
                      <a:pt x="5124" y="1735"/>
                    </a:lnTo>
                    <a:lnTo>
                      <a:pt x="5115" y="1764"/>
                    </a:lnTo>
                    <a:lnTo>
                      <a:pt x="5106" y="1791"/>
                    </a:lnTo>
                    <a:lnTo>
                      <a:pt x="5100" y="1820"/>
                    </a:lnTo>
                    <a:lnTo>
                      <a:pt x="5095" y="1848"/>
                    </a:lnTo>
                    <a:lnTo>
                      <a:pt x="5095" y="1848"/>
                    </a:lnTo>
                    <a:lnTo>
                      <a:pt x="5097" y="1886"/>
                    </a:lnTo>
                    <a:lnTo>
                      <a:pt x="5097" y="1924"/>
                    </a:lnTo>
                    <a:lnTo>
                      <a:pt x="5097" y="1956"/>
                    </a:lnTo>
                    <a:lnTo>
                      <a:pt x="5097" y="1956"/>
                    </a:lnTo>
                    <a:lnTo>
                      <a:pt x="5095" y="2021"/>
                    </a:lnTo>
                    <a:lnTo>
                      <a:pt x="5089" y="2086"/>
                    </a:lnTo>
                    <a:lnTo>
                      <a:pt x="5082" y="2149"/>
                    </a:lnTo>
                    <a:lnTo>
                      <a:pt x="5071" y="2210"/>
                    </a:lnTo>
                    <a:lnTo>
                      <a:pt x="5057" y="2271"/>
                    </a:lnTo>
                    <a:lnTo>
                      <a:pt x="5041" y="2330"/>
                    </a:lnTo>
                    <a:lnTo>
                      <a:pt x="5019" y="2390"/>
                    </a:lnTo>
                    <a:lnTo>
                      <a:pt x="4998" y="2445"/>
                    </a:lnTo>
                    <a:lnTo>
                      <a:pt x="4973" y="2501"/>
                    </a:lnTo>
                    <a:lnTo>
                      <a:pt x="4944" y="2555"/>
                    </a:lnTo>
                    <a:lnTo>
                      <a:pt x="4913" y="2609"/>
                    </a:lnTo>
                    <a:lnTo>
                      <a:pt x="4881" y="2659"/>
                    </a:lnTo>
                    <a:lnTo>
                      <a:pt x="4845" y="2710"/>
                    </a:lnTo>
                    <a:lnTo>
                      <a:pt x="4807" y="2756"/>
                    </a:lnTo>
                    <a:lnTo>
                      <a:pt x="4768" y="2803"/>
                    </a:lnTo>
                    <a:lnTo>
                      <a:pt x="4726" y="2848"/>
                    </a:lnTo>
                    <a:lnTo>
                      <a:pt x="4726" y="2848"/>
                    </a:lnTo>
                    <a:lnTo>
                      <a:pt x="4681" y="2889"/>
                    </a:lnTo>
                    <a:lnTo>
                      <a:pt x="4636" y="2929"/>
                    </a:lnTo>
                    <a:lnTo>
                      <a:pt x="4588" y="2967"/>
                    </a:lnTo>
                    <a:lnTo>
                      <a:pt x="4539" y="3003"/>
                    </a:lnTo>
                    <a:lnTo>
                      <a:pt x="4487" y="3035"/>
                    </a:lnTo>
                    <a:lnTo>
                      <a:pt x="4435" y="3066"/>
                    </a:lnTo>
                    <a:lnTo>
                      <a:pt x="4381" y="3093"/>
                    </a:lnTo>
                    <a:lnTo>
                      <a:pt x="4325" y="3118"/>
                    </a:lnTo>
                    <a:lnTo>
                      <a:pt x="4268" y="3141"/>
                    </a:lnTo>
                    <a:lnTo>
                      <a:pt x="4210" y="3161"/>
                    </a:lnTo>
                    <a:lnTo>
                      <a:pt x="4149" y="3177"/>
                    </a:lnTo>
                    <a:lnTo>
                      <a:pt x="4090" y="3192"/>
                    </a:lnTo>
                    <a:lnTo>
                      <a:pt x="4027" y="3204"/>
                    </a:lnTo>
                    <a:lnTo>
                      <a:pt x="3964" y="3211"/>
                    </a:lnTo>
                    <a:lnTo>
                      <a:pt x="3901" y="3217"/>
                    </a:lnTo>
                    <a:lnTo>
                      <a:pt x="3836" y="3219"/>
                    </a:lnTo>
                    <a:lnTo>
                      <a:pt x="1924" y="3219"/>
                    </a:lnTo>
                    <a:lnTo>
                      <a:pt x="1924" y="3219"/>
                    </a:lnTo>
                    <a:lnTo>
                      <a:pt x="1859" y="3217"/>
                    </a:lnTo>
                    <a:lnTo>
                      <a:pt x="1796" y="3211"/>
                    </a:lnTo>
                    <a:lnTo>
                      <a:pt x="1733" y="3204"/>
                    </a:lnTo>
                    <a:lnTo>
                      <a:pt x="1670" y="3192"/>
                    </a:lnTo>
                    <a:lnTo>
                      <a:pt x="1609" y="3177"/>
                    </a:lnTo>
                    <a:lnTo>
                      <a:pt x="1550" y="3161"/>
                    </a:lnTo>
                    <a:lnTo>
                      <a:pt x="1492" y="3141"/>
                    </a:lnTo>
                    <a:lnTo>
                      <a:pt x="1435" y="3118"/>
                    </a:lnTo>
                    <a:lnTo>
                      <a:pt x="1379" y="3093"/>
                    </a:lnTo>
                    <a:lnTo>
                      <a:pt x="1325" y="3066"/>
                    </a:lnTo>
                    <a:lnTo>
                      <a:pt x="1273" y="3035"/>
                    </a:lnTo>
                    <a:lnTo>
                      <a:pt x="1221" y="3003"/>
                    </a:lnTo>
                    <a:lnTo>
                      <a:pt x="1172" y="2967"/>
                    </a:lnTo>
                    <a:lnTo>
                      <a:pt x="1124" y="2929"/>
                    </a:lnTo>
                    <a:lnTo>
                      <a:pt x="1077" y="2889"/>
                    </a:lnTo>
                    <a:lnTo>
                      <a:pt x="1034" y="2848"/>
                    </a:lnTo>
                    <a:lnTo>
                      <a:pt x="1034" y="2848"/>
                    </a:lnTo>
                    <a:lnTo>
                      <a:pt x="992" y="2803"/>
                    </a:lnTo>
                    <a:lnTo>
                      <a:pt x="951" y="2756"/>
                    </a:lnTo>
                    <a:lnTo>
                      <a:pt x="913" y="2710"/>
                    </a:lnTo>
                    <a:lnTo>
                      <a:pt x="879" y="2659"/>
                    </a:lnTo>
                    <a:lnTo>
                      <a:pt x="847" y="2609"/>
                    </a:lnTo>
                    <a:lnTo>
                      <a:pt x="816" y="2555"/>
                    </a:lnTo>
                    <a:lnTo>
                      <a:pt x="787" y="2501"/>
                    </a:lnTo>
                    <a:lnTo>
                      <a:pt x="762" y="2445"/>
                    </a:lnTo>
                    <a:lnTo>
                      <a:pt x="739" y="2390"/>
                    </a:lnTo>
                    <a:lnTo>
                      <a:pt x="719" y="2330"/>
                    </a:lnTo>
                    <a:lnTo>
                      <a:pt x="703" y="2271"/>
                    </a:lnTo>
                    <a:lnTo>
                      <a:pt x="689" y="2210"/>
                    </a:lnTo>
                    <a:lnTo>
                      <a:pt x="678" y="2149"/>
                    </a:lnTo>
                    <a:lnTo>
                      <a:pt x="669" y="2086"/>
                    </a:lnTo>
                    <a:lnTo>
                      <a:pt x="665" y="2021"/>
                    </a:lnTo>
                    <a:lnTo>
                      <a:pt x="663" y="1956"/>
                    </a:lnTo>
                    <a:lnTo>
                      <a:pt x="663" y="1924"/>
                    </a:lnTo>
                    <a:lnTo>
                      <a:pt x="663" y="1924"/>
                    </a:lnTo>
                    <a:lnTo>
                      <a:pt x="665" y="1859"/>
                    </a:lnTo>
                    <a:lnTo>
                      <a:pt x="669" y="1796"/>
                    </a:lnTo>
                    <a:lnTo>
                      <a:pt x="678" y="1733"/>
                    </a:lnTo>
                    <a:lnTo>
                      <a:pt x="689" y="1670"/>
                    </a:lnTo>
                    <a:lnTo>
                      <a:pt x="703" y="1611"/>
                    </a:lnTo>
                    <a:lnTo>
                      <a:pt x="719" y="1550"/>
                    </a:lnTo>
                    <a:lnTo>
                      <a:pt x="739" y="1492"/>
                    </a:lnTo>
                    <a:lnTo>
                      <a:pt x="762" y="1435"/>
                    </a:lnTo>
                    <a:lnTo>
                      <a:pt x="787" y="1379"/>
                    </a:lnTo>
                    <a:lnTo>
                      <a:pt x="816" y="1325"/>
                    </a:lnTo>
                    <a:lnTo>
                      <a:pt x="847" y="1273"/>
                    </a:lnTo>
                    <a:lnTo>
                      <a:pt x="879" y="1221"/>
                    </a:lnTo>
                    <a:lnTo>
                      <a:pt x="913" y="1172"/>
                    </a:lnTo>
                    <a:lnTo>
                      <a:pt x="951" y="1124"/>
                    </a:lnTo>
                    <a:lnTo>
                      <a:pt x="992" y="1079"/>
                    </a:lnTo>
                    <a:lnTo>
                      <a:pt x="1034" y="1034"/>
                    </a:lnTo>
                    <a:lnTo>
                      <a:pt x="1034" y="1034"/>
                    </a:lnTo>
                    <a:lnTo>
                      <a:pt x="1077" y="993"/>
                    </a:lnTo>
                    <a:lnTo>
                      <a:pt x="1124" y="951"/>
                    </a:lnTo>
                    <a:lnTo>
                      <a:pt x="1172" y="915"/>
                    </a:lnTo>
                    <a:lnTo>
                      <a:pt x="1221" y="879"/>
                    </a:lnTo>
                    <a:lnTo>
                      <a:pt x="1273" y="847"/>
                    </a:lnTo>
                    <a:lnTo>
                      <a:pt x="1325" y="816"/>
                    </a:lnTo>
                    <a:lnTo>
                      <a:pt x="1379" y="788"/>
                    </a:lnTo>
                    <a:lnTo>
                      <a:pt x="1435" y="762"/>
                    </a:lnTo>
                    <a:lnTo>
                      <a:pt x="1492" y="739"/>
                    </a:lnTo>
                    <a:lnTo>
                      <a:pt x="1550" y="719"/>
                    </a:lnTo>
                    <a:lnTo>
                      <a:pt x="1609" y="703"/>
                    </a:lnTo>
                    <a:lnTo>
                      <a:pt x="1670" y="689"/>
                    </a:lnTo>
                    <a:lnTo>
                      <a:pt x="1733" y="678"/>
                    </a:lnTo>
                    <a:lnTo>
                      <a:pt x="1796" y="669"/>
                    </a:lnTo>
                    <a:lnTo>
                      <a:pt x="1859" y="665"/>
                    </a:lnTo>
                    <a:lnTo>
                      <a:pt x="1924" y="663"/>
                    </a:lnTo>
                    <a:lnTo>
                      <a:pt x="3836" y="663"/>
                    </a:lnTo>
                    <a:lnTo>
                      <a:pt x="3836" y="663"/>
                    </a:lnTo>
                    <a:lnTo>
                      <a:pt x="3901" y="665"/>
                    </a:lnTo>
                    <a:lnTo>
                      <a:pt x="3964" y="669"/>
                    </a:lnTo>
                    <a:lnTo>
                      <a:pt x="4027" y="678"/>
                    </a:lnTo>
                    <a:lnTo>
                      <a:pt x="4090" y="689"/>
                    </a:lnTo>
                    <a:lnTo>
                      <a:pt x="4149" y="703"/>
                    </a:lnTo>
                    <a:lnTo>
                      <a:pt x="4210" y="719"/>
                    </a:lnTo>
                    <a:lnTo>
                      <a:pt x="4268" y="739"/>
                    </a:lnTo>
                    <a:lnTo>
                      <a:pt x="4325" y="762"/>
                    </a:lnTo>
                    <a:lnTo>
                      <a:pt x="4381" y="788"/>
                    </a:lnTo>
                    <a:lnTo>
                      <a:pt x="4435" y="816"/>
                    </a:lnTo>
                    <a:lnTo>
                      <a:pt x="4487" y="847"/>
                    </a:lnTo>
                    <a:lnTo>
                      <a:pt x="4539" y="879"/>
                    </a:lnTo>
                    <a:lnTo>
                      <a:pt x="4588" y="915"/>
                    </a:lnTo>
                    <a:lnTo>
                      <a:pt x="4636" y="951"/>
                    </a:lnTo>
                    <a:lnTo>
                      <a:pt x="4681" y="993"/>
                    </a:lnTo>
                    <a:lnTo>
                      <a:pt x="4726" y="1034"/>
                    </a:lnTo>
                    <a:lnTo>
                      <a:pt x="4726" y="1034"/>
                    </a:lnTo>
                    <a:lnTo>
                      <a:pt x="4753" y="1063"/>
                    </a:lnTo>
                    <a:lnTo>
                      <a:pt x="4753" y="1063"/>
                    </a:lnTo>
                    <a:lnTo>
                      <a:pt x="4782" y="1027"/>
                    </a:lnTo>
                    <a:lnTo>
                      <a:pt x="4813" y="993"/>
                    </a:lnTo>
                    <a:lnTo>
                      <a:pt x="4845" y="960"/>
                    </a:lnTo>
                    <a:lnTo>
                      <a:pt x="4877" y="928"/>
                    </a:lnTo>
                    <a:lnTo>
                      <a:pt x="4910" y="895"/>
                    </a:lnTo>
                    <a:lnTo>
                      <a:pt x="4944" y="865"/>
                    </a:lnTo>
                    <a:lnTo>
                      <a:pt x="4980" y="834"/>
                    </a:lnTo>
                    <a:lnTo>
                      <a:pt x="5016" y="806"/>
                    </a:lnTo>
                    <a:lnTo>
                      <a:pt x="5016" y="806"/>
                    </a:lnTo>
                    <a:lnTo>
                      <a:pt x="5075" y="761"/>
                    </a:lnTo>
                    <a:lnTo>
                      <a:pt x="5136" y="717"/>
                    </a:lnTo>
                    <a:lnTo>
                      <a:pt x="5201" y="678"/>
                    </a:lnTo>
                    <a:lnTo>
                      <a:pt x="5266" y="638"/>
                    </a:lnTo>
                    <a:lnTo>
                      <a:pt x="5266" y="638"/>
                    </a:lnTo>
                    <a:lnTo>
                      <a:pt x="5231" y="601"/>
                    </a:lnTo>
                    <a:lnTo>
                      <a:pt x="5196" y="565"/>
                    </a:lnTo>
                    <a:lnTo>
                      <a:pt x="5196" y="565"/>
                    </a:lnTo>
                    <a:lnTo>
                      <a:pt x="5163" y="532"/>
                    </a:lnTo>
                    <a:lnTo>
                      <a:pt x="5129" y="502"/>
                    </a:lnTo>
                    <a:lnTo>
                      <a:pt x="5095" y="471"/>
                    </a:lnTo>
                    <a:lnTo>
                      <a:pt x="5059" y="441"/>
                    </a:lnTo>
                    <a:lnTo>
                      <a:pt x="5023" y="412"/>
                    </a:lnTo>
                    <a:lnTo>
                      <a:pt x="4987" y="383"/>
                    </a:lnTo>
                    <a:lnTo>
                      <a:pt x="4949" y="356"/>
                    </a:lnTo>
                    <a:lnTo>
                      <a:pt x="4911" y="329"/>
                    </a:lnTo>
                    <a:lnTo>
                      <a:pt x="4872" y="304"/>
                    </a:lnTo>
                    <a:lnTo>
                      <a:pt x="4832" y="279"/>
                    </a:lnTo>
                    <a:lnTo>
                      <a:pt x="4793" y="255"/>
                    </a:lnTo>
                    <a:lnTo>
                      <a:pt x="4751" y="234"/>
                    </a:lnTo>
                    <a:lnTo>
                      <a:pt x="4712" y="210"/>
                    </a:lnTo>
                    <a:lnTo>
                      <a:pt x="4669" y="191"/>
                    </a:lnTo>
                    <a:lnTo>
                      <a:pt x="4627" y="171"/>
                    </a:lnTo>
                    <a:lnTo>
                      <a:pt x="4584" y="151"/>
                    </a:lnTo>
                    <a:lnTo>
                      <a:pt x="4541" y="133"/>
                    </a:lnTo>
                    <a:lnTo>
                      <a:pt x="4496" y="117"/>
                    </a:lnTo>
                    <a:lnTo>
                      <a:pt x="4453" y="101"/>
                    </a:lnTo>
                    <a:lnTo>
                      <a:pt x="4408" y="86"/>
                    </a:lnTo>
                    <a:lnTo>
                      <a:pt x="4361" y="74"/>
                    </a:lnTo>
                    <a:lnTo>
                      <a:pt x="4316" y="61"/>
                    </a:lnTo>
                    <a:lnTo>
                      <a:pt x="4270" y="49"/>
                    </a:lnTo>
                    <a:lnTo>
                      <a:pt x="4223" y="40"/>
                    </a:lnTo>
                    <a:lnTo>
                      <a:pt x="4176" y="31"/>
                    </a:lnTo>
                    <a:lnTo>
                      <a:pt x="4128" y="22"/>
                    </a:lnTo>
                    <a:lnTo>
                      <a:pt x="4081" y="14"/>
                    </a:lnTo>
                    <a:lnTo>
                      <a:pt x="4032" y="9"/>
                    </a:lnTo>
                    <a:lnTo>
                      <a:pt x="3984" y="5"/>
                    </a:lnTo>
                    <a:lnTo>
                      <a:pt x="3935" y="2"/>
                    </a:lnTo>
                    <a:lnTo>
                      <a:pt x="3885" y="0"/>
                    </a:lnTo>
                    <a:lnTo>
                      <a:pt x="3836" y="0"/>
                    </a:lnTo>
                    <a:lnTo>
                      <a:pt x="1924" y="0"/>
                    </a:lnTo>
                    <a:lnTo>
                      <a:pt x="1924" y="0"/>
                    </a:lnTo>
                    <a:lnTo>
                      <a:pt x="1873" y="0"/>
                    </a:lnTo>
                    <a:lnTo>
                      <a:pt x="1825" y="2"/>
                    </a:lnTo>
                    <a:lnTo>
                      <a:pt x="1776" y="5"/>
                    </a:lnTo>
                    <a:lnTo>
                      <a:pt x="1728" y="9"/>
                    </a:lnTo>
                    <a:lnTo>
                      <a:pt x="1679" y="14"/>
                    </a:lnTo>
                    <a:lnTo>
                      <a:pt x="1631" y="22"/>
                    </a:lnTo>
                    <a:lnTo>
                      <a:pt x="1584" y="31"/>
                    </a:lnTo>
                    <a:lnTo>
                      <a:pt x="1537" y="40"/>
                    </a:lnTo>
                    <a:lnTo>
                      <a:pt x="1490" y="49"/>
                    </a:lnTo>
                    <a:lnTo>
                      <a:pt x="1444" y="61"/>
                    </a:lnTo>
                    <a:lnTo>
                      <a:pt x="1399" y="74"/>
                    </a:lnTo>
                    <a:lnTo>
                      <a:pt x="1352" y="86"/>
                    </a:lnTo>
                    <a:lnTo>
                      <a:pt x="1307" y="101"/>
                    </a:lnTo>
                    <a:lnTo>
                      <a:pt x="1264" y="117"/>
                    </a:lnTo>
                    <a:lnTo>
                      <a:pt x="1219" y="133"/>
                    </a:lnTo>
                    <a:lnTo>
                      <a:pt x="1176" y="151"/>
                    </a:lnTo>
                    <a:lnTo>
                      <a:pt x="1133" y="171"/>
                    </a:lnTo>
                    <a:lnTo>
                      <a:pt x="1091" y="191"/>
                    </a:lnTo>
                    <a:lnTo>
                      <a:pt x="1048" y="210"/>
                    </a:lnTo>
                    <a:lnTo>
                      <a:pt x="1007" y="234"/>
                    </a:lnTo>
                    <a:lnTo>
                      <a:pt x="967" y="255"/>
                    </a:lnTo>
                    <a:lnTo>
                      <a:pt x="928" y="279"/>
                    </a:lnTo>
                    <a:lnTo>
                      <a:pt x="888" y="304"/>
                    </a:lnTo>
                    <a:lnTo>
                      <a:pt x="849" y="329"/>
                    </a:lnTo>
                    <a:lnTo>
                      <a:pt x="811" y="356"/>
                    </a:lnTo>
                    <a:lnTo>
                      <a:pt x="773" y="383"/>
                    </a:lnTo>
                    <a:lnTo>
                      <a:pt x="737" y="412"/>
                    </a:lnTo>
                    <a:lnTo>
                      <a:pt x="701" y="441"/>
                    </a:lnTo>
                    <a:lnTo>
                      <a:pt x="665" y="471"/>
                    </a:lnTo>
                    <a:lnTo>
                      <a:pt x="631" y="502"/>
                    </a:lnTo>
                    <a:lnTo>
                      <a:pt x="597" y="532"/>
                    </a:lnTo>
                    <a:lnTo>
                      <a:pt x="564" y="565"/>
                    </a:lnTo>
                    <a:lnTo>
                      <a:pt x="564" y="565"/>
                    </a:lnTo>
                    <a:lnTo>
                      <a:pt x="532" y="597"/>
                    </a:lnTo>
                    <a:lnTo>
                      <a:pt x="502" y="631"/>
                    </a:lnTo>
                    <a:lnTo>
                      <a:pt x="471" y="665"/>
                    </a:lnTo>
                    <a:lnTo>
                      <a:pt x="440" y="701"/>
                    </a:lnTo>
                    <a:lnTo>
                      <a:pt x="412" y="737"/>
                    </a:lnTo>
                    <a:lnTo>
                      <a:pt x="383" y="773"/>
                    </a:lnTo>
                    <a:lnTo>
                      <a:pt x="356" y="811"/>
                    </a:lnTo>
                    <a:lnTo>
                      <a:pt x="329" y="849"/>
                    </a:lnTo>
                    <a:lnTo>
                      <a:pt x="304" y="888"/>
                    </a:lnTo>
                    <a:lnTo>
                      <a:pt x="279" y="928"/>
                    </a:lnTo>
                    <a:lnTo>
                      <a:pt x="255" y="967"/>
                    </a:lnTo>
                    <a:lnTo>
                      <a:pt x="234" y="1007"/>
                    </a:lnTo>
                    <a:lnTo>
                      <a:pt x="210" y="1048"/>
                    </a:lnTo>
                    <a:lnTo>
                      <a:pt x="191" y="1091"/>
                    </a:lnTo>
                    <a:lnTo>
                      <a:pt x="171" y="1133"/>
                    </a:lnTo>
                    <a:lnTo>
                      <a:pt x="151" y="1176"/>
                    </a:lnTo>
                    <a:lnTo>
                      <a:pt x="133" y="1219"/>
                    </a:lnTo>
                    <a:lnTo>
                      <a:pt x="117" y="1264"/>
                    </a:lnTo>
                    <a:lnTo>
                      <a:pt x="101" y="1307"/>
                    </a:lnTo>
                    <a:lnTo>
                      <a:pt x="86" y="1352"/>
                    </a:lnTo>
                    <a:lnTo>
                      <a:pt x="74" y="1399"/>
                    </a:lnTo>
                    <a:lnTo>
                      <a:pt x="61" y="1444"/>
                    </a:lnTo>
                    <a:lnTo>
                      <a:pt x="49" y="1491"/>
                    </a:lnTo>
                    <a:lnTo>
                      <a:pt x="40" y="1537"/>
                    </a:lnTo>
                    <a:lnTo>
                      <a:pt x="31" y="1584"/>
                    </a:lnTo>
                    <a:lnTo>
                      <a:pt x="22" y="1631"/>
                    </a:lnTo>
                    <a:lnTo>
                      <a:pt x="14" y="1679"/>
                    </a:lnTo>
                    <a:lnTo>
                      <a:pt x="9" y="1728"/>
                    </a:lnTo>
                    <a:lnTo>
                      <a:pt x="5" y="1776"/>
                    </a:lnTo>
                    <a:lnTo>
                      <a:pt x="2" y="1825"/>
                    </a:lnTo>
                    <a:lnTo>
                      <a:pt x="0" y="1874"/>
                    </a:lnTo>
                    <a:lnTo>
                      <a:pt x="0" y="1924"/>
                    </a:lnTo>
                    <a:lnTo>
                      <a:pt x="0" y="1958"/>
                    </a:lnTo>
                    <a:lnTo>
                      <a:pt x="0" y="1958"/>
                    </a:lnTo>
                    <a:lnTo>
                      <a:pt x="0" y="2007"/>
                    </a:lnTo>
                    <a:lnTo>
                      <a:pt x="2" y="2055"/>
                    </a:lnTo>
                    <a:lnTo>
                      <a:pt x="5" y="2106"/>
                    </a:lnTo>
                    <a:lnTo>
                      <a:pt x="9" y="2154"/>
                    </a:lnTo>
                    <a:lnTo>
                      <a:pt x="14" y="2203"/>
                    </a:lnTo>
                    <a:lnTo>
                      <a:pt x="22" y="2249"/>
                    </a:lnTo>
                    <a:lnTo>
                      <a:pt x="31" y="2298"/>
                    </a:lnTo>
                    <a:lnTo>
                      <a:pt x="40" y="2345"/>
                    </a:lnTo>
                    <a:lnTo>
                      <a:pt x="49" y="2391"/>
                    </a:lnTo>
                    <a:lnTo>
                      <a:pt x="61" y="2436"/>
                    </a:lnTo>
                    <a:lnTo>
                      <a:pt x="74" y="2483"/>
                    </a:lnTo>
                    <a:lnTo>
                      <a:pt x="86" y="2528"/>
                    </a:lnTo>
                    <a:lnTo>
                      <a:pt x="101" y="2573"/>
                    </a:lnTo>
                    <a:lnTo>
                      <a:pt x="117" y="2618"/>
                    </a:lnTo>
                    <a:lnTo>
                      <a:pt x="133" y="2661"/>
                    </a:lnTo>
                    <a:lnTo>
                      <a:pt x="151" y="2706"/>
                    </a:lnTo>
                    <a:lnTo>
                      <a:pt x="171" y="2747"/>
                    </a:lnTo>
                    <a:lnTo>
                      <a:pt x="191" y="2791"/>
                    </a:lnTo>
                    <a:lnTo>
                      <a:pt x="210" y="2832"/>
                    </a:lnTo>
                    <a:lnTo>
                      <a:pt x="234" y="2873"/>
                    </a:lnTo>
                    <a:lnTo>
                      <a:pt x="255" y="2915"/>
                    </a:lnTo>
                    <a:lnTo>
                      <a:pt x="279" y="2954"/>
                    </a:lnTo>
                    <a:lnTo>
                      <a:pt x="304" y="2994"/>
                    </a:lnTo>
                    <a:lnTo>
                      <a:pt x="329" y="3032"/>
                    </a:lnTo>
                    <a:lnTo>
                      <a:pt x="356" y="3069"/>
                    </a:lnTo>
                    <a:lnTo>
                      <a:pt x="383" y="3107"/>
                    </a:lnTo>
                    <a:lnTo>
                      <a:pt x="412" y="3145"/>
                    </a:lnTo>
                    <a:lnTo>
                      <a:pt x="440" y="3181"/>
                    </a:lnTo>
                    <a:lnTo>
                      <a:pt x="471" y="3215"/>
                    </a:lnTo>
                    <a:lnTo>
                      <a:pt x="502" y="3249"/>
                    </a:lnTo>
                    <a:lnTo>
                      <a:pt x="532" y="3283"/>
                    </a:lnTo>
                    <a:lnTo>
                      <a:pt x="564" y="3316"/>
                    </a:lnTo>
                    <a:lnTo>
                      <a:pt x="564" y="3316"/>
                    </a:lnTo>
                    <a:lnTo>
                      <a:pt x="597" y="3348"/>
                    </a:lnTo>
                    <a:lnTo>
                      <a:pt x="631" y="3380"/>
                    </a:lnTo>
                    <a:lnTo>
                      <a:pt x="665" y="3411"/>
                    </a:lnTo>
                    <a:lnTo>
                      <a:pt x="701" y="3440"/>
                    </a:lnTo>
                    <a:lnTo>
                      <a:pt x="737" y="3470"/>
                    </a:lnTo>
                    <a:lnTo>
                      <a:pt x="773" y="3497"/>
                    </a:lnTo>
                    <a:lnTo>
                      <a:pt x="811" y="3524"/>
                    </a:lnTo>
                    <a:lnTo>
                      <a:pt x="849" y="3551"/>
                    </a:lnTo>
                    <a:lnTo>
                      <a:pt x="888" y="3576"/>
                    </a:lnTo>
                    <a:lnTo>
                      <a:pt x="928" y="3602"/>
                    </a:lnTo>
                    <a:lnTo>
                      <a:pt x="967" y="3625"/>
                    </a:lnTo>
                    <a:lnTo>
                      <a:pt x="1007" y="3648"/>
                    </a:lnTo>
                    <a:lnTo>
                      <a:pt x="1048" y="3670"/>
                    </a:lnTo>
                    <a:lnTo>
                      <a:pt x="1091" y="3691"/>
                    </a:lnTo>
                    <a:lnTo>
                      <a:pt x="1133" y="3711"/>
                    </a:lnTo>
                    <a:lnTo>
                      <a:pt x="1176" y="3729"/>
                    </a:lnTo>
                    <a:lnTo>
                      <a:pt x="1219" y="3747"/>
                    </a:lnTo>
                    <a:lnTo>
                      <a:pt x="1264" y="3763"/>
                    </a:lnTo>
                    <a:lnTo>
                      <a:pt x="1307" y="3780"/>
                    </a:lnTo>
                    <a:lnTo>
                      <a:pt x="1352" y="3794"/>
                    </a:lnTo>
                    <a:lnTo>
                      <a:pt x="1399" y="3808"/>
                    </a:lnTo>
                    <a:lnTo>
                      <a:pt x="1444" y="3821"/>
                    </a:lnTo>
                    <a:lnTo>
                      <a:pt x="1490" y="3832"/>
                    </a:lnTo>
                    <a:lnTo>
                      <a:pt x="1537" y="3842"/>
                    </a:lnTo>
                    <a:lnTo>
                      <a:pt x="1584" y="3851"/>
                    </a:lnTo>
                    <a:lnTo>
                      <a:pt x="1631" y="3859"/>
                    </a:lnTo>
                    <a:lnTo>
                      <a:pt x="1679" y="3866"/>
                    </a:lnTo>
                    <a:lnTo>
                      <a:pt x="1728" y="3871"/>
                    </a:lnTo>
                    <a:lnTo>
                      <a:pt x="1776" y="3877"/>
                    </a:lnTo>
                    <a:lnTo>
                      <a:pt x="1825" y="3878"/>
                    </a:lnTo>
                    <a:lnTo>
                      <a:pt x="1873" y="3880"/>
                    </a:lnTo>
                    <a:lnTo>
                      <a:pt x="1924" y="3882"/>
                    </a:lnTo>
                    <a:lnTo>
                      <a:pt x="3836" y="3882"/>
                    </a:lnTo>
                    <a:lnTo>
                      <a:pt x="3836" y="3882"/>
                    </a:lnTo>
                    <a:lnTo>
                      <a:pt x="3836" y="3882"/>
                    </a:lnTo>
                    <a:lnTo>
                      <a:pt x="3885" y="3880"/>
                    </a:lnTo>
                    <a:lnTo>
                      <a:pt x="3935" y="3878"/>
                    </a:lnTo>
                    <a:lnTo>
                      <a:pt x="3984" y="3877"/>
                    </a:lnTo>
                    <a:lnTo>
                      <a:pt x="4032" y="3871"/>
                    </a:lnTo>
                    <a:lnTo>
                      <a:pt x="4081" y="3866"/>
                    </a:lnTo>
                    <a:lnTo>
                      <a:pt x="4128" y="3859"/>
                    </a:lnTo>
                    <a:lnTo>
                      <a:pt x="4176" y="3851"/>
                    </a:lnTo>
                    <a:lnTo>
                      <a:pt x="4223" y="3842"/>
                    </a:lnTo>
                    <a:lnTo>
                      <a:pt x="4270" y="3832"/>
                    </a:lnTo>
                    <a:lnTo>
                      <a:pt x="4316" y="3821"/>
                    </a:lnTo>
                    <a:lnTo>
                      <a:pt x="4361" y="3808"/>
                    </a:lnTo>
                    <a:lnTo>
                      <a:pt x="4408" y="3794"/>
                    </a:lnTo>
                    <a:lnTo>
                      <a:pt x="4453" y="3780"/>
                    </a:lnTo>
                    <a:lnTo>
                      <a:pt x="4496" y="3763"/>
                    </a:lnTo>
                    <a:lnTo>
                      <a:pt x="4541" y="3747"/>
                    </a:lnTo>
                    <a:lnTo>
                      <a:pt x="4584" y="3729"/>
                    </a:lnTo>
                    <a:lnTo>
                      <a:pt x="4627" y="3711"/>
                    </a:lnTo>
                    <a:lnTo>
                      <a:pt x="4669" y="3691"/>
                    </a:lnTo>
                    <a:lnTo>
                      <a:pt x="4712" y="3670"/>
                    </a:lnTo>
                    <a:lnTo>
                      <a:pt x="4751" y="3648"/>
                    </a:lnTo>
                    <a:lnTo>
                      <a:pt x="4793" y="3625"/>
                    </a:lnTo>
                    <a:lnTo>
                      <a:pt x="4832" y="3602"/>
                    </a:lnTo>
                    <a:lnTo>
                      <a:pt x="4872" y="3576"/>
                    </a:lnTo>
                    <a:lnTo>
                      <a:pt x="4911" y="3551"/>
                    </a:lnTo>
                    <a:lnTo>
                      <a:pt x="4949" y="3524"/>
                    </a:lnTo>
                    <a:lnTo>
                      <a:pt x="4987" y="3497"/>
                    </a:lnTo>
                    <a:lnTo>
                      <a:pt x="5023" y="3470"/>
                    </a:lnTo>
                    <a:lnTo>
                      <a:pt x="5059" y="3440"/>
                    </a:lnTo>
                    <a:lnTo>
                      <a:pt x="5095" y="3411"/>
                    </a:lnTo>
                    <a:lnTo>
                      <a:pt x="5129" y="3380"/>
                    </a:lnTo>
                    <a:lnTo>
                      <a:pt x="5163" y="3348"/>
                    </a:lnTo>
                    <a:lnTo>
                      <a:pt x="5196" y="3316"/>
                    </a:lnTo>
                    <a:lnTo>
                      <a:pt x="5196" y="3316"/>
                    </a:lnTo>
                    <a:lnTo>
                      <a:pt x="5228" y="3283"/>
                    </a:lnTo>
                    <a:lnTo>
                      <a:pt x="5258" y="3249"/>
                    </a:lnTo>
                    <a:lnTo>
                      <a:pt x="5289" y="3215"/>
                    </a:lnTo>
                    <a:lnTo>
                      <a:pt x="5320" y="3181"/>
                    </a:lnTo>
                    <a:lnTo>
                      <a:pt x="5348" y="3145"/>
                    </a:lnTo>
                    <a:lnTo>
                      <a:pt x="5377" y="3107"/>
                    </a:lnTo>
                    <a:lnTo>
                      <a:pt x="5404" y="3069"/>
                    </a:lnTo>
                    <a:lnTo>
                      <a:pt x="5431" y="3032"/>
                    </a:lnTo>
                    <a:lnTo>
                      <a:pt x="5456" y="2994"/>
                    </a:lnTo>
                    <a:lnTo>
                      <a:pt x="5480" y="2954"/>
                    </a:lnTo>
                    <a:lnTo>
                      <a:pt x="5505" y="2915"/>
                    </a:lnTo>
                    <a:lnTo>
                      <a:pt x="5526" y="2873"/>
                    </a:lnTo>
                    <a:lnTo>
                      <a:pt x="5548" y="2832"/>
                    </a:lnTo>
                    <a:lnTo>
                      <a:pt x="5569" y="2791"/>
                    </a:lnTo>
                    <a:lnTo>
                      <a:pt x="5589" y="2747"/>
                    </a:lnTo>
                    <a:lnTo>
                      <a:pt x="5609" y="2704"/>
                    </a:lnTo>
                    <a:lnTo>
                      <a:pt x="5625" y="2661"/>
                    </a:lnTo>
                    <a:lnTo>
                      <a:pt x="5643" y="2618"/>
                    </a:lnTo>
                    <a:lnTo>
                      <a:pt x="5659" y="2573"/>
                    </a:lnTo>
                    <a:lnTo>
                      <a:pt x="5674" y="2528"/>
                    </a:lnTo>
                    <a:lnTo>
                      <a:pt x="5686" y="2483"/>
                    </a:lnTo>
                    <a:lnTo>
                      <a:pt x="5699" y="2436"/>
                    </a:lnTo>
                    <a:lnTo>
                      <a:pt x="5711" y="2391"/>
                    </a:lnTo>
                    <a:lnTo>
                      <a:pt x="5720" y="2345"/>
                    </a:lnTo>
                    <a:lnTo>
                      <a:pt x="5729" y="2296"/>
                    </a:lnTo>
                    <a:lnTo>
                      <a:pt x="5738" y="2249"/>
                    </a:lnTo>
                    <a:lnTo>
                      <a:pt x="5744" y="2201"/>
                    </a:lnTo>
                    <a:lnTo>
                      <a:pt x="5751" y="2154"/>
                    </a:lnTo>
                    <a:lnTo>
                      <a:pt x="5755" y="2106"/>
                    </a:lnTo>
                    <a:lnTo>
                      <a:pt x="5758" y="2055"/>
                    </a:lnTo>
                    <a:lnTo>
                      <a:pt x="5760" y="2007"/>
                    </a:lnTo>
                    <a:lnTo>
                      <a:pt x="5760" y="1956"/>
                    </a:lnTo>
                    <a:lnTo>
                      <a:pt x="5760" y="1924"/>
                    </a:lnTo>
                    <a:lnTo>
                      <a:pt x="5760" y="1924"/>
                    </a:lnTo>
                    <a:lnTo>
                      <a:pt x="5760" y="1877"/>
                    </a:lnTo>
                    <a:lnTo>
                      <a:pt x="5758" y="1829"/>
                    </a:lnTo>
                    <a:lnTo>
                      <a:pt x="5755" y="1782"/>
                    </a:lnTo>
                    <a:lnTo>
                      <a:pt x="5751" y="1735"/>
                    </a:lnTo>
                    <a:lnTo>
                      <a:pt x="5746" y="1688"/>
                    </a:lnTo>
                    <a:lnTo>
                      <a:pt x="5740" y="1643"/>
                    </a:lnTo>
                    <a:lnTo>
                      <a:pt x="5731" y="1597"/>
                    </a:lnTo>
                    <a:lnTo>
                      <a:pt x="5724" y="1552"/>
                    </a:lnTo>
                    <a:lnTo>
                      <a:pt x="5713" y="1507"/>
                    </a:lnTo>
                    <a:lnTo>
                      <a:pt x="5704" y="1462"/>
                    </a:lnTo>
                    <a:lnTo>
                      <a:pt x="5692" y="1417"/>
                    </a:lnTo>
                    <a:lnTo>
                      <a:pt x="5679" y="1374"/>
                    </a:lnTo>
                    <a:lnTo>
                      <a:pt x="5650" y="1287"/>
                    </a:lnTo>
                    <a:lnTo>
                      <a:pt x="5618" y="1203"/>
                    </a:lnTo>
                    <a:lnTo>
                      <a:pt x="5618" y="1203"/>
                    </a:lnTo>
                    <a:lnTo>
                      <a:pt x="5614" y="1205"/>
                    </a:lnTo>
                    <a:lnTo>
                      <a:pt x="5614" y="1205"/>
                    </a:lnTo>
                    <a:close/>
                  </a:path>
                </a:pathLst>
              </a:custGeom>
              <a:solidFill>
                <a:srgbClr val="C00000"/>
              </a:solidFill>
              <a:ln w="9525">
                <a:noFill/>
                <a:round/>
              </a:ln>
              <a:effectLst>
                <a:innerShdw blurRad="190500" dist="50800" dir="2700000">
                  <a:srgbClr val="000000">
                    <a:alpha val="50000"/>
                  </a:srgbClr>
                </a:innerShdw>
              </a:effectLst>
              <a:scene3d>
                <a:camera prst="orthographicFront"/>
                <a:lightRig rig="threePt" dir="t">
                  <a:rot lat="0" lon="0" rev="12720000"/>
                </a:lightRig>
              </a:scene3d>
              <a:sp3d/>
            </p:spPr>
            <p:txBody>
              <a:bodyPr/>
              <a:lstStyle/>
              <a:p>
                <a:pPr fontAlgn="auto">
                  <a:lnSpc>
                    <a:spcPct val="85000"/>
                  </a:lnSpc>
                  <a:spcBef>
                    <a:spcPts val="0"/>
                  </a:spcBef>
                  <a:spcAft>
                    <a:spcPts val="0"/>
                  </a:spcAft>
                  <a:defRPr/>
                </a:pPr>
                <a:endParaRPr lang="en-US" sz="1600">
                  <a:latin typeface="Times"/>
                  <a:ea typeface="+mn-ea"/>
                </a:endParaRPr>
              </a:p>
            </p:txBody>
          </p:sp>
          <p:sp>
            <p:nvSpPr>
              <p:cNvPr id="15" name="Freeform 5"/>
              <p:cNvSpPr/>
              <p:nvPr/>
            </p:nvSpPr>
            <p:spPr bwMode="auto">
              <a:xfrm flipH="1">
                <a:off x="2675121" y="1453995"/>
                <a:ext cx="1630998" cy="1099225"/>
              </a:xfrm>
              <a:custGeom>
                <a:avLst/>
                <a:gdLst/>
                <a:ahLst/>
                <a:cxnLst>
                  <a:cxn ang="0">
                    <a:pos x="5438" y="1318"/>
                  </a:cxn>
                  <a:cxn ang="0">
                    <a:pos x="5248" y="1507"/>
                  </a:cxn>
                  <a:cxn ang="0">
                    <a:pos x="5145" y="1679"/>
                  </a:cxn>
                  <a:cxn ang="0">
                    <a:pos x="5095" y="1848"/>
                  </a:cxn>
                  <a:cxn ang="0">
                    <a:pos x="5082" y="2149"/>
                  </a:cxn>
                  <a:cxn ang="0">
                    <a:pos x="4944" y="2555"/>
                  </a:cxn>
                  <a:cxn ang="0">
                    <a:pos x="4726" y="2848"/>
                  </a:cxn>
                  <a:cxn ang="0">
                    <a:pos x="4381" y="3093"/>
                  </a:cxn>
                  <a:cxn ang="0">
                    <a:pos x="3964" y="3211"/>
                  </a:cxn>
                  <a:cxn ang="0">
                    <a:pos x="1733" y="3204"/>
                  </a:cxn>
                  <a:cxn ang="0">
                    <a:pos x="1325" y="3066"/>
                  </a:cxn>
                  <a:cxn ang="0">
                    <a:pos x="1034" y="2848"/>
                  </a:cxn>
                  <a:cxn ang="0">
                    <a:pos x="787" y="2501"/>
                  </a:cxn>
                  <a:cxn ang="0">
                    <a:pos x="669" y="2086"/>
                  </a:cxn>
                  <a:cxn ang="0">
                    <a:pos x="678" y="1733"/>
                  </a:cxn>
                  <a:cxn ang="0">
                    <a:pos x="816" y="1325"/>
                  </a:cxn>
                  <a:cxn ang="0">
                    <a:pos x="1034" y="1034"/>
                  </a:cxn>
                  <a:cxn ang="0">
                    <a:pos x="1379" y="788"/>
                  </a:cxn>
                  <a:cxn ang="0">
                    <a:pos x="1796" y="669"/>
                  </a:cxn>
                  <a:cxn ang="0">
                    <a:pos x="4027" y="678"/>
                  </a:cxn>
                  <a:cxn ang="0">
                    <a:pos x="4435" y="816"/>
                  </a:cxn>
                  <a:cxn ang="0">
                    <a:pos x="4726" y="1034"/>
                  </a:cxn>
                  <a:cxn ang="0">
                    <a:pos x="4910" y="895"/>
                  </a:cxn>
                  <a:cxn ang="0">
                    <a:pos x="5201" y="678"/>
                  </a:cxn>
                  <a:cxn ang="0">
                    <a:pos x="5129" y="502"/>
                  </a:cxn>
                  <a:cxn ang="0">
                    <a:pos x="4872" y="304"/>
                  </a:cxn>
                  <a:cxn ang="0">
                    <a:pos x="4584" y="151"/>
                  </a:cxn>
                  <a:cxn ang="0">
                    <a:pos x="4270" y="49"/>
                  </a:cxn>
                  <a:cxn ang="0">
                    <a:pos x="3935" y="2"/>
                  </a:cxn>
                  <a:cxn ang="0">
                    <a:pos x="1776" y="5"/>
                  </a:cxn>
                  <a:cxn ang="0">
                    <a:pos x="1444" y="61"/>
                  </a:cxn>
                  <a:cxn ang="0">
                    <a:pos x="1133" y="171"/>
                  </a:cxn>
                  <a:cxn ang="0">
                    <a:pos x="849" y="329"/>
                  </a:cxn>
                  <a:cxn ang="0">
                    <a:pos x="597" y="532"/>
                  </a:cxn>
                  <a:cxn ang="0">
                    <a:pos x="412" y="737"/>
                  </a:cxn>
                  <a:cxn ang="0">
                    <a:pos x="234" y="1007"/>
                  </a:cxn>
                  <a:cxn ang="0">
                    <a:pos x="101" y="1307"/>
                  </a:cxn>
                  <a:cxn ang="0">
                    <a:pos x="22" y="1631"/>
                  </a:cxn>
                  <a:cxn ang="0">
                    <a:pos x="0" y="1958"/>
                  </a:cxn>
                  <a:cxn ang="0">
                    <a:pos x="22" y="2249"/>
                  </a:cxn>
                  <a:cxn ang="0">
                    <a:pos x="101" y="2573"/>
                  </a:cxn>
                  <a:cxn ang="0">
                    <a:pos x="234" y="2873"/>
                  </a:cxn>
                  <a:cxn ang="0">
                    <a:pos x="412" y="3145"/>
                  </a:cxn>
                  <a:cxn ang="0">
                    <a:pos x="597" y="3348"/>
                  </a:cxn>
                  <a:cxn ang="0">
                    <a:pos x="849" y="3551"/>
                  </a:cxn>
                  <a:cxn ang="0">
                    <a:pos x="1133" y="3711"/>
                  </a:cxn>
                  <a:cxn ang="0">
                    <a:pos x="1444" y="3821"/>
                  </a:cxn>
                  <a:cxn ang="0">
                    <a:pos x="1776" y="3877"/>
                  </a:cxn>
                  <a:cxn ang="0">
                    <a:pos x="3885" y="3880"/>
                  </a:cxn>
                  <a:cxn ang="0">
                    <a:pos x="4223" y="3842"/>
                  </a:cxn>
                  <a:cxn ang="0">
                    <a:pos x="4541" y="3747"/>
                  </a:cxn>
                  <a:cxn ang="0">
                    <a:pos x="4832" y="3602"/>
                  </a:cxn>
                  <a:cxn ang="0">
                    <a:pos x="5095" y="3411"/>
                  </a:cxn>
                  <a:cxn ang="0">
                    <a:pos x="5289" y="3215"/>
                  </a:cxn>
                  <a:cxn ang="0">
                    <a:pos x="5480" y="2954"/>
                  </a:cxn>
                  <a:cxn ang="0">
                    <a:pos x="5625" y="2661"/>
                  </a:cxn>
                  <a:cxn ang="0">
                    <a:pos x="5720" y="2345"/>
                  </a:cxn>
                  <a:cxn ang="0">
                    <a:pos x="5760" y="2007"/>
                  </a:cxn>
                  <a:cxn ang="0">
                    <a:pos x="5751" y="1735"/>
                  </a:cxn>
                  <a:cxn ang="0">
                    <a:pos x="5692" y="1417"/>
                  </a:cxn>
                </a:cxnLst>
                <a:rect l="0" t="0" r="r" b="b"/>
                <a:pathLst>
                  <a:path w="5760" h="3882">
                    <a:moveTo>
                      <a:pt x="5614" y="1205"/>
                    </a:moveTo>
                    <a:lnTo>
                      <a:pt x="5614" y="1205"/>
                    </a:lnTo>
                    <a:lnTo>
                      <a:pt x="5577" y="1226"/>
                    </a:lnTo>
                    <a:lnTo>
                      <a:pt x="5541" y="1248"/>
                    </a:lnTo>
                    <a:lnTo>
                      <a:pt x="5505" y="1271"/>
                    </a:lnTo>
                    <a:lnTo>
                      <a:pt x="5471" y="1295"/>
                    </a:lnTo>
                    <a:lnTo>
                      <a:pt x="5438" y="1318"/>
                    </a:lnTo>
                    <a:lnTo>
                      <a:pt x="5406" y="1343"/>
                    </a:lnTo>
                    <a:lnTo>
                      <a:pt x="5377" y="1370"/>
                    </a:lnTo>
                    <a:lnTo>
                      <a:pt x="5348" y="1395"/>
                    </a:lnTo>
                    <a:lnTo>
                      <a:pt x="5321" y="1422"/>
                    </a:lnTo>
                    <a:lnTo>
                      <a:pt x="5294" y="1451"/>
                    </a:lnTo>
                    <a:lnTo>
                      <a:pt x="5271" y="1478"/>
                    </a:lnTo>
                    <a:lnTo>
                      <a:pt x="5248" y="1507"/>
                    </a:lnTo>
                    <a:lnTo>
                      <a:pt x="5226" y="1536"/>
                    </a:lnTo>
                    <a:lnTo>
                      <a:pt x="5206" y="1566"/>
                    </a:lnTo>
                    <a:lnTo>
                      <a:pt x="5188" y="1595"/>
                    </a:lnTo>
                    <a:lnTo>
                      <a:pt x="5172" y="1624"/>
                    </a:lnTo>
                    <a:lnTo>
                      <a:pt x="5172" y="1624"/>
                    </a:lnTo>
                    <a:lnTo>
                      <a:pt x="5158" y="1652"/>
                    </a:lnTo>
                    <a:lnTo>
                      <a:pt x="5145" y="1679"/>
                    </a:lnTo>
                    <a:lnTo>
                      <a:pt x="5133" y="1706"/>
                    </a:lnTo>
                    <a:lnTo>
                      <a:pt x="5124" y="1735"/>
                    </a:lnTo>
                    <a:lnTo>
                      <a:pt x="5115" y="1764"/>
                    </a:lnTo>
                    <a:lnTo>
                      <a:pt x="5106" y="1791"/>
                    </a:lnTo>
                    <a:lnTo>
                      <a:pt x="5100" y="1820"/>
                    </a:lnTo>
                    <a:lnTo>
                      <a:pt x="5095" y="1848"/>
                    </a:lnTo>
                    <a:lnTo>
                      <a:pt x="5095" y="1848"/>
                    </a:lnTo>
                    <a:lnTo>
                      <a:pt x="5097" y="1886"/>
                    </a:lnTo>
                    <a:lnTo>
                      <a:pt x="5097" y="1924"/>
                    </a:lnTo>
                    <a:lnTo>
                      <a:pt x="5097" y="1956"/>
                    </a:lnTo>
                    <a:lnTo>
                      <a:pt x="5097" y="1956"/>
                    </a:lnTo>
                    <a:lnTo>
                      <a:pt x="5095" y="2021"/>
                    </a:lnTo>
                    <a:lnTo>
                      <a:pt x="5089" y="2086"/>
                    </a:lnTo>
                    <a:lnTo>
                      <a:pt x="5082" y="2149"/>
                    </a:lnTo>
                    <a:lnTo>
                      <a:pt x="5071" y="2210"/>
                    </a:lnTo>
                    <a:lnTo>
                      <a:pt x="5057" y="2271"/>
                    </a:lnTo>
                    <a:lnTo>
                      <a:pt x="5041" y="2330"/>
                    </a:lnTo>
                    <a:lnTo>
                      <a:pt x="5019" y="2390"/>
                    </a:lnTo>
                    <a:lnTo>
                      <a:pt x="4998" y="2445"/>
                    </a:lnTo>
                    <a:lnTo>
                      <a:pt x="4973" y="2501"/>
                    </a:lnTo>
                    <a:lnTo>
                      <a:pt x="4944" y="2555"/>
                    </a:lnTo>
                    <a:lnTo>
                      <a:pt x="4913" y="2609"/>
                    </a:lnTo>
                    <a:lnTo>
                      <a:pt x="4881" y="2659"/>
                    </a:lnTo>
                    <a:lnTo>
                      <a:pt x="4845" y="2710"/>
                    </a:lnTo>
                    <a:lnTo>
                      <a:pt x="4807" y="2756"/>
                    </a:lnTo>
                    <a:lnTo>
                      <a:pt x="4768" y="2803"/>
                    </a:lnTo>
                    <a:lnTo>
                      <a:pt x="4726" y="2848"/>
                    </a:lnTo>
                    <a:lnTo>
                      <a:pt x="4726" y="2848"/>
                    </a:lnTo>
                    <a:lnTo>
                      <a:pt x="4681" y="2889"/>
                    </a:lnTo>
                    <a:lnTo>
                      <a:pt x="4636" y="2929"/>
                    </a:lnTo>
                    <a:lnTo>
                      <a:pt x="4588" y="2967"/>
                    </a:lnTo>
                    <a:lnTo>
                      <a:pt x="4539" y="3003"/>
                    </a:lnTo>
                    <a:lnTo>
                      <a:pt x="4487" y="3035"/>
                    </a:lnTo>
                    <a:lnTo>
                      <a:pt x="4435" y="3066"/>
                    </a:lnTo>
                    <a:lnTo>
                      <a:pt x="4381" y="3093"/>
                    </a:lnTo>
                    <a:lnTo>
                      <a:pt x="4325" y="3118"/>
                    </a:lnTo>
                    <a:lnTo>
                      <a:pt x="4268" y="3141"/>
                    </a:lnTo>
                    <a:lnTo>
                      <a:pt x="4210" y="3161"/>
                    </a:lnTo>
                    <a:lnTo>
                      <a:pt x="4149" y="3177"/>
                    </a:lnTo>
                    <a:lnTo>
                      <a:pt x="4090" y="3192"/>
                    </a:lnTo>
                    <a:lnTo>
                      <a:pt x="4027" y="3204"/>
                    </a:lnTo>
                    <a:lnTo>
                      <a:pt x="3964" y="3211"/>
                    </a:lnTo>
                    <a:lnTo>
                      <a:pt x="3901" y="3217"/>
                    </a:lnTo>
                    <a:lnTo>
                      <a:pt x="3836" y="3219"/>
                    </a:lnTo>
                    <a:lnTo>
                      <a:pt x="1924" y="3219"/>
                    </a:lnTo>
                    <a:lnTo>
                      <a:pt x="1924" y="3219"/>
                    </a:lnTo>
                    <a:lnTo>
                      <a:pt x="1859" y="3217"/>
                    </a:lnTo>
                    <a:lnTo>
                      <a:pt x="1796" y="3211"/>
                    </a:lnTo>
                    <a:lnTo>
                      <a:pt x="1733" y="3204"/>
                    </a:lnTo>
                    <a:lnTo>
                      <a:pt x="1670" y="3192"/>
                    </a:lnTo>
                    <a:lnTo>
                      <a:pt x="1609" y="3177"/>
                    </a:lnTo>
                    <a:lnTo>
                      <a:pt x="1550" y="3161"/>
                    </a:lnTo>
                    <a:lnTo>
                      <a:pt x="1492" y="3141"/>
                    </a:lnTo>
                    <a:lnTo>
                      <a:pt x="1435" y="3118"/>
                    </a:lnTo>
                    <a:lnTo>
                      <a:pt x="1379" y="3093"/>
                    </a:lnTo>
                    <a:lnTo>
                      <a:pt x="1325" y="3066"/>
                    </a:lnTo>
                    <a:lnTo>
                      <a:pt x="1273" y="3035"/>
                    </a:lnTo>
                    <a:lnTo>
                      <a:pt x="1221" y="3003"/>
                    </a:lnTo>
                    <a:lnTo>
                      <a:pt x="1172" y="2967"/>
                    </a:lnTo>
                    <a:lnTo>
                      <a:pt x="1124" y="2929"/>
                    </a:lnTo>
                    <a:lnTo>
                      <a:pt x="1077" y="2889"/>
                    </a:lnTo>
                    <a:lnTo>
                      <a:pt x="1034" y="2848"/>
                    </a:lnTo>
                    <a:lnTo>
                      <a:pt x="1034" y="2848"/>
                    </a:lnTo>
                    <a:lnTo>
                      <a:pt x="992" y="2803"/>
                    </a:lnTo>
                    <a:lnTo>
                      <a:pt x="951" y="2756"/>
                    </a:lnTo>
                    <a:lnTo>
                      <a:pt x="913" y="2710"/>
                    </a:lnTo>
                    <a:lnTo>
                      <a:pt x="879" y="2659"/>
                    </a:lnTo>
                    <a:lnTo>
                      <a:pt x="847" y="2609"/>
                    </a:lnTo>
                    <a:lnTo>
                      <a:pt x="816" y="2555"/>
                    </a:lnTo>
                    <a:lnTo>
                      <a:pt x="787" y="2501"/>
                    </a:lnTo>
                    <a:lnTo>
                      <a:pt x="762" y="2445"/>
                    </a:lnTo>
                    <a:lnTo>
                      <a:pt x="739" y="2390"/>
                    </a:lnTo>
                    <a:lnTo>
                      <a:pt x="719" y="2330"/>
                    </a:lnTo>
                    <a:lnTo>
                      <a:pt x="703" y="2271"/>
                    </a:lnTo>
                    <a:lnTo>
                      <a:pt x="689" y="2210"/>
                    </a:lnTo>
                    <a:lnTo>
                      <a:pt x="678" y="2149"/>
                    </a:lnTo>
                    <a:lnTo>
                      <a:pt x="669" y="2086"/>
                    </a:lnTo>
                    <a:lnTo>
                      <a:pt x="665" y="2021"/>
                    </a:lnTo>
                    <a:lnTo>
                      <a:pt x="663" y="1956"/>
                    </a:lnTo>
                    <a:lnTo>
                      <a:pt x="663" y="1924"/>
                    </a:lnTo>
                    <a:lnTo>
                      <a:pt x="663" y="1924"/>
                    </a:lnTo>
                    <a:lnTo>
                      <a:pt x="665" y="1859"/>
                    </a:lnTo>
                    <a:lnTo>
                      <a:pt x="669" y="1796"/>
                    </a:lnTo>
                    <a:lnTo>
                      <a:pt x="678" y="1733"/>
                    </a:lnTo>
                    <a:lnTo>
                      <a:pt x="689" y="1670"/>
                    </a:lnTo>
                    <a:lnTo>
                      <a:pt x="703" y="1611"/>
                    </a:lnTo>
                    <a:lnTo>
                      <a:pt x="719" y="1550"/>
                    </a:lnTo>
                    <a:lnTo>
                      <a:pt x="739" y="1492"/>
                    </a:lnTo>
                    <a:lnTo>
                      <a:pt x="762" y="1435"/>
                    </a:lnTo>
                    <a:lnTo>
                      <a:pt x="787" y="1379"/>
                    </a:lnTo>
                    <a:lnTo>
                      <a:pt x="816" y="1325"/>
                    </a:lnTo>
                    <a:lnTo>
                      <a:pt x="847" y="1273"/>
                    </a:lnTo>
                    <a:lnTo>
                      <a:pt x="879" y="1221"/>
                    </a:lnTo>
                    <a:lnTo>
                      <a:pt x="913" y="1172"/>
                    </a:lnTo>
                    <a:lnTo>
                      <a:pt x="951" y="1124"/>
                    </a:lnTo>
                    <a:lnTo>
                      <a:pt x="992" y="1079"/>
                    </a:lnTo>
                    <a:lnTo>
                      <a:pt x="1034" y="1034"/>
                    </a:lnTo>
                    <a:lnTo>
                      <a:pt x="1034" y="1034"/>
                    </a:lnTo>
                    <a:lnTo>
                      <a:pt x="1077" y="993"/>
                    </a:lnTo>
                    <a:lnTo>
                      <a:pt x="1124" y="951"/>
                    </a:lnTo>
                    <a:lnTo>
                      <a:pt x="1172" y="915"/>
                    </a:lnTo>
                    <a:lnTo>
                      <a:pt x="1221" y="879"/>
                    </a:lnTo>
                    <a:lnTo>
                      <a:pt x="1273" y="847"/>
                    </a:lnTo>
                    <a:lnTo>
                      <a:pt x="1325" y="816"/>
                    </a:lnTo>
                    <a:lnTo>
                      <a:pt x="1379" y="788"/>
                    </a:lnTo>
                    <a:lnTo>
                      <a:pt x="1435" y="762"/>
                    </a:lnTo>
                    <a:lnTo>
                      <a:pt x="1492" y="739"/>
                    </a:lnTo>
                    <a:lnTo>
                      <a:pt x="1550" y="719"/>
                    </a:lnTo>
                    <a:lnTo>
                      <a:pt x="1609" y="703"/>
                    </a:lnTo>
                    <a:lnTo>
                      <a:pt x="1670" y="689"/>
                    </a:lnTo>
                    <a:lnTo>
                      <a:pt x="1733" y="678"/>
                    </a:lnTo>
                    <a:lnTo>
                      <a:pt x="1796" y="669"/>
                    </a:lnTo>
                    <a:lnTo>
                      <a:pt x="1859" y="665"/>
                    </a:lnTo>
                    <a:lnTo>
                      <a:pt x="1924" y="663"/>
                    </a:lnTo>
                    <a:lnTo>
                      <a:pt x="3836" y="663"/>
                    </a:lnTo>
                    <a:lnTo>
                      <a:pt x="3836" y="663"/>
                    </a:lnTo>
                    <a:lnTo>
                      <a:pt x="3901" y="665"/>
                    </a:lnTo>
                    <a:lnTo>
                      <a:pt x="3964" y="669"/>
                    </a:lnTo>
                    <a:lnTo>
                      <a:pt x="4027" y="678"/>
                    </a:lnTo>
                    <a:lnTo>
                      <a:pt x="4090" y="689"/>
                    </a:lnTo>
                    <a:lnTo>
                      <a:pt x="4149" y="703"/>
                    </a:lnTo>
                    <a:lnTo>
                      <a:pt x="4210" y="719"/>
                    </a:lnTo>
                    <a:lnTo>
                      <a:pt x="4268" y="739"/>
                    </a:lnTo>
                    <a:lnTo>
                      <a:pt x="4325" y="762"/>
                    </a:lnTo>
                    <a:lnTo>
                      <a:pt x="4381" y="788"/>
                    </a:lnTo>
                    <a:lnTo>
                      <a:pt x="4435" y="816"/>
                    </a:lnTo>
                    <a:lnTo>
                      <a:pt x="4487" y="847"/>
                    </a:lnTo>
                    <a:lnTo>
                      <a:pt x="4539" y="879"/>
                    </a:lnTo>
                    <a:lnTo>
                      <a:pt x="4588" y="915"/>
                    </a:lnTo>
                    <a:lnTo>
                      <a:pt x="4636" y="951"/>
                    </a:lnTo>
                    <a:lnTo>
                      <a:pt x="4681" y="993"/>
                    </a:lnTo>
                    <a:lnTo>
                      <a:pt x="4726" y="1034"/>
                    </a:lnTo>
                    <a:lnTo>
                      <a:pt x="4726" y="1034"/>
                    </a:lnTo>
                    <a:lnTo>
                      <a:pt x="4753" y="1063"/>
                    </a:lnTo>
                    <a:lnTo>
                      <a:pt x="4753" y="1063"/>
                    </a:lnTo>
                    <a:lnTo>
                      <a:pt x="4782" y="1027"/>
                    </a:lnTo>
                    <a:lnTo>
                      <a:pt x="4813" y="993"/>
                    </a:lnTo>
                    <a:lnTo>
                      <a:pt x="4845" y="960"/>
                    </a:lnTo>
                    <a:lnTo>
                      <a:pt x="4877" y="928"/>
                    </a:lnTo>
                    <a:lnTo>
                      <a:pt x="4910" y="895"/>
                    </a:lnTo>
                    <a:lnTo>
                      <a:pt x="4944" y="865"/>
                    </a:lnTo>
                    <a:lnTo>
                      <a:pt x="4980" y="834"/>
                    </a:lnTo>
                    <a:lnTo>
                      <a:pt x="5016" y="806"/>
                    </a:lnTo>
                    <a:lnTo>
                      <a:pt x="5016" y="806"/>
                    </a:lnTo>
                    <a:lnTo>
                      <a:pt x="5075" y="761"/>
                    </a:lnTo>
                    <a:lnTo>
                      <a:pt x="5136" y="717"/>
                    </a:lnTo>
                    <a:lnTo>
                      <a:pt x="5201" y="678"/>
                    </a:lnTo>
                    <a:lnTo>
                      <a:pt x="5266" y="638"/>
                    </a:lnTo>
                    <a:lnTo>
                      <a:pt x="5266" y="638"/>
                    </a:lnTo>
                    <a:lnTo>
                      <a:pt x="5231" y="601"/>
                    </a:lnTo>
                    <a:lnTo>
                      <a:pt x="5196" y="565"/>
                    </a:lnTo>
                    <a:lnTo>
                      <a:pt x="5196" y="565"/>
                    </a:lnTo>
                    <a:lnTo>
                      <a:pt x="5163" y="532"/>
                    </a:lnTo>
                    <a:lnTo>
                      <a:pt x="5129" y="502"/>
                    </a:lnTo>
                    <a:lnTo>
                      <a:pt x="5095" y="471"/>
                    </a:lnTo>
                    <a:lnTo>
                      <a:pt x="5059" y="441"/>
                    </a:lnTo>
                    <a:lnTo>
                      <a:pt x="5023" y="412"/>
                    </a:lnTo>
                    <a:lnTo>
                      <a:pt x="4987" y="383"/>
                    </a:lnTo>
                    <a:lnTo>
                      <a:pt x="4949" y="356"/>
                    </a:lnTo>
                    <a:lnTo>
                      <a:pt x="4911" y="329"/>
                    </a:lnTo>
                    <a:lnTo>
                      <a:pt x="4872" y="304"/>
                    </a:lnTo>
                    <a:lnTo>
                      <a:pt x="4832" y="279"/>
                    </a:lnTo>
                    <a:lnTo>
                      <a:pt x="4793" y="255"/>
                    </a:lnTo>
                    <a:lnTo>
                      <a:pt x="4751" y="234"/>
                    </a:lnTo>
                    <a:lnTo>
                      <a:pt x="4712" y="210"/>
                    </a:lnTo>
                    <a:lnTo>
                      <a:pt x="4669" y="191"/>
                    </a:lnTo>
                    <a:lnTo>
                      <a:pt x="4627" y="171"/>
                    </a:lnTo>
                    <a:lnTo>
                      <a:pt x="4584" y="151"/>
                    </a:lnTo>
                    <a:lnTo>
                      <a:pt x="4541" y="133"/>
                    </a:lnTo>
                    <a:lnTo>
                      <a:pt x="4496" y="117"/>
                    </a:lnTo>
                    <a:lnTo>
                      <a:pt x="4453" y="101"/>
                    </a:lnTo>
                    <a:lnTo>
                      <a:pt x="4408" y="86"/>
                    </a:lnTo>
                    <a:lnTo>
                      <a:pt x="4361" y="74"/>
                    </a:lnTo>
                    <a:lnTo>
                      <a:pt x="4316" y="61"/>
                    </a:lnTo>
                    <a:lnTo>
                      <a:pt x="4270" y="49"/>
                    </a:lnTo>
                    <a:lnTo>
                      <a:pt x="4223" y="40"/>
                    </a:lnTo>
                    <a:lnTo>
                      <a:pt x="4176" y="31"/>
                    </a:lnTo>
                    <a:lnTo>
                      <a:pt x="4128" y="22"/>
                    </a:lnTo>
                    <a:lnTo>
                      <a:pt x="4081" y="14"/>
                    </a:lnTo>
                    <a:lnTo>
                      <a:pt x="4032" y="9"/>
                    </a:lnTo>
                    <a:lnTo>
                      <a:pt x="3984" y="5"/>
                    </a:lnTo>
                    <a:lnTo>
                      <a:pt x="3935" y="2"/>
                    </a:lnTo>
                    <a:lnTo>
                      <a:pt x="3885" y="0"/>
                    </a:lnTo>
                    <a:lnTo>
                      <a:pt x="3836" y="0"/>
                    </a:lnTo>
                    <a:lnTo>
                      <a:pt x="1924" y="0"/>
                    </a:lnTo>
                    <a:lnTo>
                      <a:pt x="1924" y="0"/>
                    </a:lnTo>
                    <a:lnTo>
                      <a:pt x="1873" y="0"/>
                    </a:lnTo>
                    <a:lnTo>
                      <a:pt x="1825" y="2"/>
                    </a:lnTo>
                    <a:lnTo>
                      <a:pt x="1776" y="5"/>
                    </a:lnTo>
                    <a:lnTo>
                      <a:pt x="1728" y="9"/>
                    </a:lnTo>
                    <a:lnTo>
                      <a:pt x="1679" y="14"/>
                    </a:lnTo>
                    <a:lnTo>
                      <a:pt x="1631" y="22"/>
                    </a:lnTo>
                    <a:lnTo>
                      <a:pt x="1584" y="31"/>
                    </a:lnTo>
                    <a:lnTo>
                      <a:pt x="1537" y="40"/>
                    </a:lnTo>
                    <a:lnTo>
                      <a:pt x="1490" y="49"/>
                    </a:lnTo>
                    <a:lnTo>
                      <a:pt x="1444" y="61"/>
                    </a:lnTo>
                    <a:lnTo>
                      <a:pt x="1399" y="74"/>
                    </a:lnTo>
                    <a:lnTo>
                      <a:pt x="1352" y="86"/>
                    </a:lnTo>
                    <a:lnTo>
                      <a:pt x="1307" y="101"/>
                    </a:lnTo>
                    <a:lnTo>
                      <a:pt x="1264" y="117"/>
                    </a:lnTo>
                    <a:lnTo>
                      <a:pt x="1219" y="133"/>
                    </a:lnTo>
                    <a:lnTo>
                      <a:pt x="1176" y="151"/>
                    </a:lnTo>
                    <a:lnTo>
                      <a:pt x="1133" y="171"/>
                    </a:lnTo>
                    <a:lnTo>
                      <a:pt x="1091" y="191"/>
                    </a:lnTo>
                    <a:lnTo>
                      <a:pt x="1048" y="210"/>
                    </a:lnTo>
                    <a:lnTo>
                      <a:pt x="1007" y="234"/>
                    </a:lnTo>
                    <a:lnTo>
                      <a:pt x="967" y="255"/>
                    </a:lnTo>
                    <a:lnTo>
                      <a:pt x="928" y="279"/>
                    </a:lnTo>
                    <a:lnTo>
                      <a:pt x="888" y="304"/>
                    </a:lnTo>
                    <a:lnTo>
                      <a:pt x="849" y="329"/>
                    </a:lnTo>
                    <a:lnTo>
                      <a:pt x="811" y="356"/>
                    </a:lnTo>
                    <a:lnTo>
                      <a:pt x="773" y="383"/>
                    </a:lnTo>
                    <a:lnTo>
                      <a:pt x="737" y="412"/>
                    </a:lnTo>
                    <a:lnTo>
                      <a:pt x="701" y="441"/>
                    </a:lnTo>
                    <a:lnTo>
                      <a:pt x="665" y="471"/>
                    </a:lnTo>
                    <a:lnTo>
                      <a:pt x="631" y="502"/>
                    </a:lnTo>
                    <a:lnTo>
                      <a:pt x="597" y="532"/>
                    </a:lnTo>
                    <a:lnTo>
                      <a:pt x="564" y="565"/>
                    </a:lnTo>
                    <a:lnTo>
                      <a:pt x="564" y="565"/>
                    </a:lnTo>
                    <a:lnTo>
                      <a:pt x="532" y="597"/>
                    </a:lnTo>
                    <a:lnTo>
                      <a:pt x="502" y="631"/>
                    </a:lnTo>
                    <a:lnTo>
                      <a:pt x="471" y="665"/>
                    </a:lnTo>
                    <a:lnTo>
                      <a:pt x="440" y="701"/>
                    </a:lnTo>
                    <a:lnTo>
                      <a:pt x="412" y="737"/>
                    </a:lnTo>
                    <a:lnTo>
                      <a:pt x="383" y="773"/>
                    </a:lnTo>
                    <a:lnTo>
                      <a:pt x="356" y="811"/>
                    </a:lnTo>
                    <a:lnTo>
                      <a:pt x="329" y="849"/>
                    </a:lnTo>
                    <a:lnTo>
                      <a:pt x="304" y="888"/>
                    </a:lnTo>
                    <a:lnTo>
                      <a:pt x="279" y="928"/>
                    </a:lnTo>
                    <a:lnTo>
                      <a:pt x="255" y="967"/>
                    </a:lnTo>
                    <a:lnTo>
                      <a:pt x="234" y="1007"/>
                    </a:lnTo>
                    <a:lnTo>
                      <a:pt x="210" y="1048"/>
                    </a:lnTo>
                    <a:lnTo>
                      <a:pt x="191" y="1091"/>
                    </a:lnTo>
                    <a:lnTo>
                      <a:pt x="171" y="1133"/>
                    </a:lnTo>
                    <a:lnTo>
                      <a:pt x="151" y="1176"/>
                    </a:lnTo>
                    <a:lnTo>
                      <a:pt x="133" y="1219"/>
                    </a:lnTo>
                    <a:lnTo>
                      <a:pt x="117" y="1264"/>
                    </a:lnTo>
                    <a:lnTo>
                      <a:pt x="101" y="1307"/>
                    </a:lnTo>
                    <a:lnTo>
                      <a:pt x="86" y="1352"/>
                    </a:lnTo>
                    <a:lnTo>
                      <a:pt x="74" y="1399"/>
                    </a:lnTo>
                    <a:lnTo>
                      <a:pt x="61" y="1444"/>
                    </a:lnTo>
                    <a:lnTo>
                      <a:pt x="49" y="1491"/>
                    </a:lnTo>
                    <a:lnTo>
                      <a:pt x="40" y="1537"/>
                    </a:lnTo>
                    <a:lnTo>
                      <a:pt x="31" y="1584"/>
                    </a:lnTo>
                    <a:lnTo>
                      <a:pt x="22" y="1631"/>
                    </a:lnTo>
                    <a:lnTo>
                      <a:pt x="14" y="1679"/>
                    </a:lnTo>
                    <a:lnTo>
                      <a:pt x="9" y="1728"/>
                    </a:lnTo>
                    <a:lnTo>
                      <a:pt x="5" y="1776"/>
                    </a:lnTo>
                    <a:lnTo>
                      <a:pt x="2" y="1825"/>
                    </a:lnTo>
                    <a:lnTo>
                      <a:pt x="0" y="1874"/>
                    </a:lnTo>
                    <a:lnTo>
                      <a:pt x="0" y="1924"/>
                    </a:lnTo>
                    <a:lnTo>
                      <a:pt x="0" y="1958"/>
                    </a:lnTo>
                    <a:lnTo>
                      <a:pt x="0" y="1958"/>
                    </a:lnTo>
                    <a:lnTo>
                      <a:pt x="0" y="2007"/>
                    </a:lnTo>
                    <a:lnTo>
                      <a:pt x="2" y="2055"/>
                    </a:lnTo>
                    <a:lnTo>
                      <a:pt x="5" y="2106"/>
                    </a:lnTo>
                    <a:lnTo>
                      <a:pt x="9" y="2154"/>
                    </a:lnTo>
                    <a:lnTo>
                      <a:pt x="14" y="2203"/>
                    </a:lnTo>
                    <a:lnTo>
                      <a:pt x="22" y="2249"/>
                    </a:lnTo>
                    <a:lnTo>
                      <a:pt x="31" y="2298"/>
                    </a:lnTo>
                    <a:lnTo>
                      <a:pt x="40" y="2345"/>
                    </a:lnTo>
                    <a:lnTo>
                      <a:pt x="49" y="2391"/>
                    </a:lnTo>
                    <a:lnTo>
                      <a:pt x="61" y="2436"/>
                    </a:lnTo>
                    <a:lnTo>
                      <a:pt x="74" y="2483"/>
                    </a:lnTo>
                    <a:lnTo>
                      <a:pt x="86" y="2528"/>
                    </a:lnTo>
                    <a:lnTo>
                      <a:pt x="101" y="2573"/>
                    </a:lnTo>
                    <a:lnTo>
                      <a:pt x="117" y="2618"/>
                    </a:lnTo>
                    <a:lnTo>
                      <a:pt x="133" y="2661"/>
                    </a:lnTo>
                    <a:lnTo>
                      <a:pt x="151" y="2706"/>
                    </a:lnTo>
                    <a:lnTo>
                      <a:pt x="171" y="2747"/>
                    </a:lnTo>
                    <a:lnTo>
                      <a:pt x="191" y="2791"/>
                    </a:lnTo>
                    <a:lnTo>
                      <a:pt x="210" y="2832"/>
                    </a:lnTo>
                    <a:lnTo>
                      <a:pt x="234" y="2873"/>
                    </a:lnTo>
                    <a:lnTo>
                      <a:pt x="255" y="2915"/>
                    </a:lnTo>
                    <a:lnTo>
                      <a:pt x="279" y="2954"/>
                    </a:lnTo>
                    <a:lnTo>
                      <a:pt x="304" y="2994"/>
                    </a:lnTo>
                    <a:lnTo>
                      <a:pt x="329" y="3032"/>
                    </a:lnTo>
                    <a:lnTo>
                      <a:pt x="356" y="3069"/>
                    </a:lnTo>
                    <a:lnTo>
                      <a:pt x="383" y="3107"/>
                    </a:lnTo>
                    <a:lnTo>
                      <a:pt x="412" y="3145"/>
                    </a:lnTo>
                    <a:lnTo>
                      <a:pt x="440" y="3181"/>
                    </a:lnTo>
                    <a:lnTo>
                      <a:pt x="471" y="3215"/>
                    </a:lnTo>
                    <a:lnTo>
                      <a:pt x="502" y="3249"/>
                    </a:lnTo>
                    <a:lnTo>
                      <a:pt x="532" y="3283"/>
                    </a:lnTo>
                    <a:lnTo>
                      <a:pt x="564" y="3316"/>
                    </a:lnTo>
                    <a:lnTo>
                      <a:pt x="564" y="3316"/>
                    </a:lnTo>
                    <a:lnTo>
                      <a:pt x="597" y="3348"/>
                    </a:lnTo>
                    <a:lnTo>
                      <a:pt x="631" y="3380"/>
                    </a:lnTo>
                    <a:lnTo>
                      <a:pt x="665" y="3411"/>
                    </a:lnTo>
                    <a:lnTo>
                      <a:pt x="701" y="3440"/>
                    </a:lnTo>
                    <a:lnTo>
                      <a:pt x="737" y="3470"/>
                    </a:lnTo>
                    <a:lnTo>
                      <a:pt x="773" y="3497"/>
                    </a:lnTo>
                    <a:lnTo>
                      <a:pt x="811" y="3524"/>
                    </a:lnTo>
                    <a:lnTo>
                      <a:pt x="849" y="3551"/>
                    </a:lnTo>
                    <a:lnTo>
                      <a:pt x="888" y="3576"/>
                    </a:lnTo>
                    <a:lnTo>
                      <a:pt x="928" y="3602"/>
                    </a:lnTo>
                    <a:lnTo>
                      <a:pt x="967" y="3625"/>
                    </a:lnTo>
                    <a:lnTo>
                      <a:pt x="1007" y="3648"/>
                    </a:lnTo>
                    <a:lnTo>
                      <a:pt x="1048" y="3670"/>
                    </a:lnTo>
                    <a:lnTo>
                      <a:pt x="1091" y="3691"/>
                    </a:lnTo>
                    <a:lnTo>
                      <a:pt x="1133" y="3711"/>
                    </a:lnTo>
                    <a:lnTo>
                      <a:pt x="1176" y="3729"/>
                    </a:lnTo>
                    <a:lnTo>
                      <a:pt x="1219" y="3747"/>
                    </a:lnTo>
                    <a:lnTo>
                      <a:pt x="1264" y="3763"/>
                    </a:lnTo>
                    <a:lnTo>
                      <a:pt x="1307" y="3780"/>
                    </a:lnTo>
                    <a:lnTo>
                      <a:pt x="1352" y="3794"/>
                    </a:lnTo>
                    <a:lnTo>
                      <a:pt x="1399" y="3808"/>
                    </a:lnTo>
                    <a:lnTo>
                      <a:pt x="1444" y="3821"/>
                    </a:lnTo>
                    <a:lnTo>
                      <a:pt x="1490" y="3832"/>
                    </a:lnTo>
                    <a:lnTo>
                      <a:pt x="1537" y="3842"/>
                    </a:lnTo>
                    <a:lnTo>
                      <a:pt x="1584" y="3851"/>
                    </a:lnTo>
                    <a:lnTo>
                      <a:pt x="1631" y="3859"/>
                    </a:lnTo>
                    <a:lnTo>
                      <a:pt x="1679" y="3866"/>
                    </a:lnTo>
                    <a:lnTo>
                      <a:pt x="1728" y="3871"/>
                    </a:lnTo>
                    <a:lnTo>
                      <a:pt x="1776" y="3877"/>
                    </a:lnTo>
                    <a:lnTo>
                      <a:pt x="1825" y="3878"/>
                    </a:lnTo>
                    <a:lnTo>
                      <a:pt x="1873" y="3880"/>
                    </a:lnTo>
                    <a:lnTo>
                      <a:pt x="1924" y="3882"/>
                    </a:lnTo>
                    <a:lnTo>
                      <a:pt x="3836" y="3882"/>
                    </a:lnTo>
                    <a:lnTo>
                      <a:pt x="3836" y="3882"/>
                    </a:lnTo>
                    <a:lnTo>
                      <a:pt x="3836" y="3882"/>
                    </a:lnTo>
                    <a:lnTo>
                      <a:pt x="3885" y="3880"/>
                    </a:lnTo>
                    <a:lnTo>
                      <a:pt x="3935" y="3878"/>
                    </a:lnTo>
                    <a:lnTo>
                      <a:pt x="3984" y="3877"/>
                    </a:lnTo>
                    <a:lnTo>
                      <a:pt x="4032" y="3871"/>
                    </a:lnTo>
                    <a:lnTo>
                      <a:pt x="4081" y="3866"/>
                    </a:lnTo>
                    <a:lnTo>
                      <a:pt x="4128" y="3859"/>
                    </a:lnTo>
                    <a:lnTo>
                      <a:pt x="4176" y="3851"/>
                    </a:lnTo>
                    <a:lnTo>
                      <a:pt x="4223" y="3842"/>
                    </a:lnTo>
                    <a:lnTo>
                      <a:pt x="4270" y="3832"/>
                    </a:lnTo>
                    <a:lnTo>
                      <a:pt x="4316" y="3821"/>
                    </a:lnTo>
                    <a:lnTo>
                      <a:pt x="4361" y="3808"/>
                    </a:lnTo>
                    <a:lnTo>
                      <a:pt x="4408" y="3794"/>
                    </a:lnTo>
                    <a:lnTo>
                      <a:pt x="4453" y="3780"/>
                    </a:lnTo>
                    <a:lnTo>
                      <a:pt x="4496" y="3763"/>
                    </a:lnTo>
                    <a:lnTo>
                      <a:pt x="4541" y="3747"/>
                    </a:lnTo>
                    <a:lnTo>
                      <a:pt x="4584" y="3729"/>
                    </a:lnTo>
                    <a:lnTo>
                      <a:pt x="4627" y="3711"/>
                    </a:lnTo>
                    <a:lnTo>
                      <a:pt x="4669" y="3691"/>
                    </a:lnTo>
                    <a:lnTo>
                      <a:pt x="4712" y="3670"/>
                    </a:lnTo>
                    <a:lnTo>
                      <a:pt x="4751" y="3648"/>
                    </a:lnTo>
                    <a:lnTo>
                      <a:pt x="4793" y="3625"/>
                    </a:lnTo>
                    <a:lnTo>
                      <a:pt x="4832" y="3602"/>
                    </a:lnTo>
                    <a:lnTo>
                      <a:pt x="4872" y="3576"/>
                    </a:lnTo>
                    <a:lnTo>
                      <a:pt x="4911" y="3551"/>
                    </a:lnTo>
                    <a:lnTo>
                      <a:pt x="4949" y="3524"/>
                    </a:lnTo>
                    <a:lnTo>
                      <a:pt x="4987" y="3497"/>
                    </a:lnTo>
                    <a:lnTo>
                      <a:pt x="5023" y="3470"/>
                    </a:lnTo>
                    <a:lnTo>
                      <a:pt x="5059" y="3440"/>
                    </a:lnTo>
                    <a:lnTo>
                      <a:pt x="5095" y="3411"/>
                    </a:lnTo>
                    <a:lnTo>
                      <a:pt x="5129" y="3380"/>
                    </a:lnTo>
                    <a:lnTo>
                      <a:pt x="5163" y="3348"/>
                    </a:lnTo>
                    <a:lnTo>
                      <a:pt x="5196" y="3316"/>
                    </a:lnTo>
                    <a:lnTo>
                      <a:pt x="5196" y="3316"/>
                    </a:lnTo>
                    <a:lnTo>
                      <a:pt x="5228" y="3283"/>
                    </a:lnTo>
                    <a:lnTo>
                      <a:pt x="5258" y="3249"/>
                    </a:lnTo>
                    <a:lnTo>
                      <a:pt x="5289" y="3215"/>
                    </a:lnTo>
                    <a:lnTo>
                      <a:pt x="5320" y="3181"/>
                    </a:lnTo>
                    <a:lnTo>
                      <a:pt x="5348" y="3145"/>
                    </a:lnTo>
                    <a:lnTo>
                      <a:pt x="5377" y="3107"/>
                    </a:lnTo>
                    <a:lnTo>
                      <a:pt x="5404" y="3069"/>
                    </a:lnTo>
                    <a:lnTo>
                      <a:pt x="5431" y="3032"/>
                    </a:lnTo>
                    <a:lnTo>
                      <a:pt x="5456" y="2994"/>
                    </a:lnTo>
                    <a:lnTo>
                      <a:pt x="5480" y="2954"/>
                    </a:lnTo>
                    <a:lnTo>
                      <a:pt x="5505" y="2915"/>
                    </a:lnTo>
                    <a:lnTo>
                      <a:pt x="5526" y="2873"/>
                    </a:lnTo>
                    <a:lnTo>
                      <a:pt x="5548" y="2832"/>
                    </a:lnTo>
                    <a:lnTo>
                      <a:pt x="5569" y="2791"/>
                    </a:lnTo>
                    <a:lnTo>
                      <a:pt x="5589" y="2747"/>
                    </a:lnTo>
                    <a:lnTo>
                      <a:pt x="5609" y="2704"/>
                    </a:lnTo>
                    <a:lnTo>
                      <a:pt x="5625" y="2661"/>
                    </a:lnTo>
                    <a:lnTo>
                      <a:pt x="5643" y="2618"/>
                    </a:lnTo>
                    <a:lnTo>
                      <a:pt x="5659" y="2573"/>
                    </a:lnTo>
                    <a:lnTo>
                      <a:pt x="5674" y="2528"/>
                    </a:lnTo>
                    <a:lnTo>
                      <a:pt x="5686" y="2483"/>
                    </a:lnTo>
                    <a:lnTo>
                      <a:pt x="5699" y="2436"/>
                    </a:lnTo>
                    <a:lnTo>
                      <a:pt x="5711" y="2391"/>
                    </a:lnTo>
                    <a:lnTo>
                      <a:pt x="5720" y="2345"/>
                    </a:lnTo>
                    <a:lnTo>
                      <a:pt x="5729" y="2296"/>
                    </a:lnTo>
                    <a:lnTo>
                      <a:pt x="5738" y="2249"/>
                    </a:lnTo>
                    <a:lnTo>
                      <a:pt x="5744" y="2201"/>
                    </a:lnTo>
                    <a:lnTo>
                      <a:pt x="5751" y="2154"/>
                    </a:lnTo>
                    <a:lnTo>
                      <a:pt x="5755" y="2106"/>
                    </a:lnTo>
                    <a:lnTo>
                      <a:pt x="5758" y="2055"/>
                    </a:lnTo>
                    <a:lnTo>
                      <a:pt x="5760" y="2007"/>
                    </a:lnTo>
                    <a:lnTo>
                      <a:pt x="5760" y="1956"/>
                    </a:lnTo>
                    <a:lnTo>
                      <a:pt x="5760" y="1924"/>
                    </a:lnTo>
                    <a:lnTo>
                      <a:pt x="5760" y="1924"/>
                    </a:lnTo>
                    <a:lnTo>
                      <a:pt x="5760" y="1877"/>
                    </a:lnTo>
                    <a:lnTo>
                      <a:pt x="5758" y="1829"/>
                    </a:lnTo>
                    <a:lnTo>
                      <a:pt x="5755" y="1782"/>
                    </a:lnTo>
                    <a:lnTo>
                      <a:pt x="5751" y="1735"/>
                    </a:lnTo>
                    <a:lnTo>
                      <a:pt x="5746" y="1688"/>
                    </a:lnTo>
                    <a:lnTo>
                      <a:pt x="5740" y="1643"/>
                    </a:lnTo>
                    <a:lnTo>
                      <a:pt x="5731" y="1597"/>
                    </a:lnTo>
                    <a:lnTo>
                      <a:pt x="5724" y="1552"/>
                    </a:lnTo>
                    <a:lnTo>
                      <a:pt x="5713" y="1507"/>
                    </a:lnTo>
                    <a:lnTo>
                      <a:pt x="5704" y="1462"/>
                    </a:lnTo>
                    <a:lnTo>
                      <a:pt x="5692" y="1417"/>
                    </a:lnTo>
                    <a:lnTo>
                      <a:pt x="5679" y="1374"/>
                    </a:lnTo>
                    <a:lnTo>
                      <a:pt x="5650" y="1287"/>
                    </a:lnTo>
                    <a:lnTo>
                      <a:pt x="5618" y="1203"/>
                    </a:lnTo>
                    <a:lnTo>
                      <a:pt x="5618" y="1203"/>
                    </a:lnTo>
                    <a:lnTo>
                      <a:pt x="5614" y="1205"/>
                    </a:lnTo>
                    <a:lnTo>
                      <a:pt x="5614" y="1205"/>
                    </a:lnTo>
                    <a:close/>
                  </a:path>
                </a:pathLst>
              </a:custGeom>
              <a:solidFill>
                <a:srgbClr val="C00000"/>
              </a:solidFill>
              <a:ln w="9525">
                <a:noFill/>
                <a:round/>
              </a:ln>
              <a:effectLst>
                <a:innerShdw blurRad="190500" dist="50800" dir="2700000">
                  <a:srgbClr val="000000">
                    <a:alpha val="50000"/>
                  </a:srgbClr>
                </a:innerShdw>
              </a:effectLst>
              <a:scene3d>
                <a:camera prst="orthographicFront"/>
                <a:lightRig rig="threePt" dir="t">
                  <a:rot lat="0" lon="0" rev="12720000"/>
                </a:lightRig>
              </a:scene3d>
              <a:sp3d/>
            </p:spPr>
            <p:txBody>
              <a:bodyPr/>
              <a:lstStyle/>
              <a:p>
                <a:pPr fontAlgn="auto">
                  <a:lnSpc>
                    <a:spcPct val="85000"/>
                  </a:lnSpc>
                  <a:spcBef>
                    <a:spcPts val="0"/>
                  </a:spcBef>
                  <a:spcAft>
                    <a:spcPts val="0"/>
                  </a:spcAft>
                  <a:defRPr/>
                </a:pPr>
                <a:endParaRPr lang="en-US" sz="1600">
                  <a:latin typeface="Times"/>
                  <a:ea typeface="+mn-ea"/>
                </a:endParaRPr>
              </a:p>
            </p:txBody>
          </p:sp>
        </p:grpSp>
        <p:sp>
          <p:nvSpPr>
            <p:cNvPr id="11" name="Rectangle 36"/>
            <p:cNvSpPr/>
            <p:nvPr/>
          </p:nvSpPr>
          <p:spPr>
            <a:xfrm>
              <a:off x="3231899" y="2520506"/>
              <a:ext cx="1881188" cy="35242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rgbClr val="FFFFFF"/>
                  </a:solidFill>
                  <a:latin typeface="Arial Narrow" panose="020B0606020202030204" pitchFamily="34" charset="0"/>
                  <a:cs typeface="Arial" panose="020B0604020202020204" pitchFamily="34" charset="0"/>
                </a:rPr>
                <a:t>2018</a:t>
              </a:r>
              <a:endParaRPr lang="en-US" dirty="0">
                <a:solidFill>
                  <a:srgbClr val="FFFFFF"/>
                </a:solidFill>
                <a:latin typeface="Arial Narrow" panose="020B0606020202030204" pitchFamily="34" charset="0"/>
                <a:cs typeface="Arial" panose="020B0604020202020204" pitchFamily="34" charset="0"/>
              </a:endParaRPr>
            </a:p>
          </p:txBody>
        </p:sp>
        <p:sp>
          <p:nvSpPr>
            <p:cNvPr id="12" name="Rectangle 37"/>
            <p:cNvSpPr/>
            <p:nvPr/>
          </p:nvSpPr>
          <p:spPr>
            <a:xfrm>
              <a:off x="5111499" y="2520506"/>
              <a:ext cx="1881188" cy="35242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rgbClr val="FFFFFF"/>
                  </a:solidFill>
                  <a:latin typeface="Arial Narrow" panose="020B0606020202030204" pitchFamily="34" charset="0"/>
                  <a:cs typeface="Arial" panose="020B0604020202020204" pitchFamily="34" charset="0"/>
                </a:rPr>
                <a:t>2019</a:t>
              </a:r>
              <a:endParaRPr lang="en-US" dirty="0">
                <a:solidFill>
                  <a:srgbClr val="FFFFFF"/>
                </a:solidFill>
                <a:latin typeface="Arial Narrow" panose="020B0606020202030204" pitchFamily="34" charset="0"/>
                <a:cs typeface="Arial" panose="020B0604020202020204" pitchFamily="34" charset="0"/>
              </a:endParaRPr>
            </a:p>
          </p:txBody>
        </p:sp>
      </p:grpSp>
      <p:sp>
        <p:nvSpPr>
          <p:cNvPr id="16" name="Rectangle 70"/>
          <p:cNvSpPr>
            <a:spLocks noChangeArrowheads="1"/>
          </p:cNvSpPr>
          <p:nvPr/>
        </p:nvSpPr>
        <p:spPr bwMode="auto">
          <a:xfrm>
            <a:off x="3619962" y="3624411"/>
            <a:ext cx="1714500" cy="1295400"/>
          </a:xfrm>
          <a:prstGeom prst="rect">
            <a:avLst/>
          </a:prstGeom>
          <a:noFill/>
          <a:ln w="9525">
            <a:noFill/>
            <a:miter lim="800000"/>
          </a:ln>
        </p:spPr>
        <p:txBody>
          <a:bodyPr lIns="45720" tIns="18288" rIns="27432" bIns="18288"/>
          <a:lstStyle/>
          <a:p>
            <a:pPr marL="111125" indent="-111125">
              <a:lnSpc>
                <a:spcPct val="85000"/>
              </a:lnSpc>
              <a:spcBef>
                <a:spcPts val="200"/>
              </a:spcBef>
              <a:buFontTx/>
              <a:buChar char="•"/>
            </a:pPr>
            <a:r>
              <a:rPr lang="en-US" altLang="zh-CN" sz="1400">
                <a:solidFill>
                  <a:schemeClr val="tx1">
                    <a:lumMod val="75000"/>
                    <a:lumOff val="25000"/>
                  </a:schemeClr>
                </a:solidFill>
                <a:latin typeface="Arial Narrow" panose="020B0606020202030204" pitchFamily="34" charset="0"/>
              </a:rPr>
              <a:t>Place your text here</a:t>
            </a:r>
            <a:endParaRPr lang="en-US" altLang="zh-CN" sz="1400">
              <a:solidFill>
                <a:schemeClr val="tx1">
                  <a:lumMod val="75000"/>
                  <a:lumOff val="25000"/>
                </a:schemeClr>
              </a:solidFill>
              <a:latin typeface="Arial Narrow" panose="020B0606020202030204" pitchFamily="34" charset="0"/>
            </a:endParaRPr>
          </a:p>
          <a:p>
            <a:pPr marL="111125" indent="-111125">
              <a:lnSpc>
                <a:spcPct val="85000"/>
              </a:lnSpc>
              <a:spcBef>
                <a:spcPts val="200"/>
              </a:spcBef>
              <a:buFontTx/>
              <a:buChar char="•"/>
            </a:pPr>
            <a:r>
              <a:rPr lang="en-US" altLang="zh-CN" sz="1400">
                <a:solidFill>
                  <a:schemeClr val="tx1">
                    <a:lumMod val="75000"/>
                    <a:lumOff val="25000"/>
                  </a:schemeClr>
                </a:solidFill>
                <a:latin typeface="Arial Narrow" panose="020B0606020202030204" pitchFamily="34" charset="0"/>
              </a:rPr>
              <a:t>Your text is placed here</a:t>
            </a:r>
            <a:endParaRPr lang="en-US" altLang="zh-CN" sz="1400">
              <a:solidFill>
                <a:schemeClr val="tx1">
                  <a:lumMod val="75000"/>
                  <a:lumOff val="25000"/>
                </a:schemeClr>
              </a:solidFill>
              <a:latin typeface="Arial Narrow" panose="020B0606020202030204" pitchFamily="34" charset="0"/>
            </a:endParaRPr>
          </a:p>
          <a:p>
            <a:pPr marL="111125" indent="-111125">
              <a:lnSpc>
                <a:spcPct val="85000"/>
              </a:lnSpc>
              <a:spcBef>
                <a:spcPts val="200"/>
              </a:spcBef>
              <a:buFontTx/>
              <a:buChar char="•"/>
            </a:pPr>
            <a:r>
              <a:rPr lang="en-US" altLang="zh-CN" sz="1400">
                <a:solidFill>
                  <a:schemeClr val="tx1">
                    <a:lumMod val="75000"/>
                    <a:lumOff val="25000"/>
                  </a:schemeClr>
                </a:solidFill>
                <a:latin typeface="Arial Narrow" panose="020B0606020202030204" pitchFamily="34" charset="0"/>
              </a:rPr>
              <a:t>Add your content here</a:t>
            </a:r>
            <a:endParaRPr lang="en-US" altLang="zh-CN" sz="1400">
              <a:solidFill>
                <a:schemeClr val="tx1">
                  <a:lumMod val="75000"/>
                  <a:lumOff val="25000"/>
                </a:schemeClr>
              </a:solidFill>
              <a:latin typeface="Arial Narrow" panose="020B0606020202030204" pitchFamily="34" charset="0"/>
            </a:endParaRPr>
          </a:p>
        </p:txBody>
      </p:sp>
      <p:sp>
        <p:nvSpPr>
          <p:cNvPr id="17" name="Rectangle 70"/>
          <p:cNvSpPr>
            <a:spLocks noChangeArrowheads="1"/>
          </p:cNvSpPr>
          <p:nvPr/>
        </p:nvSpPr>
        <p:spPr bwMode="auto">
          <a:xfrm>
            <a:off x="5499562" y="3624411"/>
            <a:ext cx="1714500" cy="1295400"/>
          </a:xfrm>
          <a:prstGeom prst="rect">
            <a:avLst/>
          </a:prstGeom>
          <a:noFill/>
          <a:ln w="9525">
            <a:noFill/>
            <a:miter lim="800000"/>
          </a:ln>
        </p:spPr>
        <p:txBody>
          <a:bodyPr lIns="45720" tIns="18288" rIns="27432" bIns="18288"/>
          <a:lstStyle/>
          <a:p>
            <a:pPr marL="111125" indent="-111125">
              <a:lnSpc>
                <a:spcPct val="85000"/>
              </a:lnSpc>
              <a:spcBef>
                <a:spcPts val="200"/>
              </a:spcBef>
              <a:buFontTx/>
              <a:buChar char="•"/>
            </a:pPr>
            <a:r>
              <a:rPr lang="en-US" altLang="zh-CN" sz="1400">
                <a:solidFill>
                  <a:schemeClr val="tx1">
                    <a:lumMod val="75000"/>
                    <a:lumOff val="25000"/>
                  </a:schemeClr>
                </a:solidFill>
                <a:latin typeface="Arial Narrow" panose="020B0606020202030204" pitchFamily="34" charset="0"/>
              </a:rPr>
              <a:t>Place your text here</a:t>
            </a:r>
            <a:endParaRPr lang="en-US" altLang="zh-CN" sz="1400">
              <a:solidFill>
                <a:schemeClr val="tx1">
                  <a:lumMod val="75000"/>
                  <a:lumOff val="25000"/>
                </a:schemeClr>
              </a:solidFill>
              <a:latin typeface="Arial Narrow" panose="020B0606020202030204" pitchFamily="34" charset="0"/>
            </a:endParaRPr>
          </a:p>
          <a:p>
            <a:pPr marL="111125" indent="-111125">
              <a:lnSpc>
                <a:spcPct val="85000"/>
              </a:lnSpc>
              <a:spcBef>
                <a:spcPts val="200"/>
              </a:spcBef>
              <a:buFontTx/>
              <a:buChar char="•"/>
            </a:pPr>
            <a:r>
              <a:rPr lang="en-US" altLang="zh-CN" sz="1400">
                <a:solidFill>
                  <a:schemeClr val="tx1">
                    <a:lumMod val="75000"/>
                    <a:lumOff val="25000"/>
                  </a:schemeClr>
                </a:solidFill>
                <a:latin typeface="Arial Narrow" panose="020B0606020202030204" pitchFamily="34" charset="0"/>
              </a:rPr>
              <a:t>Your text is placed here</a:t>
            </a:r>
            <a:endParaRPr lang="en-US" altLang="zh-CN" sz="1400">
              <a:solidFill>
                <a:schemeClr val="tx1">
                  <a:lumMod val="75000"/>
                  <a:lumOff val="25000"/>
                </a:schemeClr>
              </a:solidFill>
              <a:latin typeface="Arial Narrow" panose="020B0606020202030204" pitchFamily="34" charset="0"/>
            </a:endParaRPr>
          </a:p>
          <a:p>
            <a:pPr marL="111125" indent="-111125">
              <a:lnSpc>
                <a:spcPct val="85000"/>
              </a:lnSpc>
              <a:spcBef>
                <a:spcPts val="200"/>
              </a:spcBef>
              <a:buFontTx/>
              <a:buChar char="•"/>
            </a:pPr>
            <a:r>
              <a:rPr lang="en-US" altLang="zh-CN" sz="1400">
                <a:solidFill>
                  <a:schemeClr val="tx1">
                    <a:lumMod val="75000"/>
                    <a:lumOff val="25000"/>
                  </a:schemeClr>
                </a:solidFill>
                <a:latin typeface="Arial Narrow" panose="020B0606020202030204" pitchFamily="34" charset="0"/>
              </a:rPr>
              <a:t>Add your content here</a:t>
            </a:r>
            <a:endParaRPr lang="en-US" altLang="zh-CN" sz="1400">
              <a:solidFill>
                <a:schemeClr val="tx1">
                  <a:lumMod val="75000"/>
                  <a:lumOff val="25000"/>
                </a:schemeClr>
              </a:solidFill>
              <a:latin typeface="Arial Narrow" panose="020B0606020202030204" pitchFamily="34" charset="0"/>
            </a:endParaRPr>
          </a:p>
        </p:txBody>
      </p:sp>
      <p:pic>
        <p:nvPicPr>
          <p:cNvPr id="20" name="图片 1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52398" y="151425"/>
            <a:ext cx="876093" cy="617939"/>
          </a:xfrm>
          <a:prstGeom prst="rect">
            <a:avLst/>
          </a:prstGeom>
        </p:spPr>
      </p:pic>
      <p:sp>
        <p:nvSpPr>
          <p:cNvPr id="21" name="TextBox 20"/>
          <p:cNvSpPr txBox="1"/>
          <p:nvPr/>
        </p:nvSpPr>
        <p:spPr>
          <a:xfrm>
            <a:off x="1222263" y="339502"/>
            <a:ext cx="2492990" cy="369332"/>
          </a:xfrm>
          <a:prstGeom prst="rect">
            <a:avLst/>
          </a:prstGeom>
          <a:noFill/>
        </p:spPr>
        <p:txBody>
          <a:bodyPr wrap="none" rtlCol="0">
            <a:spAutoFit/>
          </a:bodyPr>
          <a:lstStyle/>
          <a:p>
            <a:r>
              <a:rPr lang="zh-CN" altLang="en-US" b="1" dirty="0">
                <a:solidFill>
                  <a:schemeClr val="bg1">
                    <a:lumMod val="95000"/>
                  </a:schemeClr>
                </a:solidFill>
                <a:latin typeface="微软雅黑" panose="020B0503020204020204" pitchFamily="34" charset="-122"/>
                <a:ea typeface="微软雅黑" panose="020B0503020204020204" pitchFamily="34" charset="-122"/>
              </a:rPr>
              <a:t>点击此处输入你的内容</a:t>
            </a:r>
            <a:endParaRPr lang="zh-CN" altLang="en-US" b="1"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1250"/>
                                        <p:tgtEl>
                                          <p:spTgt spid="7"/>
                                        </p:tgtEl>
                                      </p:cBhvr>
                                    </p:animEffect>
                                  </p:childTnLst>
                                </p:cTn>
                              </p:par>
                            </p:childTnLst>
                          </p:cTn>
                        </p:par>
                        <p:par>
                          <p:cTn id="8" fill="hold">
                            <p:stCondLst>
                              <p:cond delay="1500"/>
                            </p:stCondLst>
                            <p:childTnLst>
                              <p:par>
                                <p:cTn id="9" presetID="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2000"/>
                            </p:stCondLst>
                            <p:childTnLst>
                              <p:par>
                                <p:cTn id="14" presetID="2" presetClass="entr" presetSubtype="4"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250" fill="hold"/>
                                        <p:tgtEl>
                                          <p:spTgt spid="6"/>
                                        </p:tgtEl>
                                        <p:attrNameLst>
                                          <p:attrName>ppt_x</p:attrName>
                                        </p:attrNameLst>
                                      </p:cBhvr>
                                      <p:tavLst>
                                        <p:tav tm="0">
                                          <p:val>
                                            <p:strVal val="#ppt_x"/>
                                          </p:val>
                                        </p:tav>
                                        <p:tav tm="100000">
                                          <p:val>
                                            <p:strVal val="#ppt_x"/>
                                          </p:val>
                                        </p:tav>
                                      </p:tavLst>
                                    </p:anim>
                                    <p:anim calcmode="lin" valueType="num">
                                      <p:cBhvr additive="base">
                                        <p:cTn id="17" dur="250" fill="hold"/>
                                        <p:tgtEl>
                                          <p:spTgt spid="6"/>
                                        </p:tgtEl>
                                        <p:attrNameLst>
                                          <p:attrName>ppt_y</p:attrName>
                                        </p:attrNameLst>
                                      </p:cBhvr>
                                      <p:tavLst>
                                        <p:tav tm="0">
                                          <p:val>
                                            <p:strVal val="1+#ppt_h/2"/>
                                          </p:val>
                                        </p:tav>
                                        <p:tav tm="100000">
                                          <p:val>
                                            <p:strVal val="#ppt_y"/>
                                          </p:val>
                                        </p:tav>
                                      </p:tavLst>
                                    </p:anim>
                                  </p:childTnLst>
                                </p:cTn>
                              </p:par>
                            </p:childTnLst>
                          </p:cTn>
                        </p:par>
                        <p:par>
                          <p:cTn id="18" fill="hold">
                            <p:stCondLst>
                              <p:cond delay="2500"/>
                            </p:stCondLst>
                            <p:childTnLst>
                              <p:par>
                                <p:cTn id="19" presetID="2" presetClass="entr" presetSubtype="4"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250" fill="hold"/>
                                        <p:tgtEl>
                                          <p:spTgt spid="16"/>
                                        </p:tgtEl>
                                        <p:attrNameLst>
                                          <p:attrName>ppt_x</p:attrName>
                                        </p:attrNameLst>
                                      </p:cBhvr>
                                      <p:tavLst>
                                        <p:tav tm="0">
                                          <p:val>
                                            <p:strVal val="#ppt_x"/>
                                          </p:val>
                                        </p:tav>
                                        <p:tav tm="100000">
                                          <p:val>
                                            <p:strVal val="#ppt_x"/>
                                          </p:val>
                                        </p:tav>
                                      </p:tavLst>
                                    </p:anim>
                                    <p:anim calcmode="lin" valueType="num">
                                      <p:cBhvr additive="base">
                                        <p:cTn id="22" dur="250" fill="hold"/>
                                        <p:tgtEl>
                                          <p:spTgt spid="16"/>
                                        </p:tgtEl>
                                        <p:attrNameLst>
                                          <p:attrName>ppt_y</p:attrName>
                                        </p:attrNameLst>
                                      </p:cBhvr>
                                      <p:tavLst>
                                        <p:tav tm="0">
                                          <p:val>
                                            <p:strVal val="1+#ppt_h/2"/>
                                          </p:val>
                                        </p:tav>
                                        <p:tav tm="100000">
                                          <p:val>
                                            <p:strVal val="#ppt_y"/>
                                          </p:val>
                                        </p:tav>
                                      </p:tavLst>
                                    </p:anim>
                                  </p:childTnLst>
                                </p:cTn>
                              </p:par>
                            </p:childTnLst>
                          </p:cTn>
                        </p:par>
                        <p:par>
                          <p:cTn id="23" fill="hold">
                            <p:stCondLst>
                              <p:cond delay="3000"/>
                            </p:stCondLst>
                            <p:childTnLst>
                              <p:par>
                                <p:cTn id="24" presetID="2" presetClass="entr" presetSubtype="4" fill="hold" grpId="0" nodeType="after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250" fill="hold"/>
                                        <p:tgtEl>
                                          <p:spTgt spid="17"/>
                                        </p:tgtEl>
                                        <p:attrNameLst>
                                          <p:attrName>ppt_x</p:attrName>
                                        </p:attrNameLst>
                                      </p:cBhvr>
                                      <p:tavLst>
                                        <p:tav tm="0">
                                          <p:val>
                                            <p:strVal val="#ppt_x"/>
                                          </p:val>
                                        </p:tav>
                                        <p:tav tm="100000">
                                          <p:val>
                                            <p:strVal val="#ppt_x"/>
                                          </p:val>
                                        </p:tav>
                                      </p:tavLst>
                                    </p:anim>
                                    <p:anim calcmode="lin" valueType="num">
                                      <p:cBhvr additive="base">
                                        <p:cTn id="27" dur="25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6" grpId="0"/>
      <p:bldP spid="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a:spLocks noChangeArrowheads="1"/>
          </p:cNvSpPr>
          <p:nvPr/>
        </p:nvSpPr>
        <p:spPr bwMode="auto">
          <a:xfrm>
            <a:off x="2396981" y="1786775"/>
            <a:ext cx="4369417" cy="2957718"/>
          </a:xfrm>
          <a:prstGeom prst="roundRect">
            <a:avLst>
              <a:gd name="adj" fmla="val 9694"/>
            </a:avLst>
          </a:prstGeom>
          <a:noFill/>
          <a:ln w="19050">
            <a:solidFill>
              <a:srgbClr val="C00000"/>
            </a:solidFill>
            <a:prstDash val="sysDot"/>
            <a:round/>
          </a:ln>
          <a:extLst>
            <a:ext uri="{909E8E84-426E-40DD-AFC4-6F175D3DCCD1}">
              <a14:hiddenFill xmlns:a14="http://schemas.microsoft.com/office/drawing/2010/main">
                <a:solidFill>
                  <a:srgbClr val="FFFFFF"/>
                </a:solidFill>
              </a14:hiddenFill>
            </a:ext>
          </a:extLst>
        </p:spPr>
        <p:txBody>
          <a:bodyPr wrap="none" lIns="87313" tIns="44450" rIns="87313" bIns="44450" anchor="ctr"/>
          <a:lstStyle/>
          <a:p>
            <a:pPr marL="0" marR="0" lvl="0" indent="0" defTabSz="914400" eaLnBrk="1" fontAlgn="auto" latinLnBrk="0" hangingPunct="1">
              <a:spcBef>
                <a:spcPts val="0"/>
              </a:spcBef>
              <a:spcAft>
                <a:spcPts val="0"/>
              </a:spcAft>
              <a:buClrTx/>
              <a:buSzTx/>
              <a:buFontTx/>
              <a:buNone/>
              <a:defRPr/>
            </a:pPr>
            <a:endParaRPr kumimoji="0" lang="zh-CN" altLang="en-US" sz="1400" b="0" i="0" u="none" strike="noStrike" kern="0" cap="none" spc="0" normalizeH="0" baseline="0" noProof="0">
              <a:ln>
                <a:noFill/>
              </a:ln>
              <a:solidFill>
                <a:srgbClr val="FFFFFF"/>
              </a:solidFill>
              <a:effectLst/>
              <a:uLnTx/>
              <a:uFillTx/>
              <a:ea typeface="PMingLiU" pitchFamily="18" charset="-120"/>
            </a:endParaRPr>
          </a:p>
        </p:txBody>
      </p:sp>
      <p:sp>
        <p:nvSpPr>
          <p:cNvPr id="3" name="AutoShape 51"/>
          <p:cNvSpPr>
            <a:spLocks noChangeArrowheads="1"/>
          </p:cNvSpPr>
          <p:nvPr/>
        </p:nvSpPr>
        <p:spPr bwMode="auto">
          <a:xfrm rot="16200000">
            <a:off x="4525948" y="4610174"/>
            <a:ext cx="208195" cy="259236"/>
          </a:xfrm>
          <a:prstGeom prst="triangle">
            <a:avLst>
              <a:gd name="adj" fmla="val 50000"/>
            </a:avLst>
          </a:prstGeom>
          <a:solidFill>
            <a:srgbClr val="C00000"/>
          </a:solidFill>
          <a:ln w="19050">
            <a:solidFill>
              <a:srgbClr val="C00000"/>
            </a:solidFill>
            <a:miter lim="800000"/>
          </a:ln>
        </p:spPr>
        <p:txBody>
          <a:bodyPr vert="eaVert" wrap="none" lIns="87313" tIns="44450" rIns="87313" bIns="44450" anchor="ctr"/>
          <a:lstStyle/>
          <a:p>
            <a:pPr marL="0" marR="0" lvl="0" indent="0" defTabSz="914400" eaLnBrk="1" fontAlgn="auto" latinLnBrk="0" hangingPunct="1">
              <a:spcBef>
                <a:spcPts val="0"/>
              </a:spcBef>
              <a:spcAft>
                <a:spcPts val="0"/>
              </a:spcAft>
              <a:buClrTx/>
              <a:buSzTx/>
              <a:buFontTx/>
              <a:buNone/>
              <a:defRPr/>
            </a:pPr>
            <a:endParaRPr kumimoji="0" lang="zh-CN" altLang="en-US" sz="1400" b="0" i="0" u="none" strike="noStrike" kern="0" cap="none" spc="0" normalizeH="0" baseline="0" noProof="0">
              <a:ln>
                <a:noFill/>
              </a:ln>
              <a:solidFill>
                <a:srgbClr val="FFFFFF"/>
              </a:solidFill>
              <a:effectLst/>
              <a:uLnTx/>
              <a:uFillTx/>
              <a:ea typeface="PMingLiU" pitchFamily="18" charset="-120"/>
            </a:endParaRPr>
          </a:p>
        </p:txBody>
      </p:sp>
      <p:sp>
        <p:nvSpPr>
          <p:cNvPr id="4" name="AutoShape 52"/>
          <p:cNvSpPr>
            <a:spLocks noChangeArrowheads="1"/>
          </p:cNvSpPr>
          <p:nvPr/>
        </p:nvSpPr>
        <p:spPr bwMode="auto">
          <a:xfrm rot="5400000">
            <a:off x="6277475" y="1651113"/>
            <a:ext cx="208196" cy="259236"/>
          </a:xfrm>
          <a:prstGeom prst="triangle">
            <a:avLst>
              <a:gd name="adj" fmla="val 50000"/>
            </a:avLst>
          </a:prstGeom>
          <a:solidFill>
            <a:srgbClr val="C00000"/>
          </a:solidFill>
          <a:ln w="19050">
            <a:solidFill>
              <a:srgbClr val="C00000"/>
            </a:solidFill>
            <a:miter lim="800000"/>
          </a:ln>
        </p:spPr>
        <p:txBody>
          <a:bodyPr rot="10800000" vert="eaVert" wrap="none" lIns="87313" tIns="44450" rIns="87313" bIns="44450" anchor="ctr"/>
          <a:lstStyle/>
          <a:p>
            <a:pPr marL="0" marR="0" lvl="0" indent="0" defTabSz="914400" eaLnBrk="1" fontAlgn="auto" latinLnBrk="0" hangingPunct="1">
              <a:spcBef>
                <a:spcPts val="0"/>
              </a:spcBef>
              <a:spcAft>
                <a:spcPts val="0"/>
              </a:spcAft>
              <a:buClrTx/>
              <a:buSzTx/>
              <a:buFontTx/>
              <a:buNone/>
              <a:defRPr/>
            </a:pPr>
            <a:endParaRPr kumimoji="0" lang="zh-CN" altLang="en-US" sz="1400" b="0" i="0" u="none" strike="noStrike" kern="0" cap="none" spc="0" normalizeH="0" baseline="0" noProof="0">
              <a:ln>
                <a:noFill/>
              </a:ln>
              <a:solidFill>
                <a:srgbClr val="FFFFFF"/>
              </a:solidFill>
              <a:effectLst/>
              <a:uLnTx/>
              <a:uFillTx/>
              <a:ea typeface="PMingLiU" pitchFamily="18" charset="-120"/>
            </a:endParaRPr>
          </a:p>
        </p:txBody>
      </p:sp>
      <p:grpSp>
        <p:nvGrpSpPr>
          <p:cNvPr id="5" name="组合 4"/>
          <p:cNvGrpSpPr/>
          <p:nvPr/>
        </p:nvGrpSpPr>
        <p:grpSpPr>
          <a:xfrm>
            <a:off x="3182751" y="987574"/>
            <a:ext cx="2689079" cy="1165894"/>
            <a:chOff x="3015484" y="947682"/>
            <a:chExt cx="2689079" cy="1165894"/>
          </a:xfrm>
        </p:grpSpPr>
        <p:pic>
          <p:nvPicPr>
            <p:cNvPr id="6" name="Picture 8" descr="阴影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015484" y="1972540"/>
              <a:ext cx="2689079" cy="141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AutoShape 9"/>
            <p:cNvSpPr>
              <a:spLocks noChangeArrowheads="1"/>
            </p:cNvSpPr>
            <p:nvPr/>
          </p:nvSpPr>
          <p:spPr bwMode="auto">
            <a:xfrm>
              <a:off x="3034288" y="1378848"/>
              <a:ext cx="2621919" cy="674285"/>
            </a:xfrm>
            <a:prstGeom prst="roundRect">
              <a:avLst>
                <a:gd name="adj" fmla="val 5630"/>
              </a:avLst>
            </a:prstGeom>
            <a:gradFill rotWithShape="1">
              <a:gsLst>
                <a:gs pos="0">
                  <a:srgbClr val="FFFFFF"/>
                </a:gs>
                <a:gs pos="100000">
                  <a:srgbClr val="D8D8D8"/>
                </a:gs>
              </a:gsLst>
              <a:lin ang="5400000" scaled="1"/>
            </a:gradFill>
            <a:ln w="6350">
              <a:solidFill>
                <a:srgbClr val="C0C0C0"/>
              </a:solidFill>
              <a:round/>
            </a:ln>
          </p:spPr>
          <p:txBody>
            <a:bodyPr wrap="none" anchor="ctr"/>
            <a:lstStyle/>
            <a:p>
              <a:pPr marL="0" marR="0" lvl="0" indent="0" algn="ctr" defTabSz="914400" eaLnBrk="1" fontAlgn="auto" latinLnBrk="0" hangingPunct="1">
                <a:spcBef>
                  <a:spcPct val="20000"/>
                </a:spcBef>
                <a:spcAft>
                  <a:spcPts val="0"/>
                </a:spcAft>
                <a:buClr>
                  <a:srgbClr val="E1B40C"/>
                </a:buClr>
                <a:buSzTx/>
                <a:buFont typeface="微软雅黑" panose="020B0503020204020204" pitchFamily="34" charset="-122"/>
                <a:buNone/>
                <a:defRPr/>
              </a:pPr>
              <a:r>
                <a:rPr kumimoji="0" lang="zh-CN" altLang="en-US" sz="900" b="0" i="0" u="none" strike="noStrike" kern="0" cap="none" spc="0" normalizeH="0" baseline="0" noProof="0">
                  <a:ln>
                    <a:noFill/>
                  </a:ln>
                  <a:solidFill>
                    <a:sysClr val="windowText" lastClr="000000"/>
                  </a:solidFill>
                  <a:effectLst/>
                  <a:uLnTx/>
                  <a:uFillTx/>
                  <a:latin typeface="微软雅黑" panose="020B0503020204020204" pitchFamily="34" charset="-122"/>
                </a:rPr>
                <a:t>单击此处添加文字内容   单击此处添加文字内容</a:t>
              </a:r>
              <a:endParaRPr kumimoji="0" lang="zh-CN" altLang="en-US" sz="900" b="0" i="0" u="none" strike="noStrike" kern="0" cap="none" spc="0" normalizeH="0" baseline="0" noProof="0">
                <a:ln>
                  <a:noFill/>
                </a:ln>
                <a:solidFill>
                  <a:sysClr val="windowText" lastClr="000000"/>
                </a:solidFill>
                <a:effectLst/>
                <a:uLnTx/>
                <a:uFillTx/>
                <a:latin typeface="微软雅黑" panose="020B0503020204020204" pitchFamily="34" charset="-122"/>
              </a:endParaRPr>
            </a:p>
            <a:p>
              <a:pPr marL="0" marR="0" lvl="0" indent="0" algn="ctr" defTabSz="914400" eaLnBrk="1" fontAlgn="auto" latinLnBrk="0" hangingPunct="1">
                <a:spcBef>
                  <a:spcPct val="20000"/>
                </a:spcBef>
                <a:spcAft>
                  <a:spcPts val="0"/>
                </a:spcAft>
                <a:buClr>
                  <a:srgbClr val="E1B40C"/>
                </a:buClr>
                <a:buSzTx/>
                <a:buFont typeface="微软雅黑" panose="020B0503020204020204" pitchFamily="34" charset="-122"/>
                <a:buNone/>
                <a:defRPr/>
              </a:pPr>
              <a:r>
                <a:rPr kumimoji="0" lang="zh-CN" altLang="en-US" sz="900" b="0" i="0" u="none" strike="noStrike" kern="0" cap="none" spc="0" normalizeH="0" baseline="0" noProof="0">
                  <a:ln>
                    <a:noFill/>
                  </a:ln>
                  <a:solidFill>
                    <a:sysClr val="windowText" lastClr="000000"/>
                  </a:solidFill>
                  <a:effectLst/>
                  <a:uLnTx/>
                  <a:uFillTx/>
                  <a:latin typeface="微软雅黑" panose="020B0503020204020204" pitchFamily="34" charset="-122"/>
                </a:rPr>
                <a:t>单击此处添加文字内容   单击此处添加文字内容</a:t>
              </a:r>
              <a:endParaRPr kumimoji="0" lang="zh-CN" altLang="en-US" sz="900" b="0" i="0" u="none" strike="noStrike" kern="0" cap="none" spc="0" normalizeH="0" baseline="0" noProof="0">
                <a:ln>
                  <a:noFill/>
                </a:ln>
                <a:solidFill>
                  <a:sysClr val="windowText" lastClr="000000"/>
                </a:solidFill>
                <a:effectLst/>
                <a:uLnTx/>
                <a:uFillTx/>
                <a:latin typeface="微软雅黑" panose="020B0503020204020204" pitchFamily="34" charset="-122"/>
              </a:endParaRPr>
            </a:p>
          </p:txBody>
        </p:sp>
        <p:sp>
          <p:nvSpPr>
            <p:cNvPr id="8" name="Oval 8"/>
            <p:cNvSpPr>
              <a:spLocks noChangeAspect="1" noChangeArrowheads="1"/>
            </p:cNvSpPr>
            <p:nvPr/>
          </p:nvSpPr>
          <p:spPr bwMode="auto">
            <a:xfrm>
              <a:off x="3132342" y="1329150"/>
              <a:ext cx="482207" cy="233716"/>
            </a:xfrm>
            <a:prstGeom prst="ellipse">
              <a:avLst/>
            </a:prstGeom>
            <a:gradFill rotWithShape="1">
              <a:gsLst>
                <a:gs pos="0">
                  <a:srgbClr val="000000">
                    <a:alpha val="59998"/>
                  </a:srgbClr>
                </a:gs>
                <a:gs pos="100000">
                  <a:srgbClr val="FFFFFF">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p>
              <a:pPr marL="0" marR="0" lvl="0" indent="0" defTabSz="914400" eaLnBrk="1" fontAlgn="auto" latinLnBrk="0" hangingPunct="1">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ea typeface="PMingLiU" pitchFamily="18" charset="-120"/>
              </a:endParaRPr>
            </a:p>
          </p:txBody>
        </p:sp>
        <p:sp>
          <p:nvSpPr>
            <p:cNvPr id="9" name="Arc 9"/>
            <p:cNvSpPr/>
            <p:nvPr/>
          </p:nvSpPr>
          <p:spPr bwMode="auto">
            <a:xfrm>
              <a:off x="3141744" y="1229753"/>
              <a:ext cx="466090" cy="256550"/>
            </a:xfrm>
            <a:custGeom>
              <a:avLst/>
              <a:gdLst>
                <a:gd name="T0" fmla="*/ 550850 w 43195"/>
                <a:gd name="T1" fmla="*/ 33244 h 23732"/>
                <a:gd name="T2" fmla="*/ 275463 w 43195"/>
                <a:gd name="T3" fmla="*/ 303212 h 23732"/>
                <a:gd name="T4" fmla="*/ 0 w 43195"/>
                <a:gd name="T5" fmla="*/ 27240 h 23732"/>
                <a:gd name="T6" fmla="*/ 1339 w 43195"/>
                <a:gd name="T7" fmla="*/ 0 h 23732"/>
                <a:gd name="T8" fmla="*/ 550850 w 43195"/>
                <a:gd name="T9" fmla="*/ 33244 h 23732"/>
                <a:gd name="T10" fmla="*/ 275463 w 43195"/>
                <a:gd name="T11" fmla="*/ 303212 h 23732"/>
                <a:gd name="T12" fmla="*/ 0 w 43195"/>
                <a:gd name="T13" fmla="*/ 27240 h 23732"/>
                <a:gd name="T14" fmla="*/ 1339 w 43195"/>
                <a:gd name="T15" fmla="*/ 0 h 23732"/>
                <a:gd name="T16" fmla="*/ 275463 w 43195"/>
                <a:gd name="T17" fmla="*/ 27240 h 23732"/>
                <a:gd name="T18" fmla="*/ 550850 w 43195"/>
                <a:gd name="T19" fmla="*/ 33244 h 237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195"/>
                <a:gd name="T31" fmla="*/ 0 h 23732"/>
                <a:gd name="T32" fmla="*/ 43195 w 43195"/>
                <a:gd name="T33" fmla="*/ 23732 h 237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195" h="23732" fill="none" extrusionOk="0">
                  <a:moveTo>
                    <a:pt x="43194" y="2602"/>
                  </a:moveTo>
                  <a:cubicBezTo>
                    <a:pt x="42938" y="14346"/>
                    <a:pt x="33345" y="23731"/>
                    <a:pt x="21600" y="23732"/>
                  </a:cubicBezTo>
                  <a:cubicBezTo>
                    <a:pt x="9670" y="23732"/>
                    <a:pt x="0" y="14061"/>
                    <a:pt x="0" y="2132"/>
                  </a:cubicBezTo>
                  <a:cubicBezTo>
                    <a:pt x="-1" y="1420"/>
                    <a:pt x="35" y="708"/>
                    <a:pt x="105" y="0"/>
                  </a:cubicBezTo>
                </a:path>
                <a:path w="43195" h="23732" stroke="0" extrusionOk="0">
                  <a:moveTo>
                    <a:pt x="43194" y="2602"/>
                  </a:moveTo>
                  <a:cubicBezTo>
                    <a:pt x="42938" y="14346"/>
                    <a:pt x="33345" y="23731"/>
                    <a:pt x="21600" y="23732"/>
                  </a:cubicBezTo>
                  <a:cubicBezTo>
                    <a:pt x="9670" y="23732"/>
                    <a:pt x="0" y="14061"/>
                    <a:pt x="0" y="2132"/>
                  </a:cubicBezTo>
                  <a:cubicBezTo>
                    <a:pt x="-1" y="1420"/>
                    <a:pt x="35" y="708"/>
                    <a:pt x="105" y="0"/>
                  </a:cubicBezTo>
                  <a:lnTo>
                    <a:pt x="21600" y="2132"/>
                  </a:lnTo>
                  <a:lnTo>
                    <a:pt x="43194" y="2602"/>
                  </a:lnTo>
                  <a:close/>
                </a:path>
              </a:pathLst>
            </a:custGeom>
            <a:gradFill rotWithShape="1">
              <a:gsLst>
                <a:gs pos="0">
                  <a:srgbClr val="FF0000"/>
                </a:gs>
                <a:gs pos="100000">
                  <a:srgbClr val="CC0000"/>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auto" latinLnBrk="0" hangingPunct="1">
                <a:spcBef>
                  <a:spcPts val="0"/>
                </a:spcBef>
                <a:spcAft>
                  <a:spcPts val="0"/>
                </a:spcAft>
                <a:buClrTx/>
                <a:buSzTx/>
                <a:buFontTx/>
                <a:buNone/>
                <a:defRPr/>
              </a:pPr>
              <a:endParaRPr kumimoji="0" lang="zh-CN" altLang="en-US" sz="1600" b="0" i="0" u="none" strike="noStrike" kern="0" cap="none" spc="0" normalizeH="0" baseline="0" noProof="0">
                <a:ln>
                  <a:noFill/>
                </a:ln>
                <a:solidFill>
                  <a:sysClr val="windowText" lastClr="000000"/>
                </a:solidFill>
                <a:effectLst/>
                <a:uLnTx/>
                <a:uFillTx/>
              </a:endParaRPr>
            </a:p>
          </p:txBody>
        </p:sp>
        <p:sp>
          <p:nvSpPr>
            <p:cNvPr id="10" name="Oval 10"/>
            <p:cNvSpPr>
              <a:spLocks noChangeAspect="1" noChangeArrowheads="1"/>
            </p:cNvSpPr>
            <p:nvPr/>
          </p:nvSpPr>
          <p:spPr bwMode="auto">
            <a:xfrm>
              <a:off x="3132342" y="1134386"/>
              <a:ext cx="482207" cy="235060"/>
            </a:xfrm>
            <a:prstGeom prst="ellipse">
              <a:avLst/>
            </a:prstGeom>
            <a:gradFill rotWithShape="1">
              <a:gsLst>
                <a:gs pos="0">
                  <a:srgbClr val="FF0000"/>
                </a:gs>
                <a:gs pos="100000">
                  <a:srgbClr val="CC0000"/>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auto" latinLnBrk="0" hangingPunct="1">
                <a:spcBef>
                  <a:spcPts val="0"/>
                </a:spcBef>
                <a:spcAft>
                  <a:spcPts val="0"/>
                </a:spcAft>
                <a:buClrTx/>
                <a:buSzTx/>
                <a:buFontTx/>
                <a:buNone/>
                <a:defRPr/>
              </a:pPr>
              <a:endParaRPr kumimoji="0" lang="zh-CN" altLang="en-US" sz="1600" b="0" i="0" u="none" strike="noStrike" kern="0" cap="none" spc="0" normalizeH="0" baseline="0" noProof="0">
                <a:ln>
                  <a:noFill/>
                </a:ln>
                <a:solidFill>
                  <a:sysClr val="windowText" lastClr="000000"/>
                </a:solidFill>
                <a:effectLst/>
                <a:uLnTx/>
                <a:uFillTx/>
              </a:endParaRPr>
            </a:p>
          </p:txBody>
        </p:sp>
        <p:grpSp>
          <p:nvGrpSpPr>
            <p:cNvPr id="11" name="Group 10"/>
            <p:cNvGrpSpPr/>
            <p:nvPr/>
          </p:nvGrpSpPr>
          <p:grpSpPr bwMode="auto">
            <a:xfrm>
              <a:off x="3321732" y="947682"/>
              <a:ext cx="108799" cy="300876"/>
              <a:chOff x="0" y="0"/>
              <a:chExt cx="203" cy="567"/>
            </a:xfrm>
          </p:grpSpPr>
          <p:grpSp>
            <p:nvGrpSpPr>
              <p:cNvPr id="13" name="Group 11"/>
              <p:cNvGrpSpPr/>
              <p:nvPr/>
            </p:nvGrpSpPr>
            <p:grpSpPr bwMode="auto">
              <a:xfrm>
                <a:off x="47" y="245"/>
                <a:ext cx="108" cy="322"/>
                <a:chOff x="0" y="0"/>
                <a:chExt cx="567" cy="1701"/>
              </a:xfrm>
            </p:grpSpPr>
            <p:sp>
              <p:nvSpPr>
                <p:cNvPr id="16" name="AutoShape 13"/>
                <p:cNvSpPr>
                  <a:spLocks noChangeArrowheads="1"/>
                </p:cNvSpPr>
                <p:nvPr/>
              </p:nvSpPr>
              <p:spPr bwMode="auto">
                <a:xfrm rot="5400000">
                  <a:off x="-726" y="726"/>
                  <a:ext cx="1701" cy="250"/>
                </a:xfrm>
                <a:prstGeom prst="roundRect">
                  <a:avLst>
                    <a:gd name="adj" fmla="val 16667"/>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algn="ctr" defTabSz="914400" eaLnBrk="1" fontAlgn="auto" latinLnBrk="1" hangingPunct="1">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Gulim" panose="020B0600000101010101" pitchFamily="34" charset="-127"/>
                    <a:ea typeface="Gulim" panose="020B0600000101010101" pitchFamily="34" charset="-127"/>
                  </a:endParaRPr>
                </a:p>
              </p:txBody>
            </p:sp>
            <p:sp>
              <p:nvSpPr>
                <p:cNvPr id="17" name="AutoShape 14"/>
                <p:cNvSpPr>
                  <a:spLocks noChangeArrowheads="1"/>
                </p:cNvSpPr>
                <p:nvPr/>
              </p:nvSpPr>
              <p:spPr bwMode="auto">
                <a:xfrm rot="5400000">
                  <a:off x="-409" y="726"/>
                  <a:ext cx="1701" cy="250"/>
                </a:xfrm>
                <a:prstGeom prst="roundRect">
                  <a:avLst>
                    <a:gd name="adj" fmla="val 16667"/>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algn="ctr" defTabSz="914400" eaLnBrk="1" fontAlgn="auto" latinLnBrk="1" hangingPunct="1">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Gulim" panose="020B0600000101010101" pitchFamily="34" charset="-127"/>
                    <a:ea typeface="Gulim" panose="020B0600000101010101" pitchFamily="34" charset="-127"/>
                  </a:endParaRPr>
                </a:p>
              </p:txBody>
            </p:sp>
          </p:grpSp>
          <p:sp>
            <p:nvSpPr>
              <p:cNvPr id="14" name="AutoShape 15"/>
              <p:cNvSpPr>
                <a:spLocks noChangeArrowheads="1"/>
              </p:cNvSpPr>
              <p:nvPr/>
            </p:nvSpPr>
            <p:spPr bwMode="auto">
              <a:xfrm rot="10800000">
                <a:off x="0" y="125"/>
                <a:ext cx="203" cy="206"/>
              </a:xfrm>
              <a:prstGeom prst="roundRect">
                <a:avLst>
                  <a:gd name="adj" fmla="val 16667"/>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rot="10800000" wrap="none" anchor="ctr"/>
              <a:lstStyle/>
              <a:p>
                <a:pPr marL="0" marR="0" lvl="0" indent="0" algn="ctr" defTabSz="914400" eaLnBrk="1" fontAlgn="auto" latinLnBrk="1" hangingPunct="1">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Gulim" panose="020B0600000101010101" pitchFamily="34" charset="-127"/>
                  <a:ea typeface="Gulim" panose="020B0600000101010101" pitchFamily="34" charset="-127"/>
                </a:endParaRPr>
              </a:p>
            </p:txBody>
          </p:sp>
          <p:sp>
            <p:nvSpPr>
              <p:cNvPr id="15" name="AutoShape 16"/>
              <p:cNvSpPr>
                <a:spLocks noChangeArrowheads="1"/>
              </p:cNvSpPr>
              <p:nvPr/>
            </p:nvSpPr>
            <p:spPr bwMode="auto">
              <a:xfrm rot="8100000">
                <a:off x="49" y="0"/>
                <a:ext cx="105" cy="10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rot="10800000" wrap="none" anchor="ctr"/>
              <a:lstStyle/>
              <a:p>
                <a:pPr marL="0" marR="0" lvl="0" indent="0" algn="ctr" defTabSz="914400" eaLnBrk="1" fontAlgn="auto" latinLnBrk="1" hangingPunct="1">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Gulim" panose="020B0600000101010101" pitchFamily="34" charset="-127"/>
                  <a:ea typeface="Gulim" panose="020B0600000101010101" pitchFamily="34" charset="-127"/>
                </a:endParaRPr>
              </a:p>
            </p:txBody>
          </p:sp>
        </p:grpSp>
        <p:sp>
          <p:nvSpPr>
            <p:cNvPr id="12" name="AutoShape 19"/>
            <p:cNvSpPr>
              <a:spLocks noChangeArrowheads="1"/>
            </p:cNvSpPr>
            <p:nvPr/>
          </p:nvSpPr>
          <p:spPr bwMode="auto">
            <a:xfrm>
              <a:off x="3750212" y="1201546"/>
              <a:ext cx="1681682" cy="253865"/>
            </a:xfrm>
            <a:prstGeom prst="roundRect">
              <a:avLst>
                <a:gd name="adj" fmla="val 5630"/>
              </a:avLst>
            </a:prstGeom>
            <a:gradFill rotWithShape="1">
              <a:gsLst>
                <a:gs pos="0">
                  <a:srgbClr val="FF0000"/>
                </a:gs>
                <a:gs pos="100000">
                  <a:srgbClr val="CC0000"/>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ctr" defTabSz="914400" eaLnBrk="1" fontAlgn="auto" latinLnBrk="0" hangingPunct="1">
                <a:spcBef>
                  <a:spcPts val="0"/>
                </a:spcBef>
                <a:spcAft>
                  <a:spcPts val="0"/>
                </a:spcAft>
                <a:buClrTx/>
                <a:buSzTx/>
                <a:buFontTx/>
                <a:buNone/>
                <a:defRPr/>
              </a:pPr>
              <a:r>
                <a:rPr kumimoji="0" lang="zh-CN" altLang="en-US" sz="1100" b="0" i="0" u="none" strike="noStrike" kern="0" cap="none" spc="0" normalizeH="0" baseline="0" noProof="0">
                  <a:ln>
                    <a:noFill/>
                  </a:ln>
                  <a:solidFill>
                    <a:srgbClr val="FFFFFF"/>
                  </a:solidFill>
                  <a:effectLst/>
                  <a:uLnTx/>
                  <a:uFillTx/>
                </a:rPr>
                <a:t>此处添加文字内容</a:t>
              </a:r>
              <a:endParaRPr kumimoji="0" lang="zh-CN" altLang="en-US" sz="1100" b="0" i="0" u="none" strike="noStrike" kern="0" cap="none" spc="0" normalizeH="0" baseline="0" noProof="0">
                <a:ln>
                  <a:noFill/>
                </a:ln>
                <a:solidFill>
                  <a:srgbClr val="FFFFFF"/>
                </a:solidFill>
                <a:effectLst/>
                <a:uLnTx/>
                <a:uFillTx/>
              </a:endParaRPr>
            </a:p>
          </p:txBody>
        </p:sp>
      </p:grpSp>
      <p:grpSp>
        <p:nvGrpSpPr>
          <p:cNvPr id="18" name="组合 17"/>
          <p:cNvGrpSpPr/>
          <p:nvPr/>
        </p:nvGrpSpPr>
        <p:grpSpPr>
          <a:xfrm>
            <a:off x="1570915" y="2070190"/>
            <a:ext cx="2689079" cy="1165894"/>
            <a:chOff x="1403648" y="2030298"/>
            <a:chExt cx="2689079" cy="1165894"/>
          </a:xfrm>
        </p:grpSpPr>
        <p:pic>
          <p:nvPicPr>
            <p:cNvPr id="19" name="Picture 21" descr="阴影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403648" y="3055156"/>
              <a:ext cx="2689079" cy="141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AutoShape 22"/>
            <p:cNvSpPr>
              <a:spLocks noChangeArrowheads="1"/>
            </p:cNvSpPr>
            <p:nvPr/>
          </p:nvSpPr>
          <p:spPr bwMode="auto">
            <a:xfrm>
              <a:off x="1422453" y="2461464"/>
              <a:ext cx="2621919" cy="674285"/>
            </a:xfrm>
            <a:prstGeom prst="roundRect">
              <a:avLst>
                <a:gd name="adj" fmla="val 5630"/>
              </a:avLst>
            </a:prstGeom>
            <a:gradFill rotWithShape="1">
              <a:gsLst>
                <a:gs pos="0">
                  <a:srgbClr val="FFFFFF"/>
                </a:gs>
                <a:gs pos="100000">
                  <a:srgbClr val="D8D8D8"/>
                </a:gs>
              </a:gsLst>
              <a:lin ang="5400000" scaled="1"/>
            </a:gradFill>
            <a:ln w="6350">
              <a:solidFill>
                <a:srgbClr val="C0C0C0"/>
              </a:solidFill>
              <a:round/>
            </a:ln>
          </p:spPr>
          <p:txBody>
            <a:bodyPr wrap="none" anchor="ctr"/>
            <a:lstStyle/>
            <a:p>
              <a:pPr marL="0" marR="0" lvl="0" indent="0" algn="ctr" defTabSz="914400" eaLnBrk="1" fontAlgn="auto" latinLnBrk="0" hangingPunct="1">
                <a:spcBef>
                  <a:spcPct val="20000"/>
                </a:spcBef>
                <a:spcAft>
                  <a:spcPts val="0"/>
                </a:spcAft>
                <a:buClr>
                  <a:srgbClr val="E1B40C"/>
                </a:buClr>
                <a:buSzTx/>
                <a:buFont typeface="微软雅黑" panose="020B0503020204020204" pitchFamily="34" charset="-122"/>
                <a:buNone/>
                <a:defRPr/>
              </a:pPr>
              <a:r>
                <a:rPr kumimoji="0" lang="zh-CN" altLang="en-US" sz="900" b="0" i="0" u="none" strike="noStrike" kern="0" cap="none" spc="0" normalizeH="0" baseline="0" noProof="0">
                  <a:ln>
                    <a:noFill/>
                  </a:ln>
                  <a:solidFill>
                    <a:sysClr val="windowText" lastClr="000000"/>
                  </a:solidFill>
                  <a:effectLst/>
                  <a:uLnTx/>
                  <a:uFillTx/>
                  <a:latin typeface="微软雅黑" panose="020B0503020204020204" pitchFamily="34" charset="-122"/>
                </a:rPr>
                <a:t>单击此处添加文字内容   单击此处添加文字内容</a:t>
              </a:r>
              <a:endParaRPr kumimoji="0" lang="zh-CN" altLang="en-US" sz="900" b="0" i="0" u="none" strike="noStrike" kern="0" cap="none" spc="0" normalizeH="0" baseline="0" noProof="0">
                <a:ln>
                  <a:noFill/>
                </a:ln>
                <a:solidFill>
                  <a:sysClr val="windowText" lastClr="000000"/>
                </a:solidFill>
                <a:effectLst/>
                <a:uLnTx/>
                <a:uFillTx/>
                <a:latin typeface="微软雅黑" panose="020B0503020204020204" pitchFamily="34" charset="-122"/>
              </a:endParaRPr>
            </a:p>
            <a:p>
              <a:pPr marL="0" marR="0" lvl="0" indent="0" algn="ctr" defTabSz="914400" eaLnBrk="1" fontAlgn="auto" latinLnBrk="0" hangingPunct="1">
                <a:spcBef>
                  <a:spcPct val="20000"/>
                </a:spcBef>
                <a:spcAft>
                  <a:spcPts val="0"/>
                </a:spcAft>
                <a:buClr>
                  <a:srgbClr val="E1B40C"/>
                </a:buClr>
                <a:buSzTx/>
                <a:buFont typeface="微软雅黑" panose="020B0503020204020204" pitchFamily="34" charset="-122"/>
                <a:buNone/>
                <a:defRPr/>
              </a:pPr>
              <a:r>
                <a:rPr kumimoji="0" lang="zh-CN" altLang="en-US" sz="900" b="0" i="0" u="none" strike="noStrike" kern="0" cap="none" spc="0" normalizeH="0" baseline="0" noProof="0">
                  <a:ln>
                    <a:noFill/>
                  </a:ln>
                  <a:solidFill>
                    <a:sysClr val="windowText" lastClr="000000"/>
                  </a:solidFill>
                  <a:effectLst/>
                  <a:uLnTx/>
                  <a:uFillTx/>
                  <a:latin typeface="微软雅黑" panose="020B0503020204020204" pitchFamily="34" charset="-122"/>
                </a:rPr>
                <a:t>单击此处添加文字内容   单击此处添加文字内容</a:t>
              </a:r>
              <a:endParaRPr kumimoji="0" lang="zh-CN" altLang="en-US" sz="900" b="0" i="0" u="none" strike="noStrike" kern="0" cap="none" spc="0" normalizeH="0" baseline="0" noProof="0">
                <a:ln>
                  <a:noFill/>
                </a:ln>
                <a:solidFill>
                  <a:sysClr val="windowText" lastClr="000000"/>
                </a:solidFill>
                <a:effectLst/>
                <a:uLnTx/>
                <a:uFillTx/>
                <a:latin typeface="微软雅黑" panose="020B0503020204020204" pitchFamily="34" charset="-122"/>
              </a:endParaRPr>
            </a:p>
          </p:txBody>
        </p:sp>
        <p:sp>
          <p:nvSpPr>
            <p:cNvPr id="21" name="Oval 8"/>
            <p:cNvSpPr>
              <a:spLocks noChangeAspect="1" noChangeArrowheads="1"/>
            </p:cNvSpPr>
            <p:nvPr/>
          </p:nvSpPr>
          <p:spPr bwMode="auto">
            <a:xfrm>
              <a:off x="1520507" y="2411766"/>
              <a:ext cx="482207" cy="233716"/>
            </a:xfrm>
            <a:prstGeom prst="ellipse">
              <a:avLst/>
            </a:prstGeom>
            <a:gradFill rotWithShape="1">
              <a:gsLst>
                <a:gs pos="0">
                  <a:srgbClr val="000000">
                    <a:alpha val="59998"/>
                  </a:srgbClr>
                </a:gs>
                <a:gs pos="100000">
                  <a:srgbClr val="FFFFFF">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p>
              <a:pPr marL="0" marR="0" lvl="0" indent="0" defTabSz="914400" eaLnBrk="1" fontAlgn="auto" latinLnBrk="0" hangingPunct="1">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ea typeface="PMingLiU" pitchFamily="18" charset="-120"/>
              </a:endParaRPr>
            </a:p>
          </p:txBody>
        </p:sp>
        <p:sp>
          <p:nvSpPr>
            <p:cNvPr id="22" name="Arc 9"/>
            <p:cNvSpPr/>
            <p:nvPr/>
          </p:nvSpPr>
          <p:spPr bwMode="auto">
            <a:xfrm>
              <a:off x="1529908" y="2312369"/>
              <a:ext cx="466090" cy="256550"/>
            </a:xfrm>
            <a:custGeom>
              <a:avLst/>
              <a:gdLst>
                <a:gd name="T0" fmla="*/ 550850 w 43195"/>
                <a:gd name="T1" fmla="*/ 33244 h 23732"/>
                <a:gd name="T2" fmla="*/ 275463 w 43195"/>
                <a:gd name="T3" fmla="*/ 303212 h 23732"/>
                <a:gd name="T4" fmla="*/ 0 w 43195"/>
                <a:gd name="T5" fmla="*/ 27240 h 23732"/>
                <a:gd name="T6" fmla="*/ 1339 w 43195"/>
                <a:gd name="T7" fmla="*/ 0 h 23732"/>
                <a:gd name="T8" fmla="*/ 550850 w 43195"/>
                <a:gd name="T9" fmla="*/ 33244 h 23732"/>
                <a:gd name="T10" fmla="*/ 275463 w 43195"/>
                <a:gd name="T11" fmla="*/ 303212 h 23732"/>
                <a:gd name="T12" fmla="*/ 0 w 43195"/>
                <a:gd name="T13" fmla="*/ 27240 h 23732"/>
                <a:gd name="T14" fmla="*/ 1339 w 43195"/>
                <a:gd name="T15" fmla="*/ 0 h 23732"/>
                <a:gd name="T16" fmla="*/ 275463 w 43195"/>
                <a:gd name="T17" fmla="*/ 27240 h 23732"/>
                <a:gd name="T18" fmla="*/ 550850 w 43195"/>
                <a:gd name="T19" fmla="*/ 33244 h 237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195"/>
                <a:gd name="T31" fmla="*/ 0 h 23732"/>
                <a:gd name="T32" fmla="*/ 43195 w 43195"/>
                <a:gd name="T33" fmla="*/ 23732 h 237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195" h="23732" fill="none" extrusionOk="0">
                  <a:moveTo>
                    <a:pt x="43194" y="2602"/>
                  </a:moveTo>
                  <a:cubicBezTo>
                    <a:pt x="42938" y="14346"/>
                    <a:pt x="33345" y="23731"/>
                    <a:pt x="21600" y="23732"/>
                  </a:cubicBezTo>
                  <a:cubicBezTo>
                    <a:pt x="9670" y="23732"/>
                    <a:pt x="0" y="14061"/>
                    <a:pt x="0" y="2132"/>
                  </a:cubicBezTo>
                  <a:cubicBezTo>
                    <a:pt x="-1" y="1420"/>
                    <a:pt x="35" y="708"/>
                    <a:pt x="105" y="0"/>
                  </a:cubicBezTo>
                </a:path>
                <a:path w="43195" h="23732" stroke="0" extrusionOk="0">
                  <a:moveTo>
                    <a:pt x="43194" y="2602"/>
                  </a:moveTo>
                  <a:cubicBezTo>
                    <a:pt x="42938" y="14346"/>
                    <a:pt x="33345" y="23731"/>
                    <a:pt x="21600" y="23732"/>
                  </a:cubicBezTo>
                  <a:cubicBezTo>
                    <a:pt x="9670" y="23732"/>
                    <a:pt x="0" y="14061"/>
                    <a:pt x="0" y="2132"/>
                  </a:cubicBezTo>
                  <a:cubicBezTo>
                    <a:pt x="-1" y="1420"/>
                    <a:pt x="35" y="708"/>
                    <a:pt x="105" y="0"/>
                  </a:cubicBezTo>
                  <a:lnTo>
                    <a:pt x="21600" y="2132"/>
                  </a:lnTo>
                  <a:lnTo>
                    <a:pt x="43194" y="2602"/>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wrap="none" lIns="87313" tIns="44450" rIns="87313" bIns="44450" anchor="ctr"/>
            <a:lstStyle/>
            <a:p>
              <a:pPr marL="0" marR="0" lvl="0" indent="0" defTabSz="914400" eaLnBrk="1" fontAlgn="auto" latinLnBrk="0" hangingPunct="1">
                <a:spcBef>
                  <a:spcPts val="0"/>
                </a:spcBef>
                <a:spcAft>
                  <a:spcPts val="0"/>
                </a:spcAft>
                <a:buClrTx/>
                <a:buSzTx/>
                <a:buFontTx/>
                <a:buNone/>
                <a:defRPr/>
              </a:pPr>
              <a:endParaRPr kumimoji="0" lang="zh-CN" altLang="en-US" sz="1600" b="0" i="0" u="none" strike="noStrike" kern="0" cap="none" spc="0" normalizeH="0" baseline="0" noProof="0">
                <a:ln>
                  <a:noFill/>
                </a:ln>
                <a:solidFill>
                  <a:sysClr val="windowText" lastClr="000000"/>
                </a:solidFill>
                <a:effectLst/>
                <a:uLnTx/>
                <a:uFillTx/>
              </a:endParaRPr>
            </a:p>
          </p:txBody>
        </p:sp>
        <p:sp>
          <p:nvSpPr>
            <p:cNvPr id="23" name="Oval 10"/>
            <p:cNvSpPr>
              <a:spLocks noChangeAspect="1" noChangeArrowheads="1"/>
            </p:cNvSpPr>
            <p:nvPr/>
          </p:nvSpPr>
          <p:spPr bwMode="auto">
            <a:xfrm>
              <a:off x="1520507" y="2217002"/>
              <a:ext cx="482207" cy="235060"/>
            </a:xfrm>
            <a:prstGeom prst="ellipse">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5400000" scaled="1"/>
              <a:tileRect/>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p>
              <a:pPr marL="0" marR="0" lvl="0" indent="0" defTabSz="914400" eaLnBrk="1" fontAlgn="auto" latinLnBrk="0" hangingPunct="1">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ea typeface="PMingLiU" pitchFamily="18" charset="-120"/>
              </a:endParaRPr>
            </a:p>
          </p:txBody>
        </p:sp>
        <p:grpSp>
          <p:nvGrpSpPr>
            <p:cNvPr id="24" name="Group 22"/>
            <p:cNvGrpSpPr/>
            <p:nvPr/>
          </p:nvGrpSpPr>
          <p:grpSpPr bwMode="auto">
            <a:xfrm>
              <a:off x="1709897" y="2030298"/>
              <a:ext cx="108799" cy="300876"/>
              <a:chOff x="0" y="0"/>
              <a:chExt cx="203" cy="567"/>
            </a:xfrm>
          </p:grpSpPr>
          <p:grpSp>
            <p:nvGrpSpPr>
              <p:cNvPr id="26" name="Group 23"/>
              <p:cNvGrpSpPr/>
              <p:nvPr/>
            </p:nvGrpSpPr>
            <p:grpSpPr bwMode="auto">
              <a:xfrm>
                <a:off x="47" y="245"/>
                <a:ext cx="108" cy="322"/>
                <a:chOff x="0" y="0"/>
                <a:chExt cx="567" cy="1701"/>
              </a:xfrm>
            </p:grpSpPr>
            <p:sp>
              <p:nvSpPr>
                <p:cNvPr id="29" name="AutoShape 13"/>
                <p:cNvSpPr>
                  <a:spLocks noChangeArrowheads="1"/>
                </p:cNvSpPr>
                <p:nvPr/>
              </p:nvSpPr>
              <p:spPr bwMode="auto">
                <a:xfrm rot="5400000">
                  <a:off x="-726" y="726"/>
                  <a:ext cx="1701" cy="250"/>
                </a:xfrm>
                <a:prstGeom prst="roundRect">
                  <a:avLst>
                    <a:gd name="adj" fmla="val 16667"/>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algn="ctr" defTabSz="914400" eaLnBrk="1" fontAlgn="auto" latinLnBrk="1" hangingPunct="1">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Gulim" panose="020B0600000101010101" pitchFamily="34" charset="-127"/>
                    <a:ea typeface="Gulim" panose="020B0600000101010101" pitchFamily="34" charset="-127"/>
                  </a:endParaRPr>
                </a:p>
              </p:txBody>
            </p:sp>
            <p:sp>
              <p:nvSpPr>
                <p:cNvPr id="30" name="AutoShape 14"/>
                <p:cNvSpPr>
                  <a:spLocks noChangeArrowheads="1"/>
                </p:cNvSpPr>
                <p:nvPr/>
              </p:nvSpPr>
              <p:spPr bwMode="auto">
                <a:xfrm rot="5400000">
                  <a:off x="-409" y="726"/>
                  <a:ext cx="1701" cy="250"/>
                </a:xfrm>
                <a:prstGeom prst="roundRect">
                  <a:avLst>
                    <a:gd name="adj" fmla="val 16667"/>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algn="ctr" defTabSz="914400" eaLnBrk="1" fontAlgn="auto" latinLnBrk="1" hangingPunct="1">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Gulim" panose="020B0600000101010101" pitchFamily="34" charset="-127"/>
                    <a:ea typeface="Gulim" panose="020B0600000101010101" pitchFamily="34" charset="-127"/>
                  </a:endParaRPr>
                </a:p>
              </p:txBody>
            </p:sp>
          </p:grpSp>
          <p:sp>
            <p:nvSpPr>
              <p:cNvPr id="27" name="AutoShape 15"/>
              <p:cNvSpPr>
                <a:spLocks noChangeArrowheads="1"/>
              </p:cNvSpPr>
              <p:nvPr/>
            </p:nvSpPr>
            <p:spPr bwMode="auto">
              <a:xfrm rot="10800000">
                <a:off x="0" y="125"/>
                <a:ext cx="203" cy="206"/>
              </a:xfrm>
              <a:prstGeom prst="roundRect">
                <a:avLst>
                  <a:gd name="adj" fmla="val 16667"/>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rot="10800000" wrap="none" anchor="ctr"/>
              <a:lstStyle/>
              <a:p>
                <a:pPr marL="0" marR="0" lvl="0" indent="0" algn="ctr" defTabSz="914400" eaLnBrk="1" fontAlgn="auto" latinLnBrk="1" hangingPunct="1">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Gulim" panose="020B0600000101010101" pitchFamily="34" charset="-127"/>
                  <a:ea typeface="Gulim" panose="020B0600000101010101" pitchFamily="34" charset="-127"/>
                </a:endParaRPr>
              </a:p>
            </p:txBody>
          </p:sp>
          <p:sp>
            <p:nvSpPr>
              <p:cNvPr id="28" name="AutoShape 16"/>
              <p:cNvSpPr>
                <a:spLocks noChangeArrowheads="1"/>
              </p:cNvSpPr>
              <p:nvPr/>
            </p:nvSpPr>
            <p:spPr bwMode="auto">
              <a:xfrm rot="8100000">
                <a:off x="49" y="0"/>
                <a:ext cx="105" cy="10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rot="10800000" wrap="none" anchor="ctr"/>
              <a:lstStyle/>
              <a:p>
                <a:pPr marL="0" marR="0" lvl="0" indent="0" algn="ctr" defTabSz="914400" eaLnBrk="1" fontAlgn="auto" latinLnBrk="1" hangingPunct="1">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Gulim" panose="020B0600000101010101" pitchFamily="34" charset="-127"/>
                  <a:ea typeface="Gulim" panose="020B0600000101010101" pitchFamily="34" charset="-127"/>
                </a:endParaRPr>
              </a:p>
            </p:txBody>
          </p:sp>
        </p:grpSp>
        <p:sp>
          <p:nvSpPr>
            <p:cNvPr id="25" name="AutoShape 32"/>
            <p:cNvSpPr>
              <a:spLocks noChangeArrowheads="1"/>
            </p:cNvSpPr>
            <p:nvPr/>
          </p:nvSpPr>
          <p:spPr bwMode="auto">
            <a:xfrm>
              <a:off x="2138377" y="2284162"/>
              <a:ext cx="1681682" cy="253865"/>
            </a:xfrm>
            <a:prstGeom prst="roundRect">
              <a:avLst>
                <a:gd name="adj" fmla="val 5630"/>
              </a:avLst>
            </a:pr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algn="ctr" defTabSz="914400" eaLnBrk="1" fontAlgn="auto" latinLnBrk="0" hangingPunct="1">
                <a:spcBef>
                  <a:spcPct val="20000"/>
                </a:spcBef>
                <a:spcAft>
                  <a:spcPts val="0"/>
                </a:spcAft>
                <a:buClr>
                  <a:srgbClr val="E1B40C"/>
                </a:buClr>
                <a:buSzTx/>
                <a:buFont typeface="微软雅黑" panose="020B0503020204020204" pitchFamily="34" charset="-122"/>
                <a:buNone/>
                <a:defRPr/>
              </a:pPr>
              <a:r>
                <a:rPr kumimoji="0" lang="zh-CN" altLang="en-US" sz="900" b="0" i="0" u="none" strike="noStrike" kern="0" cap="none" spc="0" normalizeH="0" baseline="0" noProof="0">
                  <a:ln>
                    <a:noFill/>
                  </a:ln>
                  <a:solidFill>
                    <a:srgbClr val="FFFFFF"/>
                  </a:solidFill>
                  <a:effectLst/>
                  <a:uLnTx/>
                  <a:uFillTx/>
                  <a:latin typeface="微软雅黑" panose="020B0503020204020204" pitchFamily="34" charset="-122"/>
                </a:rPr>
                <a:t>此处添加文字内容</a:t>
              </a:r>
              <a:endParaRPr kumimoji="0" lang="zh-CN" altLang="en-US" sz="900" b="0" i="0" u="none" strike="noStrike" kern="0" cap="none" spc="0" normalizeH="0" baseline="0" noProof="0">
                <a:ln>
                  <a:noFill/>
                </a:ln>
                <a:solidFill>
                  <a:srgbClr val="FFFFFF"/>
                </a:solidFill>
                <a:effectLst>
                  <a:outerShdw blurRad="38100" dist="38100" dir="2700000" algn="tl">
                    <a:srgbClr val="000000"/>
                  </a:outerShdw>
                </a:effectLst>
                <a:uLnTx/>
                <a:uFillTx/>
                <a:latin typeface="微软雅黑" panose="020B0503020204020204" pitchFamily="34" charset="-122"/>
              </a:endParaRPr>
            </a:p>
          </p:txBody>
        </p:sp>
      </p:grpSp>
      <p:grpSp>
        <p:nvGrpSpPr>
          <p:cNvPr id="31" name="组合 30"/>
          <p:cNvGrpSpPr/>
          <p:nvPr/>
        </p:nvGrpSpPr>
        <p:grpSpPr>
          <a:xfrm>
            <a:off x="1570915" y="3288469"/>
            <a:ext cx="2689079" cy="1165894"/>
            <a:chOff x="1403648" y="3248577"/>
            <a:chExt cx="2689079" cy="1165894"/>
          </a:xfrm>
        </p:grpSpPr>
        <p:pic>
          <p:nvPicPr>
            <p:cNvPr id="32" name="Picture 34" descr="阴影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403648" y="4273436"/>
              <a:ext cx="2689079" cy="141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AutoShape 35"/>
            <p:cNvSpPr>
              <a:spLocks noChangeArrowheads="1"/>
            </p:cNvSpPr>
            <p:nvPr/>
          </p:nvSpPr>
          <p:spPr bwMode="auto">
            <a:xfrm>
              <a:off x="1422453" y="3679743"/>
              <a:ext cx="2621919" cy="674285"/>
            </a:xfrm>
            <a:prstGeom prst="roundRect">
              <a:avLst>
                <a:gd name="adj" fmla="val 5630"/>
              </a:avLst>
            </a:prstGeom>
            <a:gradFill rotWithShape="1">
              <a:gsLst>
                <a:gs pos="0">
                  <a:srgbClr val="FFFFFF"/>
                </a:gs>
                <a:gs pos="100000">
                  <a:srgbClr val="D8D8D8"/>
                </a:gs>
              </a:gsLst>
              <a:lin ang="5400000" scaled="1"/>
            </a:gradFill>
            <a:ln w="6350">
              <a:solidFill>
                <a:srgbClr val="C0C0C0"/>
              </a:solidFill>
              <a:round/>
            </a:ln>
          </p:spPr>
          <p:txBody>
            <a:bodyPr wrap="none" anchor="ctr"/>
            <a:lstStyle/>
            <a:p>
              <a:pPr marL="0" marR="0" lvl="0" indent="0" algn="ctr" defTabSz="914400" eaLnBrk="1" fontAlgn="auto" latinLnBrk="0" hangingPunct="1">
                <a:spcBef>
                  <a:spcPct val="20000"/>
                </a:spcBef>
                <a:spcAft>
                  <a:spcPts val="0"/>
                </a:spcAft>
                <a:buClr>
                  <a:srgbClr val="E1B40C"/>
                </a:buClr>
                <a:buSzTx/>
                <a:buFont typeface="微软雅黑" panose="020B0503020204020204" pitchFamily="34" charset="-122"/>
                <a:buNone/>
                <a:defRPr/>
              </a:pPr>
              <a:r>
                <a:rPr kumimoji="0" lang="zh-CN" altLang="en-US" sz="900" b="0" i="0" u="none" strike="noStrike" kern="0" cap="none" spc="0" normalizeH="0" baseline="0" noProof="0">
                  <a:ln>
                    <a:noFill/>
                  </a:ln>
                  <a:solidFill>
                    <a:sysClr val="windowText" lastClr="000000"/>
                  </a:solidFill>
                  <a:effectLst/>
                  <a:uLnTx/>
                  <a:uFillTx/>
                  <a:latin typeface="微软雅黑" panose="020B0503020204020204" pitchFamily="34" charset="-122"/>
                </a:rPr>
                <a:t>单击此处添加文字内容   单击此处添加文字内容</a:t>
              </a:r>
              <a:endParaRPr kumimoji="0" lang="zh-CN" altLang="en-US" sz="900" b="0" i="0" u="none" strike="noStrike" kern="0" cap="none" spc="0" normalizeH="0" baseline="0" noProof="0">
                <a:ln>
                  <a:noFill/>
                </a:ln>
                <a:solidFill>
                  <a:sysClr val="windowText" lastClr="000000"/>
                </a:solidFill>
                <a:effectLst/>
                <a:uLnTx/>
                <a:uFillTx/>
                <a:latin typeface="微软雅黑" panose="020B0503020204020204" pitchFamily="34" charset="-122"/>
              </a:endParaRPr>
            </a:p>
            <a:p>
              <a:pPr marL="0" marR="0" lvl="0" indent="0" algn="ctr" defTabSz="914400" eaLnBrk="1" fontAlgn="auto" latinLnBrk="0" hangingPunct="1">
                <a:spcBef>
                  <a:spcPct val="20000"/>
                </a:spcBef>
                <a:spcAft>
                  <a:spcPts val="0"/>
                </a:spcAft>
                <a:buClr>
                  <a:srgbClr val="E1B40C"/>
                </a:buClr>
                <a:buSzTx/>
                <a:buFont typeface="微软雅黑" panose="020B0503020204020204" pitchFamily="34" charset="-122"/>
                <a:buNone/>
                <a:defRPr/>
              </a:pPr>
              <a:r>
                <a:rPr kumimoji="0" lang="zh-CN" altLang="en-US" sz="900" b="0" i="0" u="none" strike="noStrike" kern="0" cap="none" spc="0" normalizeH="0" baseline="0" noProof="0">
                  <a:ln>
                    <a:noFill/>
                  </a:ln>
                  <a:solidFill>
                    <a:sysClr val="windowText" lastClr="000000"/>
                  </a:solidFill>
                  <a:effectLst/>
                  <a:uLnTx/>
                  <a:uFillTx/>
                  <a:latin typeface="微软雅黑" panose="020B0503020204020204" pitchFamily="34" charset="-122"/>
                </a:rPr>
                <a:t>单击此处添加文字内容   单击此处添加文字内容</a:t>
              </a:r>
              <a:endParaRPr kumimoji="0" lang="zh-CN" altLang="en-US" sz="900" b="0" i="0" u="none" strike="noStrike" kern="0" cap="none" spc="0" normalizeH="0" baseline="0" noProof="0">
                <a:ln>
                  <a:noFill/>
                </a:ln>
                <a:solidFill>
                  <a:sysClr val="windowText" lastClr="000000"/>
                </a:solidFill>
                <a:effectLst/>
                <a:uLnTx/>
                <a:uFillTx/>
                <a:latin typeface="微软雅黑" panose="020B0503020204020204" pitchFamily="34" charset="-122"/>
              </a:endParaRPr>
            </a:p>
          </p:txBody>
        </p:sp>
        <p:sp>
          <p:nvSpPr>
            <p:cNvPr id="34" name="Oval 8"/>
            <p:cNvSpPr>
              <a:spLocks noChangeAspect="1" noChangeArrowheads="1"/>
            </p:cNvSpPr>
            <p:nvPr/>
          </p:nvSpPr>
          <p:spPr bwMode="auto">
            <a:xfrm>
              <a:off x="1520507" y="3630044"/>
              <a:ext cx="482207" cy="233716"/>
            </a:xfrm>
            <a:prstGeom prst="ellipse">
              <a:avLst/>
            </a:prstGeom>
            <a:gradFill rotWithShape="1">
              <a:gsLst>
                <a:gs pos="0">
                  <a:srgbClr val="000000">
                    <a:alpha val="59998"/>
                  </a:srgbClr>
                </a:gs>
                <a:gs pos="100000">
                  <a:srgbClr val="FFFFFF">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p>
              <a:pPr marL="0" marR="0" lvl="0" indent="0" defTabSz="914400" eaLnBrk="1" fontAlgn="auto" latinLnBrk="0" hangingPunct="1">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ea typeface="PMingLiU" pitchFamily="18" charset="-120"/>
              </a:endParaRPr>
            </a:p>
          </p:txBody>
        </p:sp>
        <p:sp>
          <p:nvSpPr>
            <p:cNvPr id="35" name="Arc 9"/>
            <p:cNvSpPr/>
            <p:nvPr/>
          </p:nvSpPr>
          <p:spPr bwMode="auto">
            <a:xfrm>
              <a:off x="1529908" y="3530648"/>
              <a:ext cx="466090" cy="256551"/>
            </a:xfrm>
            <a:custGeom>
              <a:avLst/>
              <a:gdLst>
                <a:gd name="T0" fmla="*/ 550850 w 43195"/>
                <a:gd name="T1" fmla="*/ 33245 h 23732"/>
                <a:gd name="T2" fmla="*/ 275463 w 43195"/>
                <a:gd name="T3" fmla="*/ 303213 h 23732"/>
                <a:gd name="T4" fmla="*/ 0 w 43195"/>
                <a:gd name="T5" fmla="*/ 27240 h 23732"/>
                <a:gd name="T6" fmla="*/ 1339 w 43195"/>
                <a:gd name="T7" fmla="*/ 0 h 23732"/>
                <a:gd name="T8" fmla="*/ 550850 w 43195"/>
                <a:gd name="T9" fmla="*/ 33245 h 23732"/>
                <a:gd name="T10" fmla="*/ 275463 w 43195"/>
                <a:gd name="T11" fmla="*/ 303213 h 23732"/>
                <a:gd name="T12" fmla="*/ 0 w 43195"/>
                <a:gd name="T13" fmla="*/ 27240 h 23732"/>
                <a:gd name="T14" fmla="*/ 1339 w 43195"/>
                <a:gd name="T15" fmla="*/ 0 h 23732"/>
                <a:gd name="T16" fmla="*/ 275463 w 43195"/>
                <a:gd name="T17" fmla="*/ 27240 h 23732"/>
                <a:gd name="T18" fmla="*/ 550850 w 43195"/>
                <a:gd name="T19" fmla="*/ 33245 h 237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195"/>
                <a:gd name="T31" fmla="*/ 0 h 23732"/>
                <a:gd name="T32" fmla="*/ 43195 w 43195"/>
                <a:gd name="T33" fmla="*/ 23732 h 237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195" h="23732" fill="none" extrusionOk="0">
                  <a:moveTo>
                    <a:pt x="43194" y="2602"/>
                  </a:moveTo>
                  <a:cubicBezTo>
                    <a:pt x="42938" y="14346"/>
                    <a:pt x="33345" y="23731"/>
                    <a:pt x="21600" y="23732"/>
                  </a:cubicBezTo>
                  <a:cubicBezTo>
                    <a:pt x="9670" y="23732"/>
                    <a:pt x="0" y="14061"/>
                    <a:pt x="0" y="2132"/>
                  </a:cubicBezTo>
                  <a:cubicBezTo>
                    <a:pt x="-1" y="1420"/>
                    <a:pt x="35" y="708"/>
                    <a:pt x="105" y="0"/>
                  </a:cubicBezTo>
                </a:path>
                <a:path w="43195" h="23732" stroke="0" extrusionOk="0">
                  <a:moveTo>
                    <a:pt x="43194" y="2602"/>
                  </a:moveTo>
                  <a:cubicBezTo>
                    <a:pt x="42938" y="14346"/>
                    <a:pt x="33345" y="23731"/>
                    <a:pt x="21600" y="23732"/>
                  </a:cubicBezTo>
                  <a:cubicBezTo>
                    <a:pt x="9670" y="23732"/>
                    <a:pt x="0" y="14061"/>
                    <a:pt x="0" y="2132"/>
                  </a:cubicBezTo>
                  <a:cubicBezTo>
                    <a:pt x="-1" y="1420"/>
                    <a:pt x="35" y="708"/>
                    <a:pt x="105" y="0"/>
                  </a:cubicBezTo>
                  <a:lnTo>
                    <a:pt x="21600" y="2132"/>
                  </a:lnTo>
                  <a:lnTo>
                    <a:pt x="43194" y="2602"/>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wrap="none" lIns="87313" tIns="44450" rIns="87313" bIns="44450" anchor="ctr"/>
            <a:lstStyle/>
            <a:p>
              <a:pPr marL="0" marR="0" lvl="0" indent="0" defTabSz="914400" eaLnBrk="1" fontAlgn="auto" latinLnBrk="0" hangingPunct="1">
                <a:spcBef>
                  <a:spcPts val="0"/>
                </a:spcBef>
                <a:spcAft>
                  <a:spcPts val="0"/>
                </a:spcAft>
                <a:buClrTx/>
                <a:buSzTx/>
                <a:buFontTx/>
                <a:buNone/>
                <a:defRPr/>
              </a:pPr>
              <a:endParaRPr kumimoji="0" lang="zh-CN" altLang="en-US" sz="1600" b="0" i="0" u="none" strike="noStrike" kern="0" cap="none" spc="0" normalizeH="0" baseline="0" noProof="0">
                <a:ln>
                  <a:noFill/>
                </a:ln>
                <a:solidFill>
                  <a:sysClr val="windowText" lastClr="000000"/>
                </a:solidFill>
                <a:effectLst/>
                <a:uLnTx/>
                <a:uFillTx/>
              </a:endParaRPr>
            </a:p>
          </p:txBody>
        </p:sp>
        <p:sp>
          <p:nvSpPr>
            <p:cNvPr id="36" name="Oval 10"/>
            <p:cNvSpPr>
              <a:spLocks noChangeAspect="1" noChangeArrowheads="1"/>
            </p:cNvSpPr>
            <p:nvPr/>
          </p:nvSpPr>
          <p:spPr bwMode="auto">
            <a:xfrm>
              <a:off x="1520507" y="3435281"/>
              <a:ext cx="482207" cy="235059"/>
            </a:xfrm>
            <a:prstGeom prst="ellipse">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l="100000" t="100000"/>
              </a:path>
              <a:tileRect r="-100000" b="-100000"/>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p>
              <a:pPr marL="0" marR="0" lvl="0" indent="0" defTabSz="914400" eaLnBrk="1" fontAlgn="auto" latinLnBrk="0" hangingPunct="1">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ea typeface="PMingLiU" pitchFamily="18" charset="-120"/>
              </a:endParaRPr>
            </a:p>
          </p:txBody>
        </p:sp>
        <p:grpSp>
          <p:nvGrpSpPr>
            <p:cNvPr id="37" name="Group 34"/>
            <p:cNvGrpSpPr/>
            <p:nvPr/>
          </p:nvGrpSpPr>
          <p:grpSpPr bwMode="auto">
            <a:xfrm>
              <a:off x="1709897" y="3248577"/>
              <a:ext cx="108799" cy="300876"/>
              <a:chOff x="0" y="0"/>
              <a:chExt cx="203" cy="567"/>
            </a:xfrm>
          </p:grpSpPr>
          <p:grpSp>
            <p:nvGrpSpPr>
              <p:cNvPr id="39" name="Group 35"/>
              <p:cNvGrpSpPr/>
              <p:nvPr/>
            </p:nvGrpSpPr>
            <p:grpSpPr bwMode="auto">
              <a:xfrm>
                <a:off x="47" y="245"/>
                <a:ext cx="108" cy="322"/>
                <a:chOff x="0" y="0"/>
                <a:chExt cx="567" cy="1701"/>
              </a:xfrm>
            </p:grpSpPr>
            <p:sp>
              <p:nvSpPr>
                <p:cNvPr id="42" name="AutoShape 13"/>
                <p:cNvSpPr>
                  <a:spLocks noChangeArrowheads="1"/>
                </p:cNvSpPr>
                <p:nvPr/>
              </p:nvSpPr>
              <p:spPr bwMode="auto">
                <a:xfrm rot="5400000">
                  <a:off x="-726" y="726"/>
                  <a:ext cx="1701" cy="250"/>
                </a:xfrm>
                <a:prstGeom prst="roundRect">
                  <a:avLst>
                    <a:gd name="adj" fmla="val 16667"/>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algn="ctr" defTabSz="914400" eaLnBrk="1" fontAlgn="auto" latinLnBrk="1" hangingPunct="1">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Gulim" panose="020B0600000101010101" pitchFamily="34" charset="-127"/>
                    <a:ea typeface="Gulim" panose="020B0600000101010101" pitchFamily="34" charset="-127"/>
                  </a:endParaRPr>
                </a:p>
              </p:txBody>
            </p:sp>
            <p:sp>
              <p:nvSpPr>
                <p:cNvPr id="43" name="AutoShape 14"/>
                <p:cNvSpPr>
                  <a:spLocks noChangeArrowheads="1"/>
                </p:cNvSpPr>
                <p:nvPr/>
              </p:nvSpPr>
              <p:spPr bwMode="auto">
                <a:xfrm rot="5400000">
                  <a:off x="-409" y="726"/>
                  <a:ext cx="1701" cy="250"/>
                </a:xfrm>
                <a:prstGeom prst="roundRect">
                  <a:avLst>
                    <a:gd name="adj" fmla="val 16667"/>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algn="ctr" defTabSz="914400" eaLnBrk="1" fontAlgn="auto" latinLnBrk="1" hangingPunct="1">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Gulim" panose="020B0600000101010101" pitchFamily="34" charset="-127"/>
                    <a:ea typeface="Gulim" panose="020B0600000101010101" pitchFamily="34" charset="-127"/>
                  </a:endParaRPr>
                </a:p>
              </p:txBody>
            </p:sp>
          </p:grpSp>
          <p:sp>
            <p:nvSpPr>
              <p:cNvPr id="40" name="AutoShape 15"/>
              <p:cNvSpPr>
                <a:spLocks noChangeArrowheads="1"/>
              </p:cNvSpPr>
              <p:nvPr/>
            </p:nvSpPr>
            <p:spPr bwMode="auto">
              <a:xfrm rot="10800000">
                <a:off x="0" y="125"/>
                <a:ext cx="203" cy="206"/>
              </a:xfrm>
              <a:prstGeom prst="roundRect">
                <a:avLst>
                  <a:gd name="adj" fmla="val 16667"/>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rot="10800000" wrap="none" anchor="ctr"/>
              <a:lstStyle/>
              <a:p>
                <a:pPr marL="0" marR="0" lvl="0" indent="0" algn="ctr" defTabSz="914400" eaLnBrk="1" fontAlgn="auto" latinLnBrk="1" hangingPunct="1">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Gulim" panose="020B0600000101010101" pitchFamily="34" charset="-127"/>
                  <a:ea typeface="Gulim" panose="020B0600000101010101" pitchFamily="34" charset="-127"/>
                </a:endParaRPr>
              </a:p>
            </p:txBody>
          </p:sp>
          <p:sp>
            <p:nvSpPr>
              <p:cNvPr id="41" name="AutoShape 16"/>
              <p:cNvSpPr>
                <a:spLocks noChangeArrowheads="1"/>
              </p:cNvSpPr>
              <p:nvPr/>
            </p:nvSpPr>
            <p:spPr bwMode="auto">
              <a:xfrm rot="8100000">
                <a:off x="49" y="0"/>
                <a:ext cx="105" cy="10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rot="10800000" wrap="none" anchor="ctr"/>
              <a:lstStyle/>
              <a:p>
                <a:pPr marL="0" marR="0" lvl="0" indent="0" algn="ctr" defTabSz="914400" eaLnBrk="1" fontAlgn="auto" latinLnBrk="1" hangingPunct="1">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Gulim" panose="020B0600000101010101" pitchFamily="34" charset="-127"/>
                  <a:ea typeface="Gulim" panose="020B0600000101010101" pitchFamily="34" charset="-127"/>
                </a:endParaRPr>
              </a:p>
            </p:txBody>
          </p:sp>
        </p:grpSp>
        <p:sp>
          <p:nvSpPr>
            <p:cNvPr id="38" name="AutoShape 45"/>
            <p:cNvSpPr>
              <a:spLocks noChangeArrowheads="1"/>
            </p:cNvSpPr>
            <p:nvPr/>
          </p:nvSpPr>
          <p:spPr bwMode="auto">
            <a:xfrm>
              <a:off x="2138377" y="3502441"/>
              <a:ext cx="1681682" cy="253864"/>
            </a:xfrm>
            <a:prstGeom prst="roundRect">
              <a:avLst>
                <a:gd name="adj" fmla="val 5630"/>
              </a:avLst>
            </a:pr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algn="ctr" defTabSz="914400" eaLnBrk="1" fontAlgn="auto" latinLnBrk="0" hangingPunct="1">
                <a:spcBef>
                  <a:spcPct val="20000"/>
                </a:spcBef>
                <a:spcAft>
                  <a:spcPts val="0"/>
                </a:spcAft>
                <a:buClr>
                  <a:srgbClr val="E1B40C"/>
                </a:buClr>
                <a:buSzTx/>
                <a:buFont typeface="微软雅黑" panose="020B0503020204020204" pitchFamily="34" charset="-122"/>
                <a:buNone/>
                <a:defRPr/>
              </a:pPr>
              <a:r>
                <a:rPr kumimoji="0" lang="zh-CN" altLang="en-US" sz="900" b="0" i="0" u="none" strike="noStrike" kern="0" cap="none" spc="0" normalizeH="0" baseline="0" noProof="0" dirty="0">
                  <a:ln>
                    <a:noFill/>
                  </a:ln>
                  <a:solidFill>
                    <a:srgbClr val="FFFFFF"/>
                  </a:solidFill>
                  <a:effectLst/>
                  <a:uLnTx/>
                  <a:uFillTx/>
                  <a:latin typeface="微软雅黑" panose="020B0503020204020204" pitchFamily="34" charset="-122"/>
                </a:rPr>
                <a:t>此处添加文字内容</a:t>
              </a:r>
              <a:endParaRPr kumimoji="0" lang="zh-CN" altLang="en-US" sz="900" b="0" i="0" u="none" strike="noStrike" kern="0" cap="none" spc="0" normalizeH="0" baseline="0" noProof="0" dirty="0">
                <a:ln>
                  <a:noFill/>
                </a:ln>
                <a:solidFill>
                  <a:srgbClr val="FFFFFF"/>
                </a:solidFill>
                <a:effectLst>
                  <a:outerShdw blurRad="38100" dist="38100" dir="2700000" algn="tl">
                    <a:srgbClr val="000000"/>
                  </a:outerShdw>
                </a:effectLst>
                <a:uLnTx/>
                <a:uFillTx/>
                <a:latin typeface="微软雅黑" panose="020B0503020204020204" pitchFamily="34" charset="-122"/>
              </a:endParaRPr>
            </a:p>
          </p:txBody>
        </p:sp>
      </p:grpSp>
      <p:grpSp>
        <p:nvGrpSpPr>
          <p:cNvPr id="44" name="组合 43"/>
          <p:cNvGrpSpPr/>
          <p:nvPr/>
        </p:nvGrpSpPr>
        <p:grpSpPr>
          <a:xfrm>
            <a:off x="4923533" y="2070190"/>
            <a:ext cx="2689079" cy="1165894"/>
            <a:chOff x="4756266" y="2030298"/>
            <a:chExt cx="2689079" cy="1165894"/>
          </a:xfrm>
        </p:grpSpPr>
        <p:pic>
          <p:nvPicPr>
            <p:cNvPr id="45" name="Picture 47" descr="阴影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56266" y="3055156"/>
              <a:ext cx="2689079" cy="141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AutoShape 48"/>
            <p:cNvSpPr>
              <a:spLocks noChangeArrowheads="1"/>
            </p:cNvSpPr>
            <p:nvPr/>
          </p:nvSpPr>
          <p:spPr bwMode="auto">
            <a:xfrm>
              <a:off x="4775071" y="2461464"/>
              <a:ext cx="2621919" cy="674285"/>
            </a:xfrm>
            <a:prstGeom prst="roundRect">
              <a:avLst>
                <a:gd name="adj" fmla="val 5630"/>
              </a:avLst>
            </a:prstGeom>
            <a:gradFill rotWithShape="1">
              <a:gsLst>
                <a:gs pos="0">
                  <a:srgbClr val="FFFFFF"/>
                </a:gs>
                <a:gs pos="100000">
                  <a:srgbClr val="D8D8D8"/>
                </a:gs>
              </a:gsLst>
              <a:lin ang="5400000" scaled="1"/>
            </a:gradFill>
            <a:ln w="6350">
              <a:solidFill>
                <a:srgbClr val="C0C0C0"/>
              </a:solidFill>
              <a:round/>
            </a:ln>
          </p:spPr>
          <p:txBody>
            <a:bodyPr wrap="none" anchor="ctr"/>
            <a:lstStyle/>
            <a:p>
              <a:pPr marL="0" marR="0" lvl="0" indent="0" algn="ctr" defTabSz="914400" eaLnBrk="1" fontAlgn="auto" latinLnBrk="0" hangingPunct="1">
                <a:spcBef>
                  <a:spcPct val="20000"/>
                </a:spcBef>
                <a:spcAft>
                  <a:spcPts val="0"/>
                </a:spcAft>
                <a:buClr>
                  <a:srgbClr val="E1B40C"/>
                </a:buClr>
                <a:buSzTx/>
                <a:buFont typeface="微软雅黑" panose="020B0503020204020204" pitchFamily="34" charset="-122"/>
                <a:buNone/>
                <a:defRPr/>
              </a:pPr>
              <a:r>
                <a:rPr kumimoji="0" lang="zh-CN" altLang="en-US" sz="900" b="0" i="0" u="none" strike="noStrike" kern="0" cap="none" spc="0" normalizeH="0" baseline="0" noProof="0">
                  <a:ln>
                    <a:noFill/>
                  </a:ln>
                  <a:solidFill>
                    <a:sysClr val="windowText" lastClr="000000"/>
                  </a:solidFill>
                  <a:effectLst/>
                  <a:uLnTx/>
                  <a:uFillTx/>
                  <a:latin typeface="微软雅黑" panose="020B0503020204020204" pitchFamily="34" charset="-122"/>
                </a:rPr>
                <a:t>单击此处添加文字内容   单击此处添加文字内容</a:t>
              </a:r>
              <a:endParaRPr kumimoji="0" lang="zh-CN" altLang="en-US" sz="900" b="0" i="0" u="none" strike="noStrike" kern="0" cap="none" spc="0" normalizeH="0" baseline="0" noProof="0">
                <a:ln>
                  <a:noFill/>
                </a:ln>
                <a:solidFill>
                  <a:sysClr val="windowText" lastClr="000000"/>
                </a:solidFill>
                <a:effectLst/>
                <a:uLnTx/>
                <a:uFillTx/>
                <a:latin typeface="微软雅黑" panose="020B0503020204020204" pitchFamily="34" charset="-122"/>
              </a:endParaRPr>
            </a:p>
            <a:p>
              <a:pPr marL="0" marR="0" lvl="0" indent="0" algn="ctr" defTabSz="914400" eaLnBrk="1" fontAlgn="auto" latinLnBrk="0" hangingPunct="1">
                <a:spcBef>
                  <a:spcPct val="20000"/>
                </a:spcBef>
                <a:spcAft>
                  <a:spcPts val="0"/>
                </a:spcAft>
                <a:buClr>
                  <a:srgbClr val="E1B40C"/>
                </a:buClr>
                <a:buSzTx/>
                <a:buFont typeface="微软雅黑" panose="020B0503020204020204" pitchFamily="34" charset="-122"/>
                <a:buNone/>
                <a:defRPr/>
              </a:pPr>
              <a:r>
                <a:rPr kumimoji="0" lang="zh-CN" altLang="en-US" sz="900" b="0" i="0" u="none" strike="noStrike" kern="0" cap="none" spc="0" normalizeH="0" baseline="0" noProof="0">
                  <a:ln>
                    <a:noFill/>
                  </a:ln>
                  <a:solidFill>
                    <a:sysClr val="windowText" lastClr="000000"/>
                  </a:solidFill>
                  <a:effectLst/>
                  <a:uLnTx/>
                  <a:uFillTx/>
                  <a:latin typeface="微软雅黑" panose="020B0503020204020204" pitchFamily="34" charset="-122"/>
                </a:rPr>
                <a:t>单击此处添加文字内容   单击此处添加文字内容</a:t>
              </a:r>
              <a:endParaRPr kumimoji="0" lang="zh-CN" altLang="en-US" sz="900" b="0" i="0" u="none" strike="noStrike" kern="0" cap="none" spc="0" normalizeH="0" baseline="0" noProof="0">
                <a:ln>
                  <a:noFill/>
                </a:ln>
                <a:solidFill>
                  <a:sysClr val="windowText" lastClr="000000"/>
                </a:solidFill>
                <a:effectLst/>
                <a:uLnTx/>
                <a:uFillTx/>
                <a:latin typeface="微软雅黑" panose="020B0503020204020204" pitchFamily="34" charset="-122"/>
              </a:endParaRPr>
            </a:p>
          </p:txBody>
        </p:sp>
        <p:sp>
          <p:nvSpPr>
            <p:cNvPr id="47" name="Oval 8"/>
            <p:cNvSpPr>
              <a:spLocks noChangeAspect="1" noChangeArrowheads="1"/>
            </p:cNvSpPr>
            <p:nvPr/>
          </p:nvSpPr>
          <p:spPr bwMode="auto">
            <a:xfrm>
              <a:off x="4873124" y="2411766"/>
              <a:ext cx="482207" cy="233716"/>
            </a:xfrm>
            <a:prstGeom prst="ellipse">
              <a:avLst/>
            </a:prstGeom>
            <a:gradFill rotWithShape="1">
              <a:gsLst>
                <a:gs pos="0">
                  <a:srgbClr val="000000">
                    <a:alpha val="59998"/>
                  </a:srgbClr>
                </a:gs>
                <a:gs pos="100000">
                  <a:srgbClr val="FFFFFF">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p>
              <a:pPr marL="0" marR="0" lvl="0" indent="0" defTabSz="914400" eaLnBrk="1" fontAlgn="auto" latinLnBrk="0" hangingPunct="1">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ea typeface="PMingLiU" pitchFamily="18" charset="-120"/>
              </a:endParaRPr>
            </a:p>
          </p:txBody>
        </p:sp>
        <p:sp>
          <p:nvSpPr>
            <p:cNvPr id="48" name="Arc 9"/>
            <p:cNvSpPr/>
            <p:nvPr/>
          </p:nvSpPr>
          <p:spPr bwMode="auto">
            <a:xfrm>
              <a:off x="4882526" y="2312369"/>
              <a:ext cx="466090" cy="256550"/>
            </a:xfrm>
            <a:custGeom>
              <a:avLst/>
              <a:gdLst>
                <a:gd name="T0" fmla="*/ 550850 w 43195"/>
                <a:gd name="T1" fmla="*/ 33244 h 23732"/>
                <a:gd name="T2" fmla="*/ 275463 w 43195"/>
                <a:gd name="T3" fmla="*/ 303212 h 23732"/>
                <a:gd name="T4" fmla="*/ 0 w 43195"/>
                <a:gd name="T5" fmla="*/ 27240 h 23732"/>
                <a:gd name="T6" fmla="*/ 1339 w 43195"/>
                <a:gd name="T7" fmla="*/ 0 h 23732"/>
                <a:gd name="T8" fmla="*/ 550850 w 43195"/>
                <a:gd name="T9" fmla="*/ 33244 h 23732"/>
                <a:gd name="T10" fmla="*/ 275463 w 43195"/>
                <a:gd name="T11" fmla="*/ 303212 h 23732"/>
                <a:gd name="T12" fmla="*/ 0 w 43195"/>
                <a:gd name="T13" fmla="*/ 27240 h 23732"/>
                <a:gd name="T14" fmla="*/ 1339 w 43195"/>
                <a:gd name="T15" fmla="*/ 0 h 23732"/>
                <a:gd name="T16" fmla="*/ 275463 w 43195"/>
                <a:gd name="T17" fmla="*/ 27240 h 23732"/>
                <a:gd name="T18" fmla="*/ 550850 w 43195"/>
                <a:gd name="T19" fmla="*/ 33244 h 237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195"/>
                <a:gd name="T31" fmla="*/ 0 h 23732"/>
                <a:gd name="T32" fmla="*/ 43195 w 43195"/>
                <a:gd name="T33" fmla="*/ 23732 h 237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195" h="23732" fill="none" extrusionOk="0">
                  <a:moveTo>
                    <a:pt x="43194" y="2602"/>
                  </a:moveTo>
                  <a:cubicBezTo>
                    <a:pt x="42938" y="14346"/>
                    <a:pt x="33345" y="23731"/>
                    <a:pt x="21600" y="23732"/>
                  </a:cubicBezTo>
                  <a:cubicBezTo>
                    <a:pt x="9670" y="23732"/>
                    <a:pt x="0" y="14061"/>
                    <a:pt x="0" y="2132"/>
                  </a:cubicBezTo>
                  <a:cubicBezTo>
                    <a:pt x="-1" y="1420"/>
                    <a:pt x="35" y="708"/>
                    <a:pt x="105" y="0"/>
                  </a:cubicBezTo>
                </a:path>
                <a:path w="43195" h="23732" stroke="0" extrusionOk="0">
                  <a:moveTo>
                    <a:pt x="43194" y="2602"/>
                  </a:moveTo>
                  <a:cubicBezTo>
                    <a:pt x="42938" y="14346"/>
                    <a:pt x="33345" y="23731"/>
                    <a:pt x="21600" y="23732"/>
                  </a:cubicBezTo>
                  <a:cubicBezTo>
                    <a:pt x="9670" y="23732"/>
                    <a:pt x="0" y="14061"/>
                    <a:pt x="0" y="2132"/>
                  </a:cubicBezTo>
                  <a:cubicBezTo>
                    <a:pt x="-1" y="1420"/>
                    <a:pt x="35" y="708"/>
                    <a:pt x="105" y="0"/>
                  </a:cubicBezTo>
                  <a:lnTo>
                    <a:pt x="21600" y="2132"/>
                  </a:lnTo>
                  <a:lnTo>
                    <a:pt x="43194" y="2602"/>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wrap="none" lIns="87313" tIns="44450" rIns="87313" bIns="44450" anchor="ctr"/>
            <a:lstStyle/>
            <a:p>
              <a:pPr marL="0" marR="0" lvl="0" indent="0" defTabSz="914400" eaLnBrk="1" fontAlgn="auto" latinLnBrk="0" hangingPunct="1">
                <a:spcBef>
                  <a:spcPts val="0"/>
                </a:spcBef>
                <a:spcAft>
                  <a:spcPts val="0"/>
                </a:spcAft>
                <a:buClrTx/>
                <a:buSzTx/>
                <a:buFontTx/>
                <a:buNone/>
                <a:defRPr/>
              </a:pPr>
              <a:endParaRPr kumimoji="0" lang="zh-CN" altLang="en-US" sz="1600" b="0" i="0" u="none" strike="noStrike" kern="0" cap="none" spc="0" normalizeH="0" baseline="0" noProof="0">
                <a:ln>
                  <a:noFill/>
                </a:ln>
                <a:solidFill>
                  <a:sysClr val="windowText" lastClr="000000"/>
                </a:solidFill>
                <a:effectLst/>
                <a:uLnTx/>
                <a:uFillTx/>
              </a:endParaRPr>
            </a:p>
          </p:txBody>
        </p:sp>
        <p:sp>
          <p:nvSpPr>
            <p:cNvPr id="49" name="Oval 10"/>
            <p:cNvSpPr>
              <a:spLocks noChangeAspect="1" noChangeArrowheads="1"/>
            </p:cNvSpPr>
            <p:nvPr/>
          </p:nvSpPr>
          <p:spPr bwMode="auto">
            <a:xfrm>
              <a:off x="4873124" y="2217002"/>
              <a:ext cx="482207" cy="235060"/>
            </a:xfrm>
            <a:prstGeom prst="ellipse">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p>
              <a:pPr marL="0" marR="0" lvl="0" indent="0" defTabSz="914400" eaLnBrk="1" fontAlgn="auto" latinLnBrk="0" hangingPunct="1">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ea typeface="PMingLiU" pitchFamily="18" charset="-120"/>
              </a:endParaRPr>
            </a:p>
          </p:txBody>
        </p:sp>
        <p:grpSp>
          <p:nvGrpSpPr>
            <p:cNvPr id="50" name="Group 46"/>
            <p:cNvGrpSpPr/>
            <p:nvPr/>
          </p:nvGrpSpPr>
          <p:grpSpPr bwMode="auto">
            <a:xfrm>
              <a:off x="5062515" y="2030298"/>
              <a:ext cx="108799" cy="300876"/>
              <a:chOff x="0" y="0"/>
              <a:chExt cx="203" cy="567"/>
            </a:xfrm>
          </p:grpSpPr>
          <p:grpSp>
            <p:nvGrpSpPr>
              <p:cNvPr id="52" name="Group 47"/>
              <p:cNvGrpSpPr/>
              <p:nvPr/>
            </p:nvGrpSpPr>
            <p:grpSpPr bwMode="auto">
              <a:xfrm>
                <a:off x="47" y="245"/>
                <a:ext cx="108" cy="322"/>
                <a:chOff x="0" y="0"/>
                <a:chExt cx="567" cy="1701"/>
              </a:xfrm>
            </p:grpSpPr>
            <p:sp>
              <p:nvSpPr>
                <p:cNvPr id="55" name="AutoShape 13"/>
                <p:cNvSpPr>
                  <a:spLocks noChangeArrowheads="1"/>
                </p:cNvSpPr>
                <p:nvPr/>
              </p:nvSpPr>
              <p:spPr bwMode="auto">
                <a:xfrm rot="5400000">
                  <a:off x="-726" y="726"/>
                  <a:ext cx="1701" cy="250"/>
                </a:xfrm>
                <a:prstGeom prst="roundRect">
                  <a:avLst>
                    <a:gd name="adj" fmla="val 16667"/>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algn="ctr" defTabSz="914400" eaLnBrk="1" fontAlgn="auto" latinLnBrk="1" hangingPunct="1">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Gulim" panose="020B0600000101010101" pitchFamily="34" charset="-127"/>
                    <a:ea typeface="Gulim" panose="020B0600000101010101" pitchFamily="34" charset="-127"/>
                  </a:endParaRPr>
                </a:p>
              </p:txBody>
            </p:sp>
            <p:sp>
              <p:nvSpPr>
                <p:cNvPr id="56" name="AutoShape 14"/>
                <p:cNvSpPr>
                  <a:spLocks noChangeArrowheads="1"/>
                </p:cNvSpPr>
                <p:nvPr/>
              </p:nvSpPr>
              <p:spPr bwMode="auto">
                <a:xfrm rot="5400000">
                  <a:off x="-409" y="726"/>
                  <a:ext cx="1701" cy="250"/>
                </a:xfrm>
                <a:prstGeom prst="roundRect">
                  <a:avLst>
                    <a:gd name="adj" fmla="val 16667"/>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algn="ctr" defTabSz="914400" eaLnBrk="1" fontAlgn="auto" latinLnBrk="1" hangingPunct="1">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Gulim" panose="020B0600000101010101" pitchFamily="34" charset="-127"/>
                    <a:ea typeface="Gulim" panose="020B0600000101010101" pitchFamily="34" charset="-127"/>
                  </a:endParaRPr>
                </a:p>
              </p:txBody>
            </p:sp>
          </p:grpSp>
          <p:sp>
            <p:nvSpPr>
              <p:cNvPr id="53" name="AutoShape 15"/>
              <p:cNvSpPr>
                <a:spLocks noChangeArrowheads="1"/>
              </p:cNvSpPr>
              <p:nvPr/>
            </p:nvSpPr>
            <p:spPr bwMode="auto">
              <a:xfrm rot="10800000">
                <a:off x="0" y="125"/>
                <a:ext cx="203" cy="206"/>
              </a:xfrm>
              <a:prstGeom prst="roundRect">
                <a:avLst>
                  <a:gd name="adj" fmla="val 16667"/>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rot="10800000" wrap="none" anchor="ctr"/>
              <a:lstStyle/>
              <a:p>
                <a:pPr marL="0" marR="0" lvl="0" indent="0" algn="ctr" defTabSz="914400" eaLnBrk="1" fontAlgn="auto" latinLnBrk="1" hangingPunct="1">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Gulim" panose="020B0600000101010101" pitchFamily="34" charset="-127"/>
                  <a:ea typeface="Gulim" panose="020B0600000101010101" pitchFamily="34" charset="-127"/>
                </a:endParaRPr>
              </a:p>
            </p:txBody>
          </p:sp>
          <p:sp>
            <p:nvSpPr>
              <p:cNvPr id="54" name="AutoShape 16"/>
              <p:cNvSpPr>
                <a:spLocks noChangeArrowheads="1"/>
              </p:cNvSpPr>
              <p:nvPr/>
            </p:nvSpPr>
            <p:spPr bwMode="auto">
              <a:xfrm rot="8100000">
                <a:off x="49" y="0"/>
                <a:ext cx="105" cy="10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rot="10800000" wrap="none" anchor="ctr"/>
              <a:lstStyle/>
              <a:p>
                <a:pPr marL="0" marR="0" lvl="0" indent="0" algn="ctr" defTabSz="914400" eaLnBrk="1" fontAlgn="auto" latinLnBrk="1" hangingPunct="1">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Gulim" panose="020B0600000101010101" pitchFamily="34" charset="-127"/>
                  <a:ea typeface="Gulim" panose="020B0600000101010101" pitchFamily="34" charset="-127"/>
                </a:endParaRPr>
              </a:p>
            </p:txBody>
          </p:sp>
        </p:grpSp>
        <p:sp>
          <p:nvSpPr>
            <p:cNvPr id="51" name="AutoShape 58"/>
            <p:cNvSpPr>
              <a:spLocks noChangeArrowheads="1"/>
            </p:cNvSpPr>
            <p:nvPr/>
          </p:nvSpPr>
          <p:spPr bwMode="auto">
            <a:xfrm>
              <a:off x="5490995" y="2284162"/>
              <a:ext cx="1681682" cy="253865"/>
            </a:xfrm>
            <a:prstGeom prst="roundRect">
              <a:avLst>
                <a:gd name="adj" fmla="val 5630"/>
              </a:avLst>
            </a:pr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algn="ctr" defTabSz="914400" eaLnBrk="1" fontAlgn="auto" latinLnBrk="0" hangingPunct="1">
                <a:spcBef>
                  <a:spcPct val="20000"/>
                </a:spcBef>
                <a:spcAft>
                  <a:spcPts val="0"/>
                </a:spcAft>
                <a:buClr>
                  <a:srgbClr val="E1B40C"/>
                </a:buClr>
                <a:buSzTx/>
                <a:buFont typeface="微软雅黑" panose="020B0503020204020204" pitchFamily="34" charset="-122"/>
                <a:buNone/>
                <a:defRPr/>
              </a:pPr>
              <a:r>
                <a:rPr kumimoji="0" lang="zh-CN" altLang="en-US" sz="900" b="0" i="0" u="none" strike="noStrike" kern="0" cap="none" spc="0" normalizeH="0" baseline="0" noProof="0">
                  <a:ln>
                    <a:noFill/>
                  </a:ln>
                  <a:solidFill>
                    <a:srgbClr val="FFFFFF"/>
                  </a:solidFill>
                  <a:effectLst/>
                  <a:uLnTx/>
                  <a:uFillTx/>
                  <a:latin typeface="微软雅黑" panose="020B0503020204020204" pitchFamily="34" charset="-122"/>
                </a:rPr>
                <a:t>此处添加文字内容</a:t>
              </a:r>
              <a:endParaRPr kumimoji="0" lang="zh-CN" altLang="en-US" sz="900" b="0" i="0" u="none" strike="noStrike" kern="0" cap="none" spc="0" normalizeH="0" baseline="0" noProof="0">
                <a:ln>
                  <a:noFill/>
                </a:ln>
                <a:solidFill>
                  <a:srgbClr val="FFFFFF"/>
                </a:solidFill>
                <a:effectLst>
                  <a:outerShdw blurRad="38100" dist="38100" dir="2700000" algn="tl">
                    <a:srgbClr val="000000"/>
                  </a:outerShdw>
                </a:effectLst>
                <a:uLnTx/>
                <a:uFillTx/>
                <a:latin typeface="微软雅黑" panose="020B0503020204020204" pitchFamily="34" charset="-122"/>
              </a:endParaRPr>
            </a:p>
          </p:txBody>
        </p:sp>
      </p:grpSp>
      <p:grpSp>
        <p:nvGrpSpPr>
          <p:cNvPr id="57" name="组合 56"/>
          <p:cNvGrpSpPr/>
          <p:nvPr/>
        </p:nvGrpSpPr>
        <p:grpSpPr>
          <a:xfrm>
            <a:off x="4923533" y="3288469"/>
            <a:ext cx="2689079" cy="1165894"/>
            <a:chOff x="4756266" y="3248577"/>
            <a:chExt cx="2689079" cy="1165894"/>
          </a:xfrm>
        </p:grpSpPr>
        <p:pic>
          <p:nvPicPr>
            <p:cNvPr id="58" name="Picture 60" descr="阴影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56266" y="4273436"/>
              <a:ext cx="2689079" cy="141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AutoShape 61"/>
            <p:cNvSpPr>
              <a:spLocks noChangeArrowheads="1"/>
            </p:cNvSpPr>
            <p:nvPr/>
          </p:nvSpPr>
          <p:spPr bwMode="auto">
            <a:xfrm>
              <a:off x="4775071" y="3679743"/>
              <a:ext cx="2621919" cy="674285"/>
            </a:xfrm>
            <a:prstGeom prst="roundRect">
              <a:avLst>
                <a:gd name="adj" fmla="val 5630"/>
              </a:avLst>
            </a:prstGeom>
            <a:gradFill rotWithShape="1">
              <a:gsLst>
                <a:gs pos="0">
                  <a:srgbClr val="FFFFFF"/>
                </a:gs>
                <a:gs pos="100000">
                  <a:srgbClr val="D8D8D8"/>
                </a:gs>
              </a:gsLst>
              <a:lin ang="5400000" scaled="1"/>
            </a:gradFill>
            <a:ln w="6350">
              <a:solidFill>
                <a:srgbClr val="C0C0C0"/>
              </a:solidFill>
              <a:round/>
            </a:ln>
          </p:spPr>
          <p:txBody>
            <a:bodyPr wrap="none" anchor="ctr"/>
            <a:lstStyle/>
            <a:p>
              <a:pPr marL="0" marR="0" lvl="0" indent="0" algn="ctr" defTabSz="914400" eaLnBrk="1" fontAlgn="auto" latinLnBrk="0" hangingPunct="1">
                <a:spcBef>
                  <a:spcPct val="20000"/>
                </a:spcBef>
                <a:spcAft>
                  <a:spcPts val="0"/>
                </a:spcAft>
                <a:buClr>
                  <a:srgbClr val="E1B40C"/>
                </a:buClr>
                <a:buSzTx/>
                <a:buFont typeface="微软雅黑" panose="020B0503020204020204" pitchFamily="34" charset="-122"/>
                <a:buNone/>
                <a:defRPr/>
              </a:pPr>
              <a:r>
                <a:rPr kumimoji="0" lang="zh-CN" altLang="en-US" sz="900" b="0" i="0" u="none" strike="noStrike" kern="0" cap="none" spc="0" normalizeH="0" baseline="0" noProof="0">
                  <a:ln>
                    <a:noFill/>
                  </a:ln>
                  <a:solidFill>
                    <a:sysClr val="windowText" lastClr="000000"/>
                  </a:solidFill>
                  <a:effectLst/>
                  <a:uLnTx/>
                  <a:uFillTx/>
                  <a:latin typeface="微软雅黑" panose="020B0503020204020204" pitchFamily="34" charset="-122"/>
                </a:rPr>
                <a:t>单击此处添加文字内容   单击此处添加文字内容</a:t>
              </a:r>
              <a:endParaRPr kumimoji="0" lang="zh-CN" altLang="en-US" sz="900" b="0" i="0" u="none" strike="noStrike" kern="0" cap="none" spc="0" normalizeH="0" baseline="0" noProof="0">
                <a:ln>
                  <a:noFill/>
                </a:ln>
                <a:solidFill>
                  <a:sysClr val="windowText" lastClr="000000"/>
                </a:solidFill>
                <a:effectLst/>
                <a:uLnTx/>
                <a:uFillTx/>
                <a:latin typeface="微软雅黑" panose="020B0503020204020204" pitchFamily="34" charset="-122"/>
              </a:endParaRPr>
            </a:p>
            <a:p>
              <a:pPr marL="0" marR="0" lvl="0" indent="0" algn="ctr" defTabSz="914400" eaLnBrk="1" fontAlgn="auto" latinLnBrk="0" hangingPunct="1">
                <a:spcBef>
                  <a:spcPct val="20000"/>
                </a:spcBef>
                <a:spcAft>
                  <a:spcPts val="0"/>
                </a:spcAft>
                <a:buClr>
                  <a:srgbClr val="E1B40C"/>
                </a:buClr>
                <a:buSzTx/>
                <a:buFont typeface="微软雅黑" panose="020B0503020204020204" pitchFamily="34" charset="-122"/>
                <a:buNone/>
                <a:defRPr/>
              </a:pPr>
              <a:r>
                <a:rPr kumimoji="0" lang="zh-CN" altLang="en-US" sz="900" b="0" i="0" u="none" strike="noStrike" kern="0" cap="none" spc="0" normalizeH="0" baseline="0" noProof="0">
                  <a:ln>
                    <a:noFill/>
                  </a:ln>
                  <a:solidFill>
                    <a:sysClr val="windowText" lastClr="000000"/>
                  </a:solidFill>
                  <a:effectLst/>
                  <a:uLnTx/>
                  <a:uFillTx/>
                  <a:latin typeface="微软雅黑" panose="020B0503020204020204" pitchFamily="34" charset="-122"/>
                </a:rPr>
                <a:t>单击此处添加文字内容   单击此处添加文字内容</a:t>
              </a:r>
              <a:endParaRPr kumimoji="0" lang="zh-CN" altLang="en-US" sz="900" b="0" i="0" u="none" strike="noStrike" kern="0" cap="none" spc="0" normalizeH="0" baseline="0" noProof="0">
                <a:ln>
                  <a:noFill/>
                </a:ln>
                <a:solidFill>
                  <a:sysClr val="windowText" lastClr="000000"/>
                </a:solidFill>
                <a:effectLst/>
                <a:uLnTx/>
                <a:uFillTx/>
                <a:latin typeface="微软雅黑" panose="020B0503020204020204" pitchFamily="34" charset="-122"/>
              </a:endParaRPr>
            </a:p>
          </p:txBody>
        </p:sp>
        <p:sp>
          <p:nvSpPr>
            <p:cNvPr id="60" name="Oval 8"/>
            <p:cNvSpPr>
              <a:spLocks noChangeAspect="1" noChangeArrowheads="1"/>
            </p:cNvSpPr>
            <p:nvPr/>
          </p:nvSpPr>
          <p:spPr bwMode="auto">
            <a:xfrm>
              <a:off x="4873124" y="3630044"/>
              <a:ext cx="482207" cy="233716"/>
            </a:xfrm>
            <a:prstGeom prst="ellipse">
              <a:avLst/>
            </a:prstGeom>
            <a:gradFill rotWithShape="1">
              <a:gsLst>
                <a:gs pos="0">
                  <a:srgbClr val="000000">
                    <a:alpha val="59998"/>
                  </a:srgbClr>
                </a:gs>
                <a:gs pos="100000">
                  <a:srgbClr val="FFFFFF">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p>
              <a:pPr marL="0" marR="0" lvl="0" indent="0" defTabSz="914400" eaLnBrk="1" fontAlgn="auto" latinLnBrk="0" hangingPunct="1">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ea typeface="PMingLiU" pitchFamily="18" charset="-120"/>
              </a:endParaRPr>
            </a:p>
          </p:txBody>
        </p:sp>
        <p:sp>
          <p:nvSpPr>
            <p:cNvPr id="61" name="Arc 9"/>
            <p:cNvSpPr/>
            <p:nvPr/>
          </p:nvSpPr>
          <p:spPr bwMode="auto">
            <a:xfrm>
              <a:off x="4882526" y="3530648"/>
              <a:ext cx="466090" cy="256551"/>
            </a:xfrm>
            <a:custGeom>
              <a:avLst/>
              <a:gdLst>
                <a:gd name="T0" fmla="*/ 550850 w 43195"/>
                <a:gd name="T1" fmla="*/ 33245 h 23732"/>
                <a:gd name="T2" fmla="*/ 275463 w 43195"/>
                <a:gd name="T3" fmla="*/ 303213 h 23732"/>
                <a:gd name="T4" fmla="*/ 0 w 43195"/>
                <a:gd name="T5" fmla="*/ 27240 h 23732"/>
                <a:gd name="T6" fmla="*/ 1339 w 43195"/>
                <a:gd name="T7" fmla="*/ 0 h 23732"/>
                <a:gd name="T8" fmla="*/ 550850 w 43195"/>
                <a:gd name="T9" fmla="*/ 33245 h 23732"/>
                <a:gd name="T10" fmla="*/ 275463 w 43195"/>
                <a:gd name="T11" fmla="*/ 303213 h 23732"/>
                <a:gd name="T12" fmla="*/ 0 w 43195"/>
                <a:gd name="T13" fmla="*/ 27240 h 23732"/>
                <a:gd name="T14" fmla="*/ 1339 w 43195"/>
                <a:gd name="T15" fmla="*/ 0 h 23732"/>
                <a:gd name="T16" fmla="*/ 275463 w 43195"/>
                <a:gd name="T17" fmla="*/ 27240 h 23732"/>
                <a:gd name="T18" fmla="*/ 550850 w 43195"/>
                <a:gd name="T19" fmla="*/ 33245 h 237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195"/>
                <a:gd name="T31" fmla="*/ 0 h 23732"/>
                <a:gd name="T32" fmla="*/ 43195 w 43195"/>
                <a:gd name="T33" fmla="*/ 23732 h 237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195" h="23732" fill="none" extrusionOk="0">
                  <a:moveTo>
                    <a:pt x="43194" y="2602"/>
                  </a:moveTo>
                  <a:cubicBezTo>
                    <a:pt x="42938" y="14346"/>
                    <a:pt x="33345" y="23731"/>
                    <a:pt x="21600" y="23732"/>
                  </a:cubicBezTo>
                  <a:cubicBezTo>
                    <a:pt x="9670" y="23732"/>
                    <a:pt x="0" y="14061"/>
                    <a:pt x="0" y="2132"/>
                  </a:cubicBezTo>
                  <a:cubicBezTo>
                    <a:pt x="-1" y="1420"/>
                    <a:pt x="35" y="708"/>
                    <a:pt x="105" y="0"/>
                  </a:cubicBezTo>
                </a:path>
                <a:path w="43195" h="23732" stroke="0" extrusionOk="0">
                  <a:moveTo>
                    <a:pt x="43194" y="2602"/>
                  </a:moveTo>
                  <a:cubicBezTo>
                    <a:pt x="42938" y="14346"/>
                    <a:pt x="33345" y="23731"/>
                    <a:pt x="21600" y="23732"/>
                  </a:cubicBezTo>
                  <a:cubicBezTo>
                    <a:pt x="9670" y="23732"/>
                    <a:pt x="0" y="14061"/>
                    <a:pt x="0" y="2132"/>
                  </a:cubicBezTo>
                  <a:cubicBezTo>
                    <a:pt x="-1" y="1420"/>
                    <a:pt x="35" y="708"/>
                    <a:pt x="105" y="0"/>
                  </a:cubicBezTo>
                  <a:lnTo>
                    <a:pt x="21600" y="2132"/>
                  </a:lnTo>
                  <a:lnTo>
                    <a:pt x="43194" y="2602"/>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wrap="none" lIns="87313" tIns="44450" rIns="87313" bIns="44450" anchor="ctr"/>
            <a:lstStyle/>
            <a:p>
              <a:pPr marL="0" marR="0" lvl="0" indent="0" defTabSz="914400" eaLnBrk="1" fontAlgn="auto" latinLnBrk="0" hangingPunct="1">
                <a:spcBef>
                  <a:spcPts val="0"/>
                </a:spcBef>
                <a:spcAft>
                  <a:spcPts val="0"/>
                </a:spcAft>
                <a:buClrTx/>
                <a:buSzTx/>
                <a:buFontTx/>
                <a:buNone/>
                <a:defRPr/>
              </a:pPr>
              <a:endParaRPr kumimoji="0" lang="zh-CN" altLang="en-US" sz="1600" b="0" i="0" u="none" strike="noStrike" kern="0" cap="none" spc="0" normalizeH="0" baseline="0" noProof="0">
                <a:ln>
                  <a:noFill/>
                </a:ln>
                <a:solidFill>
                  <a:sysClr val="windowText" lastClr="000000"/>
                </a:solidFill>
                <a:effectLst/>
                <a:uLnTx/>
                <a:uFillTx/>
              </a:endParaRPr>
            </a:p>
          </p:txBody>
        </p:sp>
        <p:sp>
          <p:nvSpPr>
            <p:cNvPr id="62" name="Oval 10"/>
            <p:cNvSpPr>
              <a:spLocks noChangeAspect="1" noChangeArrowheads="1"/>
            </p:cNvSpPr>
            <p:nvPr/>
          </p:nvSpPr>
          <p:spPr bwMode="auto">
            <a:xfrm>
              <a:off x="4873124" y="3435281"/>
              <a:ext cx="482207" cy="235059"/>
            </a:xfrm>
            <a:prstGeom prst="ellipse">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8100000" scaled="1"/>
              <a:tileRect/>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p>
              <a:pPr marL="0" marR="0" lvl="0" indent="0" defTabSz="914400" eaLnBrk="1" fontAlgn="auto" latinLnBrk="0" hangingPunct="1">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ea typeface="PMingLiU" pitchFamily="18" charset="-120"/>
              </a:endParaRPr>
            </a:p>
          </p:txBody>
        </p:sp>
        <p:grpSp>
          <p:nvGrpSpPr>
            <p:cNvPr id="63" name="Group 58"/>
            <p:cNvGrpSpPr/>
            <p:nvPr/>
          </p:nvGrpSpPr>
          <p:grpSpPr bwMode="auto">
            <a:xfrm>
              <a:off x="5062515" y="3248577"/>
              <a:ext cx="108799" cy="300876"/>
              <a:chOff x="0" y="0"/>
              <a:chExt cx="203" cy="567"/>
            </a:xfrm>
          </p:grpSpPr>
          <p:grpSp>
            <p:nvGrpSpPr>
              <p:cNvPr id="65" name="Group 59"/>
              <p:cNvGrpSpPr/>
              <p:nvPr/>
            </p:nvGrpSpPr>
            <p:grpSpPr bwMode="auto">
              <a:xfrm>
                <a:off x="47" y="245"/>
                <a:ext cx="108" cy="322"/>
                <a:chOff x="0" y="0"/>
                <a:chExt cx="567" cy="1701"/>
              </a:xfrm>
            </p:grpSpPr>
            <p:sp>
              <p:nvSpPr>
                <p:cNvPr id="68" name="AutoShape 13"/>
                <p:cNvSpPr>
                  <a:spLocks noChangeArrowheads="1"/>
                </p:cNvSpPr>
                <p:nvPr/>
              </p:nvSpPr>
              <p:spPr bwMode="auto">
                <a:xfrm rot="5400000">
                  <a:off x="-726" y="726"/>
                  <a:ext cx="1701" cy="250"/>
                </a:xfrm>
                <a:prstGeom prst="roundRect">
                  <a:avLst>
                    <a:gd name="adj" fmla="val 16667"/>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algn="ctr" defTabSz="914400" eaLnBrk="1" fontAlgn="auto" latinLnBrk="1" hangingPunct="1">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Gulim" panose="020B0600000101010101" pitchFamily="34" charset="-127"/>
                    <a:ea typeface="Gulim" panose="020B0600000101010101" pitchFamily="34" charset="-127"/>
                  </a:endParaRPr>
                </a:p>
              </p:txBody>
            </p:sp>
            <p:sp>
              <p:nvSpPr>
                <p:cNvPr id="69" name="AutoShape 14"/>
                <p:cNvSpPr>
                  <a:spLocks noChangeArrowheads="1"/>
                </p:cNvSpPr>
                <p:nvPr/>
              </p:nvSpPr>
              <p:spPr bwMode="auto">
                <a:xfrm rot="5400000">
                  <a:off x="-409" y="726"/>
                  <a:ext cx="1701" cy="250"/>
                </a:xfrm>
                <a:prstGeom prst="roundRect">
                  <a:avLst>
                    <a:gd name="adj" fmla="val 16667"/>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algn="ctr" defTabSz="914400" eaLnBrk="1" fontAlgn="auto" latinLnBrk="1" hangingPunct="1">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Gulim" panose="020B0600000101010101" pitchFamily="34" charset="-127"/>
                    <a:ea typeface="Gulim" panose="020B0600000101010101" pitchFamily="34" charset="-127"/>
                  </a:endParaRPr>
                </a:p>
              </p:txBody>
            </p:sp>
          </p:grpSp>
          <p:sp>
            <p:nvSpPr>
              <p:cNvPr id="66" name="AutoShape 15"/>
              <p:cNvSpPr>
                <a:spLocks noChangeArrowheads="1"/>
              </p:cNvSpPr>
              <p:nvPr/>
            </p:nvSpPr>
            <p:spPr bwMode="auto">
              <a:xfrm rot="10800000">
                <a:off x="0" y="125"/>
                <a:ext cx="203" cy="206"/>
              </a:xfrm>
              <a:prstGeom prst="roundRect">
                <a:avLst>
                  <a:gd name="adj" fmla="val 16667"/>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rot="10800000" wrap="none" anchor="ctr"/>
              <a:lstStyle/>
              <a:p>
                <a:pPr marL="0" marR="0" lvl="0" indent="0" algn="ctr" defTabSz="914400" eaLnBrk="1" fontAlgn="auto" latinLnBrk="1" hangingPunct="1">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Gulim" panose="020B0600000101010101" pitchFamily="34" charset="-127"/>
                  <a:ea typeface="Gulim" panose="020B0600000101010101" pitchFamily="34" charset="-127"/>
                </a:endParaRPr>
              </a:p>
            </p:txBody>
          </p:sp>
          <p:sp>
            <p:nvSpPr>
              <p:cNvPr id="67" name="AutoShape 16"/>
              <p:cNvSpPr>
                <a:spLocks noChangeArrowheads="1"/>
              </p:cNvSpPr>
              <p:nvPr/>
            </p:nvSpPr>
            <p:spPr bwMode="auto">
              <a:xfrm rot="8100000">
                <a:off x="49" y="0"/>
                <a:ext cx="105" cy="10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rot="10800000" wrap="none" anchor="ctr"/>
              <a:lstStyle/>
              <a:p>
                <a:pPr marL="0" marR="0" lvl="0" indent="0" algn="ctr" defTabSz="914400" eaLnBrk="1" fontAlgn="auto" latinLnBrk="1" hangingPunct="1">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Gulim" panose="020B0600000101010101" pitchFamily="34" charset="-127"/>
                  <a:ea typeface="Gulim" panose="020B0600000101010101" pitchFamily="34" charset="-127"/>
                </a:endParaRPr>
              </a:p>
            </p:txBody>
          </p:sp>
        </p:grpSp>
        <p:sp>
          <p:nvSpPr>
            <p:cNvPr id="64" name="AutoShape 71"/>
            <p:cNvSpPr>
              <a:spLocks noChangeArrowheads="1"/>
            </p:cNvSpPr>
            <p:nvPr/>
          </p:nvSpPr>
          <p:spPr bwMode="auto">
            <a:xfrm>
              <a:off x="5490995" y="3502441"/>
              <a:ext cx="1681682" cy="253864"/>
            </a:xfrm>
            <a:prstGeom prst="roundRect">
              <a:avLst>
                <a:gd name="adj" fmla="val 5630"/>
              </a:avLst>
            </a:pr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algn="ctr" defTabSz="914400" eaLnBrk="1" fontAlgn="auto" latinLnBrk="0" hangingPunct="1">
                <a:spcBef>
                  <a:spcPct val="20000"/>
                </a:spcBef>
                <a:spcAft>
                  <a:spcPts val="0"/>
                </a:spcAft>
                <a:buClr>
                  <a:srgbClr val="E1B40C"/>
                </a:buClr>
                <a:buSzTx/>
                <a:buFont typeface="微软雅黑" panose="020B0503020204020204" pitchFamily="34" charset="-122"/>
                <a:buNone/>
                <a:defRPr/>
              </a:pPr>
              <a:r>
                <a:rPr kumimoji="0" lang="zh-CN" altLang="en-US" sz="900" b="0" i="0" u="none" strike="noStrike" kern="0" cap="none" spc="0" normalizeH="0" baseline="0" noProof="0">
                  <a:ln>
                    <a:noFill/>
                  </a:ln>
                  <a:solidFill>
                    <a:srgbClr val="FFFFFF"/>
                  </a:solidFill>
                  <a:effectLst/>
                  <a:uLnTx/>
                  <a:uFillTx/>
                  <a:latin typeface="微软雅黑" panose="020B0503020204020204" pitchFamily="34" charset="-122"/>
                </a:rPr>
                <a:t>此处添加文字内容</a:t>
              </a:r>
              <a:endParaRPr kumimoji="0" lang="zh-CN" altLang="en-US" sz="900" b="0" i="0" u="none" strike="noStrike" kern="0" cap="none" spc="0" normalizeH="0" baseline="0" noProof="0">
                <a:ln>
                  <a:noFill/>
                </a:ln>
                <a:solidFill>
                  <a:srgbClr val="FFFFFF"/>
                </a:solidFill>
                <a:effectLst>
                  <a:outerShdw blurRad="38100" dist="38100" dir="2700000" algn="tl">
                    <a:srgbClr val="000000"/>
                  </a:outerShdw>
                </a:effectLst>
                <a:uLnTx/>
                <a:uFillTx/>
                <a:latin typeface="微软雅黑" panose="020B0503020204020204" pitchFamily="34" charset="-122"/>
              </a:endParaRPr>
            </a:p>
          </p:txBody>
        </p:sp>
      </p:grpSp>
      <p:sp>
        <p:nvSpPr>
          <p:cNvPr id="70" name="AutoShape 52"/>
          <p:cNvSpPr>
            <a:spLocks noChangeArrowheads="1"/>
          </p:cNvSpPr>
          <p:nvPr/>
        </p:nvSpPr>
        <p:spPr bwMode="auto">
          <a:xfrm rot="5400000">
            <a:off x="2708602" y="1651113"/>
            <a:ext cx="208196" cy="259237"/>
          </a:xfrm>
          <a:prstGeom prst="triangle">
            <a:avLst>
              <a:gd name="adj" fmla="val 50000"/>
            </a:avLst>
          </a:prstGeom>
          <a:solidFill>
            <a:srgbClr val="C00000"/>
          </a:solidFill>
          <a:ln w="19050">
            <a:solidFill>
              <a:srgbClr val="C00000"/>
            </a:solidFill>
            <a:miter lim="800000"/>
          </a:ln>
        </p:spPr>
        <p:txBody>
          <a:bodyPr rot="10800000" vert="eaVert" wrap="none" lIns="87313" tIns="44450" rIns="87313" bIns="44450" anchor="ctr"/>
          <a:lstStyle/>
          <a:p>
            <a:pPr marL="0" marR="0" lvl="0" indent="0" defTabSz="914400" eaLnBrk="1" fontAlgn="auto" latinLnBrk="0" hangingPunct="1">
              <a:spcBef>
                <a:spcPts val="0"/>
              </a:spcBef>
              <a:spcAft>
                <a:spcPts val="0"/>
              </a:spcAft>
              <a:buClrTx/>
              <a:buSzTx/>
              <a:buFontTx/>
              <a:buNone/>
              <a:defRPr/>
            </a:pPr>
            <a:endParaRPr kumimoji="0" lang="zh-CN" altLang="en-US" sz="1400" b="0" i="0" u="none" strike="noStrike" kern="0" cap="none" spc="0" normalizeH="0" baseline="0" noProof="0">
              <a:ln>
                <a:noFill/>
              </a:ln>
              <a:solidFill>
                <a:srgbClr val="FFFFFF"/>
              </a:solidFill>
              <a:effectLst/>
              <a:uLnTx/>
              <a:uFillTx/>
              <a:ea typeface="PMingLiU" pitchFamily="18" charset="-120"/>
            </a:endParaRPr>
          </a:p>
        </p:txBody>
      </p:sp>
      <p:pic>
        <p:nvPicPr>
          <p:cNvPr id="72" name="图片 7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2398" y="151425"/>
            <a:ext cx="876093" cy="617939"/>
          </a:xfrm>
          <a:prstGeom prst="rect">
            <a:avLst/>
          </a:prstGeom>
        </p:spPr>
      </p:pic>
      <p:sp>
        <p:nvSpPr>
          <p:cNvPr id="74" name="TextBox 73"/>
          <p:cNvSpPr txBox="1"/>
          <p:nvPr/>
        </p:nvSpPr>
        <p:spPr>
          <a:xfrm>
            <a:off x="1222263" y="339502"/>
            <a:ext cx="2492990" cy="369332"/>
          </a:xfrm>
          <a:prstGeom prst="rect">
            <a:avLst/>
          </a:prstGeom>
          <a:noFill/>
        </p:spPr>
        <p:txBody>
          <a:bodyPr wrap="none" rtlCol="0">
            <a:spAutoFit/>
          </a:bodyPr>
          <a:lstStyle/>
          <a:p>
            <a:r>
              <a:rPr lang="zh-CN" altLang="en-US" b="1" dirty="0">
                <a:solidFill>
                  <a:schemeClr val="bg1">
                    <a:lumMod val="95000"/>
                  </a:schemeClr>
                </a:solidFill>
                <a:latin typeface="微软雅黑" panose="020B0503020204020204" pitchFamily="34" charset="-122"/>
                <a:ea typeface="微软雅黑" panose="020B0503020204020204" pitchFamily="34" charset="-122"/>
              </a:rPr>
              <a:t>点击此处输入你的内容</a:t>
            </a:r>
            <a:endParaRPr lang="zh-CN" altLang="en-US" b="1"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Effect transition="in" filter="fade">
                                      <p:cBhvr>
                                        <p:cTn id="15" dur="500"/>
                                        <p:tgtEl>
                                          <p:spTgt spid="5"/>
                                        </p:tgtEl>
                                      </p:cBhvr>
                                    </p:animEffect>
                                  </p:childTnLst>
                                </p:cTn>
                              </p:par>
                            </p:childTnLst>
                          </p:cTn>
                        </p:par>
                        <p:par>
                          <p:cTn id="16" fill="hold">
                            <p:stCondLst>
                              <p:cond delay="1000"/>
                            </p:stCondLst>
                            <p:childTnLst>
                              <p:par>
                                <p:cTn id="17" presetID="2" presetClass="entr" presetSubtype="8"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2" presetClass="entr" presetSubtype="2" fill="hold" nodeType="afterEffect">
                                  <p:stCondLst>
                                    <p:cond delay="0"/>
                                  </p:stCondLst>
                                  <p:childTnLst>
                                    <p:set>
                                      <p:cBhvr>
                                        <p:cTn id="23" dur="1" fill="hold">
                                          <p:stCondLst>
                                            <p:cond delay="0"/>
                                          </p:stCondLst>
                                        </p:cTn>
                                        <p:tgtEl>
                                          <p:spTgt spid="44"/>
                                        </p:tgtEl>
                                        <p:attrNameLst>
                                          <p:attrName>style.visibility</p:attrName>
                                        </p:attrNameLst>
                                      </p:cBhvr>
                                      <p:to>
                                        <p:strVal val="visible"/>
                                      </p:to>
                                    </p:set>
                                    <p:anim calcmode="lin" valueType="num">
                                      <p:cBhvr additive="base">
                                        <p:cTn id="24" dur="500" fill="hold"/>
                                        <p:tgtEl>
                                          <p:spTgt spid="44"/>
                                        </p:tgtEl>
                                        <p:attrNameLst>
                                          <p:attrName>ppt_x</p:attrName>
                                        </p:attrNameLst>
                                      </p:cBhvr>
                                      <p:tavLst>
                                        <p:tav tm="0">
                                          <p:val>
                                            <p:strVal val="1+#ppt_w/2"/>
                                          </p:val>
                                        </p:tav>
                                        <p:tav tm="100000">
                                          <p:val>
                                            <p:strVal val="#ppt_x"/>
                                          </p:val>
                                        </p:tav>
                                      </p:tavLst>
                                    </p:anim>
                                    <p:anim calcmode="lin" valueType="num">
                                      <p:cBhvr additive="base">
                                        <p:cTn id="25" dur="500" fill="hold"/>
                                        <p:tgtEl>
                                          <p:spTgt spid="44"/>
                                        </p:tgtEl>
                                        <p:attrNameLst>
                                          <p:attrName>ppt_y</p:attrName>
                                        </p:attrNameLst>
                                      </p:cBhvr>
                                      <p:tavLst>
                                        <p:tav tm="0">
                                          <p:val>
                                            <p:strVal val="#ppt_y"/>
                                          </p:val>
                                        </p:tav>
                                        <p:tav tm="100000">
                                          <p:val>
                                            <p:strVal val="#ppt_y"/>
                                          </p:val>
                                        </p:tav>
                                      </p:tavLst>
                                    </p:anim>
                                  </p:childTnLst>
                                </p:cTn>
                              </p:par>
                            </p:childTnLst>
                          </p:cTn>
                        </p:par>
                        <p:par>
                          <p:cTn id="26" fill="hold">
                            <p:stCondLst>
                              <p:cond delay="2000"/>
                            </p:stCondLst>
                            <p:childTnLst>
                              <p:par>
                                <p:cTn id="27" presetID="2" presetClass="entr" presetSubtype="2" fill="hold" nodeType="afterEffect">
                                  <p:stCondLst>
                                    <p:cond delay="0"/>
                                  </p:stCondLst>
                                  <p:childTnLst>
                                    <p:set>
                                      <p:cBhvr>
                                        <p:cTn id="28" dur="1" fill="hold">
                                          <p:stCondLst>
                                            <p:cond delay="0"/>
                                          </p:stCondLst>
                                        </p:cTn>
                                        <p:tgtEl>
                                          <p:spTgt spid="57"/>
                                        </p:tgtEl>
                                        <p:attrNameLst>
                                          <p:attrName>style.visibility</p:attrName>
                                        </p:attrNameLst>
                                      </p:cBhvr>
                                      <p:to>
                                        <p:strVal val="visible"/>
                                      </p:to>
                                    </p:set>
                                    <p:anim calcmode="lin" valueType="num">
                                      <p:cBhvr additive="base">
                                        <p:cTn id="29" dur="500" fill="hold"/>
                                        <p:tgtEl>
                                          <p:spTgt spid="57"/>
                                        </p:tgtEl>
                                        <p:attrNameLst>
                                          <p:attrName>ppt_x</p:attrName>
                                        </p:attrNameLst>
                                      </p:cBhvr>
                                      <p:tavLst>
                                        <p:tav tm="0">
                                          <p:val>
                                            <p:strVal val="1+#ppt_w/2"/>
                                          </p:val>
                                        </p:tav>
                                        <p:tav tm="100000">
                                          <p:val>
                                            <p:strVal val="#ppt_x"/>
                                          </p:val>
                                        </p:tav>
                                      </p:tavLst>
                                    </p:anim>
                                    <p:anim calcmode="lin" valueType="num">
                                      <p:cBhvr additive="base">
                                        <p:cTn id="30" dur="500" fill="hold"/>
                                        <p:tgtEl>
                                          <p:spTgt spid="57"/>
                                        </p:tgtEl>
                                        <p:attrNameLst>
                                          <p:attrName>ppt_y</p:attrName>
                                        </p:attrNameLst>
                                      </p:cBhvr>
                                      <p:tavLst>
                                        <p:tav tm="0">
                                          <p:val>
                                            <p:strVal val="#ppt_y"/>
                                          </p:val>
                                        </p:tav>
                                        <p:tav tm="100000">
                                          <p:val>
                                            <p:strVal val="#ppt_y"/>
                                          </p:val>
                                        </p:tav>
                                      </p:tavLst>
                                    </p:anim>
                                  </p:childTnLst>
                                </p:cTn>
                              </p:par>
                            </p:childTnLst>
                          </p:cTn>
                        </p:par>
                        <p:par>
                          <p:cTn id="31" fill="hold">
                            <p:stCondLst>
                              <p:cond delay="2500"/>
                            </p:stCondLst>
                            <p:childTnLst>
                              <p:par>
                                <p:cTn id="32" presetID="2" presetClass="entr" presetSubtype="2" fill="hold" grpId="0" nodeType="afterEffect">
                                  <p:stCondLst>
                                    <p:cond delay="0"/>
                                  </p:stCondLst>
                                  <p:childTnLst>
                                    <p:set>
                                      <p:cBhvr>
                                        <p:cTn id="33" dur="1" fill="hold">
                                          <p:stCondLst>
                                            <p:cond delay="0"/>
                                          </p:stCondLst>
                                        </p:cTn>
                                        <p:tgtEl>
                                          <p:spTgt spid="3"/>
                                        </p:tgtEl>
                                        <p:attrNameLst>
                                          <p:attrName>style.visibility</p:attrName>
                                        </p:attrNameLst>
                                      </p:cBhvr>
                                      <p:to>
                                        <p:strVal val="visible"/>
                                      </p:to>
                                    </p:set>
                                    <p:anim calcmode="lin" valueType="num">
                                      <p:cBhvr additive="base">
                                        <p:cTn id="34" dur="500" fill="hold"/>
                                        <p:tgtEl>
                                          <p:spTgt spid="3"/>
                                        </p:tgtEl>
                                        <p:attrNameLst>
                                          <p:attrName>ppt_x</p:attrName>
                                        </p:attrNameLst>
                                      </p:cBhvr>
                                      <p:tavLst>
                                        <p:tav tm="0">
                                          <p:val>
                                            <p:strVal val="1+#ppt_w/2"/>
                                          </p:val>
                                        </p:tav>
                                        <p:tav tm="100000">
                                          <p:val>
                                            <p:strVal val="#ppt_x"/>
                                          </p:val>
                                        </p:tav>
                                      </p:tavLst>
                                    </p:anim>
                                    <p:anim calcmode="lin" valueType="num">
                                      <p:cBhvr additive="base">
                                        <p:cTn id="35" dur="500" fill="hold"/>
                                        <p:tgtEl>
                                          <p:spTgt spid="3"/>
                                        </p:tgtEl>
                                        <p:attrNameLst>
                                          <p:attrName>ppt_y</p:attrName>
                                        </p:attrNameLst>
                                      </p:cBhvr>
                                      <p:tavLst>
                                        <p:tav tm="0">
                                          <p:val>
                                            <p:strVal val="#ppt_y"/>
                                          </p:val>
                                        </p:tav>
                                        <p:tav tm="100000">
                                          <p:val>
                                            <p:strVal val="#ppt_y"/>
                                          </p:val>
                                        </p:tav>
                                      </p:tavLst>
                                    </p:anim>
                                  </p:childTnLst>
                                </p:cTn>
                              </p:par>
                            </p:childTnLst>
                          </p:cTn>
                        </p:par>
                        <p:par>
                          <p:cTn id="36" fill="hold">
                            <p:stCondLst>
                              <p:cond delay="3000"/>
                            </p:stCondLst>
                            <p:childTnLst>
                              <p:par>
                                <p:cTn id="37" presetID="2" presetClass="entr" presetSubtype="4" fill="hold" nodeType="afterEffect">
                                  <p:stCondLst>
                                    <p:cond delay="0"/>
                                  </p:stCondLst>
                                  <p:childTnLst>
                                    <p:set>
                                      <p:cBhvr>
                                        <p:cTn id="38" dur="1" fill="hold">
                                          <p:stCondLst>
                                            <p:cond delay="0"/>
                                          </p:stCondLst>
                                        </p:cTn>
                                        <p:tgtEl>
                                          <p:spTgt spid="31"/>
                                        </p:tgtEl>
                                        <p:attrNameLst>
                                          <p:attrName>style.visibility</p:attrName>
                                        </p:attrNameLst>
                                      </p:cBhvr>
                                      <p:to>
                                        <p:strVal val="visible"/>
                                      </p:to>
                                    </p:set>
                                    <p:anim calcmode="lin" valueType="num">
                                      <p:cBhvr additive="base">
                                        <p:cTn id="39" dur="500" fill="hold"/>
                                        <p:tgtEl>
                                          <p:spTgt spid="31"/>
                                        </p:tgtEl>
                                        <p:attrNameLst>
                                          <p:attrName>ppt_x</p:attrName>
                                        </p:attrNameLst>
                                      </p:cBhvr>
                                      <p:tavLst>
                                        <p:tav tm="0">
                                          <p:val>
                                            <p:strVal val="#ppt_x"/>
                                          </p:val>
                                        </p:tav>
                                        <p:tav tm="100000">
                                          <p:val>
                                            <p:strVal val="#ppt_x"/>
                                          </p:val>
                                        </p:tav>
                                      </p:tavLst>
                                    </p:anim>
                                    <p:anim calcmode="lin" valueType="num">
                                      <p:cBhvr additive="base">
                                        <p:cTn id="40" dur="500" fill="hold"/>
                                        <p:tgtEl>
                                          <p:spTgt spid="31"/>
                                        </p:tgtEl>
                                        <p:attrNameLst>
                                          <p:attrName>ppt_y</p:attrName>
                                        </p:attrNameLst>
                                      </p:cBhvr>
                                      <p:tavLst>
                                        <p:tav tm="0">
                                          <p:val>
                                            <p:strVal val="1+#ppt_h/2"/>
                                          </p:val>
                                        </p:tav>
                                        <p:tav tm="100000">
                                          <p:val>
                                            <p:strVal val="#ppt_y"/>
                                          </p:val>
                                        </p:tav>
                                      </p:tavLst>
                                    </p:anim>
                                  </p:childTnLst>
                                </p:cTn>
                              </p:par>
                            </p:childTnLst>
                          </p:cTn>
                        </p:par>
                        <p:par>
                          <p:cTn id="41" fill="hold">
                            <p:stCondLst>
                              <p:cond delay="3500"/>
                            </p:stCondLst>
                            <p:childTnLst>
                              <p:par>
                                <p:cTn id="42" presetID="2" presetClass="entr" presetSubtype="4" fill="hold" nodeType="afterEffect">
                                  <p:stCondLst>
                                    <p:cond delay="0"/>
                                  </p:stCondLst>
                                  <p:childTnLst>
                                    <p:set>
                                      <p:cBhvr>
                                        <p:cTn id="43" dur="1" fill="hold">
                                          <p:stCondLst>
                                            <p:cond delay="0"/>
                                          </p:stCondLst>
                                        </p:cTn>
                                        <p:tgtEl>
                                          <p:spTgt spid="18"/>
                                        </p:tgtEl>
                                        <p:attrNameLst>
                                          <p:attrName>style.visibility</p:attrName>
                                        </p:attrNameLst>
                                      </p:cBhvr>
                                      <p:to>
                                        <p:strVal val="visible"/>
                                      </p:to>
                                    </p:set>
                                    <p:anim calcmode="lin" valueType="num">
                                      <p:cBhvr additive="base">
                                        <p:cTn id="44" dur="500" fill="hold"/>
                                        <p:tgtEl>
                                          <p:spTgt spid="18"/>
                                        </p:tgtEl>
                                        <p:attrNameLst>
                                          <p:attrName>ppt_x</p:attrName>
                                        </p:attrNameLst>
                                      </p:cBhvr>
                                      <p:tavLst>
                                        <p:tav tm="0">
                                          <p:val>
                                            <p:strVal val="#ppt_x"/>
                                          </p:val>
                                        </p:tav>
                                        <p:tav tm="100000">
                                          <p:val>
                                            <p:strVal val="#ppt_x"/>
                                          </p:val>
                                        </p:tav>
                                      </p:tavLst>
                                    </p:anim>
                                    <p:anim calcmode="lin" valueType="num">
                                      <p:cBhvr additive="base">
                                        <p:cTn id="45" dur="500" fill="hold"/>
                                        <p:tgtEl>
                                          <p:spTgt spid="18"/>
                                        </p:tgtEl>
                                        <p:attrNameLst>
                                          <p:attrName>ppt_y</p:attrName>
                                        </p:attrNameLst>
                                      </p:cBhvr>
                                      <p:tavLst>
                                        <p:tav tm="0">
                                          <p:val>
                                            <p:strVal val="1+#ppt_h/2"/>
                                          </p:val>
                                        </p:tav>
                                        <p:tav tm="100000">
                                          <p:val>
                                            <p:strVal val="#ppt_y"/>
                                          </p:val>
                                        </p:tav>
                                      </p:tavLst>
                                    </p:anim>
                                  </p:childTnLst>
                                </p:cTn>
                              </p:par>
                            </p:childTnLst>
                          </p:cTn>
                        </p:par>
                        <p:par>
                          <p:cTn id="46" fill="hold">
                            <p:stCondLst>
                              <p:cond delay="4000"/>
                            </p:stCondLst>
                            <p:childTnLst>
                              <p:par>
                                <p:cTn id="47" presetID="2" presetClass="entr" presetSubtype="8" fill="hold" grpId="0" nodeType="afterEffect">
                                  <p:stCondLst>
                                    <p:cond delay="0"/>
                                  </p:stCondLst>
                                  <p:childTnLst>
                                    <p:set>
                                      <p:cBhvr>
                                        <p:cTn id="48" dur="1" fill="hold">
                                          <p:stCondLst>
                                            <p:cond delay="0"/>
                                          </p:stCondLst>
                                        </p:cTn>
                                        <p:tgtEl>
                                          <p:spTgt spid="70"/>
                                        </p:tgtEl>
                                        <p:attrNameLst>
                                          <p:attrName>style.visibility</p:attrName>
                                        </p:attrNameLst>
                                      </p:cBhvr>
                                      <p:to>
                                        <p:strVal val="visible"/>
                                      </p:to>
                                    </p:set>
                                    <p:anim calcmode="lin" valueType="num">
                                      <p:cBhvr additive="base">
                                        <p:cTn id="49" dur="500" fill="hold"/>
                                        <p:tgtEl>
                                          <p:spTgt spid="70"/>
                                        </p:tgtEl>
                                        <p:attrNameLst>
                                          <p:attrName>ppt_x</p:attrName>
                                        </p:attrNameLst>
                                      </p:cBhvr>
                                      <p:tavLst>
                                        <p:tav tm="0">
                                          <p:val>
                                            <p:strVal val="0-#ppt_w/2"/>
                                          </p:val>
                                        </p:tav>
                                        <p:tav tm="100000">
                                          <p:val>
                                            <p:strVal val="#ppt_x"/>
                                          </p:val>
                                        </p:tav>
                                      </p:tavLst>
                                    </p:anim>
                                    <p:anim calcmode="lin" valueType="num">
                                      <p:cBhvr additive="base">
                                        <p:cTn id="50" dur="500" fill="hold"/>
                                        <p:tgtEl>
                                          <p:spTgt spid="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7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68725" y="1332634"/>
            <a:ext cx="3961962" cy="3272934"/>
            <a:chOff x="1352496" y="1051789"/>
            <a:chExt cx="3961962" cy="3272934"/>
          </a:xfrm>
        </p:grpSpPr>
        <p:grpSp>
          <p:nvGrpSpPr>
            <p:cNvPr id="3" name="组合 2"/>
            <p:cNvGrpSpPr/>
            <p:nvPr/>
          </p:nvGrpSpPr>
          <p:grpSpPr>
            <a:xfrm>
              <a:off x="3026619" y="1051789"/>
              <a:ext cx="2287839" cy="1420376"/>
              <a:chOff x="3026619" y="1051789"/>
              <a:chExt cx="2287839" cy="1420376"/>
            </a:xfrm>
          </p:grpSpPr>
          <p:grpSp>
            <p:nvGrpSpPr>
              <p:cNvPr id="22" name="组合 21"/>
              <p:cNvGrpSpPr/>
              <p:nvPr/>
            </p:nvGrpSpPr>
            <p:grpSpPr>
              <a:xfrm>
                <a:off x="3039457" y="1051789"/>
                <a:ext cx="2228262" cy="1378539"/>
                <a:chOff x="3347864" y="815515"/>
                <a:chExt cx="2605980" cy="1612219"/>
              </a:xfrm>
            </p:grpSpPr>
            <p:sp>
              <p:nvSpPr>
                <p:cNvPr id="25" name="矩形 24"/>
                <p:cNvSpPr/>
                <p:nvPr/>
              </p:nvSpPr>
              <p:spPr>
                <a:xfrm>
                  <a:off x="3356379" y="815515"/>
                  <a:ext cx="2597465" cy="16122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ndParaRPr>
                </a:p>
              </p:txBody>
            </p:sp>
            <p:sp>
              <p:nvSpPr>
                <p:cNvPr id="26" name="矩形 25"/>
                <p:cNvSpPr/>
                <p:nvPr/>
              </p:nvSpPr>
              <p:spPr>
                <a:xfrm>
                  <a:off x="3347864" y="1397705"/>
                  <a:ext cx="2068574" cy="1030029"/>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ndParaRPr>
                </a:p>
              </p:txBody>
            </p:sp>
          </p:grpSp>
          <p:sp>
            <p:nvSpPr>
              <p:cNvPr id="23" name="TextBox 22"/>
              <p:cNvSpPr txBox="1"/>
              <p:nvPr/>
            </p:nvSpPr>
            <p:spPr>
              <a:xfrm>
                <a:off x="4826504" y="1571919"/>
                <a:ext cx="487954" cy="900246"/>
              </a:xfrm>
              <a:prstGeom prst="rect">
                <a:avLst/>
              </a:prstGeom>
              <a:noFill/>
              <a:effectLst/>
            </p:spPr>
            <p:txBody>
              <a:bodyPr wrap="none" lIns="68580" tIns="34290" rIns="68580" bIns="34290" rtlCol="0">
                <a:spAutoFit/>
              </a:bodyPr>
              <a:lstStyle/>
              <a:p>
                <a:r>
                  <a:rPr lang="en-US" altLang="zh-CN" sz="5400" b="1" dirty="0">
                    <a:solidFill>
                      <a:schemeClr val="bg1"/>
                    </a:solidFill>
                    <a:effectLst>
                      <a:outerShdw blurRad="75057" dist="38100" dir="5400000" sy="-20000" rotWithShape="0">
                        <a:prstClr val="black">
                          <a:alpha val="25000"/>
                        </a:prstClr>
                      </a:outerShdw>
                    </a:effectLst>
                    <a:latin typeface="方正姚体" panose="02010601030101010101" pitchFamily="2" charset="-122"/>
                    <a:ea typeface="方正姚体" panose="02010601030101010101" pitchFamily="2" charset="-122"/>
                    <a:cs typeface="Arial Unicode MS" pitchFamily="34" charset="-122"/>
                  </a:rPr>
                  <a:t>4</a:t>
                </a:r>
                <a:endParaRPr lang="zh-CN" altLang="en-US" sz="5400" b="1" dirty="0">
                  <a:solidFill>
                    <a:schemeClr val="bg1"/>
                  </a:solidFill>
                  <a:effectLst>
                    <a:outerShdw blurRad="75057" dist="38100" dir="5400000" sy="-20000" rotWithShape="0">
                      <a:prstClr val="black">
                        <a:alpha val="25000"/>
                      </a:prstClr>
                    </a:outerShdw>
                  </a:effectLst>
                  <a:latin typeface="方正姚体" panose="02010601030101010101" pitchFamily="2" charset="-122"/>
                  <a:ea typeface="方正姚体" panose="02010601030101010101" pitchFamily="2" charset="-122"/>
                  <a:cs typeface="Arial Unicode MS" pitchFamily="34" charset="-122"/>
                </a:endParaRPr>
              </a:p>
            </p:txBody>
          </p:sp>
          <p:sp>
            <p:nvSpPr>
              <p:cNvPr id="24" name="TextBox 23"/>
              <p:cNvSpPr txBox="1"/>
              <p:nvPr/>
            </p:nvSpPr>
            <p:spPr>
              <a:xfrm>
                <a:off x="3026619" y="1166983"/>
                <a:ext cx="1818896" cy="253916"/>
              </a:xfrm>
              <a:prstGeom prst="rect">
                <a:avLst/>
              </a:prstGeom>
              <a:noFill/>
            </p:spPr>
            <p:txBody>
              <a:bodyPr wrap="none" lIns="68580" tIns="34290" rIns="68580" bIns="34290" rtlCol="0">
                <a:spAutoFit/>
              </a:bodyPr>
              <a:lstStyle/>
              <a:p>
                <a:r>
                  <a:rPr lang="en-US" altLang="zh-CN" sz="1200" b="1" dirty="0">
                    <a:solidFill>
                      <a:schemeClr val="bg1"/>
                    </a:solidFill>
                  </a:rPr>
                  <a:t>Click here to add your text</a:t>
                </a:r>
                <a:endParaRPr lang="en-US" altLang="zh-CN" sz="1200" b="1" dirty="0">
                  <a:solidFill>
                    <a:schemeClr val="bg1"/>
                  </a:solidFill>
                </a:endParaRPr>
              </a:p>
            </p:txBody>
          </p:sp>
        </p:grpSp>
        <p:grpSp>
          <p:nvGrpSpPr>
            <p:cNvPr id="4" name="组合 3"/>
            <p:cNvGrpSpPr/>
            <p:nvPr/>
          </p:nvGrpSpPr>
          <p:grpSpPr>
            <a:xfrm>
              <a:off x="2470267" y="1667499"/>
              <a:ext cx="2296793" cy="1419752"/>
              <a:chOff x="2470267" y="1667499"/>
              <a:chExt cx="2296793" cy="1419752"/>
            </a:xfrm>
          </p:grpSpPr>
          <p:grpSp>
            <p:nvGrpSpPr>
              <p:cNvPr id="17" name="组合 16"/>
              <p:cNvGrpSpPr/>
              <p:nvPr/>
            </p:nvGrpSpPr>
            <p:grpSpPr>
              <a:xfrm>
                <a:off x="2485318" y="1667499"/>
                <a:ext cx="2228262" cy="1378539"/>
                <a:chOff x="2699792" y="1535595"/>
                <a:chExt cx="2605980" cy="1612219"/>
              </a:xfrm>
            </p:grpSpPr>
            <p:sp>
              <p:nvSpPr>
                <p:cNvPr id="20" name="矩形 19"/>
                <p:cNvSpPr/>
                <p:nvPr/>
              </p:nvSpPr>
              <p:spPr>
                <a:xfrm>
                  <a:off x="2708307" y="1535595"/>
                  <a:ext cx="2597465" cy="16122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ndParaRPr>
                </a:p>
              </p:txBody>
            </p:sp>
            <p:sp>
              <p:nvSpPr>
                <p:cNvPr id="21" name="矩形 20"/>
                <p:cNvSpPr/>
                <p:nvPr/>
              </p:nvSpPr>
              <p:spPr>
                <a:xfrm>
                  <a:off x="2699792" y="2117785"/>
                  <a:ext cx="2068574" cy="1030029"/>
                </a:xfrm>
                <a:prstGeom prst="rect">
                  <a:avLst/>
                </a:prstGeom>
                <a:solidFill>
                  <a:srgbClr val="EAEAEA">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ndParaRPr>
                </a:p>
              </p:txBody>
            </p:sp>
          </p:grpSp>
          <p:sp>
            <p:nvSpPr>
              <p:cNvPr id="18" name="TextBox 17"/>
              <p:cNvSpPr txBox="1"/>
              <p:nvPr/>
            </p:nvSpPr>
            <p:spPr>
              <a:xfrm>
                <a:off x="4279106" y="2187005"/>
                <a:ext cx="487954" cy="900246"/>
              </a:xfrm>
              <a:prstGeom prst="rect">
                <a:avLst/>
              </a:prstGeom>
              <a:noFill/>
              <a:effectLst/>
            </p:spPr>
            <p:txBody>
              <a:bodyPr wrap="none" lIns="68580" tIns="34290" rIns="68580" bIns="34290" rtlCol="0">
                <a:spAutoFit/>
              </a:bodyPr>
              <a:lstStyle/>
              <a:p>
                <a:r>
                  <a:rPr lang="en-US" altLang="zh-CN" sz="5400" b="1" dirty="0">
                    <a:solidFill>
                      <a:schemeClr val="bg1"/>
                    </a:solidFill>
                    <a:effectLst>
                      <a:outerShdw blurRad="75057" dist="38100" dir="5400000" sy="-20000" rotWithShape="0">
                        <a:prstClr val="black">
                          <a:alpha val="25000"/>
                        </a:prstClr>
                      </a:outerShdw>
                    </a:effectLst>
                    <a:latin typeface="方正姚体" panose="02010601030101010101" pitchFamily="2" charset="-122"/>
                    <a:ea typeface="方正姚体" panose="02010601030101010101" pitchFamily="2" charset="-122"/>
                    <a:cs typeface="Arial Unicode MS" pitchFamily="34" charset="-122"/>
                  </a:rPr>
                  <a:t>3</a:t>
                </a:r>
                <a:endParaRPr lang="zh-CN" altLang="en-US" sz="5400" b="1" dirty="0">
                  <a:solidFill>
                    <a:schemeClr val="bg1"/>
                  </a:solidFill>
                  <a:effectLst>
                    <a:outerShdw blurRad="75057" dist="38100" dir="5400000" sy="-20000" rotWithShape="0">
                      <a:prstClr val="black">
                        <a:alpha val="25000"/>
                      </a:prstClr>
                    </a:outerShdw>
                  </a:effectLst>
                  <a:latin typeface="方正姚体" panose="02010601030101010101" pitchFamily="2" charset="-122"/>
                  <a:ea typeface="方正姚体" panose="02010601030101010101" pitchFamily="2" charset="-122"/>
                  <a:cs typeface="Arial Unicode MS" pitchFamily="34" charset="-122"/>
                </a:endParaRPr>
              </a:p>
            </p:txBody>
          </p:sp>
          <p:sp>
            <p:nvSpPr>
              <p:cNvPr id="19" name="TextBox 18"/>
              <p:cNvSpPr txBox="1"/>
              <p:nvPr/>
            </p:nvSpPr>
            <p:spPr>
              <a:xfrm>
                <a:off x="2470267" y="1766034"/>
                <a:ext cx="1818896" cy="253916"/>
              </a:xfrm>
              <a:prstGeom prst="rect">
                <a:avLst/>
              </a:prstGeom>
              <a:noFill/>
            </p:spPr>
            <p:txBody>
              <a:bodyPr wrap="none" lIns="68580" tIns="34290" rIns="68580" bIns="34290" rtlCol="0">
                <a:spAutoFit/>
              </a:bodyPr>
              <a:lstStyle/>
              <a:p>
                <a:r>
                  <a:rPr lang="en-US" altLang="zh-CN" sz="1200" b="1" dirty="0">
                    <a:solidFill>
                      <a:schemeClr val="bg1"/>
                    </a:solidFill>
                  </a:rPr>
                  <a:t>Click here to add your text</a:t>
                </a:r>
                <a:endParaRPr lang="en-US" altLang="zh-CN" sz="1200" b="1" dirty="0">
                  <a:solidFill>
                    <a:schemeClr val="bg1"/>
                  </a:solidFill>
                </a:endParaRPr>
              </a:p>
            </p:txBody>
          </p:sp>
        </p:grpSp>
        <p:grpSp>
          <p:nvGrpSpPr>
            <p:cNvPr id="5" name="组合 4"/>
            <p:cNvGrpSpPr/>
            <p:nvPr/>
          </p:nvGrpSpPr>
          <p:grpSpPr>
            <a:xfrm>
              <a:off x="1906635" y="2283208"/>
              <a:ext cx="2302972" cy="1421433"/>
              <a:chOff x="1906635" y="2283208"/>
              <a:chExt cx="2302972" cy="1421433"/>
            </a:xfrm>
          </p:grpSpPr>
          <p:grpSp>
            <p:nvGrpSpPr>
              <p:cNvPr id="12" name="组合 11"/>
              <p:cNvGrpSpPr/>
              <p:nvPr/>
            </p:nvGrpSpPr>
            <p:grpSpPr>
              <a:xfrm>
                <a:off x="1931180" y="2283208"/>
                <a:ext cx="2228262" cy="1378539"/>
                <a:chOff x="2051720" y="2255675"/>
                <a:chExt cx="2605980" cy="1612219"/>
              </a:xfrm>
              <a:solidFill>
                <a:schemeClr val="bg1"/>
              </a:solidFill>
            </p:grpSpPr>
            <p:sp>
              <p:nvSpPr>
                <p:cNvPr id="15" name="矩形 14"/>
                <p:cNvSpPr/>
                <p:nvPr/>
              </p:nvSpPr>
              <p:spPr>
                <a:xfrm>
                  <a:off x="2060235" y="2255675"/>
                  <a:ext cx="2597465" cy="16122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ndParaRPr>
                </a:p>
              </p:txBody>
            </p:sp>
            <p:sp>
              <p:nvSpPr>
                <p:cNvPr id="16" name="矩形 15"/>
                <p:cNvSpPr/>
                <p:nvPr/>
              </p:nvSpPr>
              <p:spPr>
                <a:xfrm>
                  <a:off x="2051720" y="2837865"/>
                  <a:ext cx="2068574" cy="1030029"/>
                </a:xfrm>
                <a:prstGeom prst="rect">
                  <a:avLst/>
                </a:prstGeom>
                <a:solidFill>
                  <a:srgbClr val="EAEAEA">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ndParaRPr>
                </a:p>
              </p:txBody>
            </p:sp>
          </p:grpSp>
          <p:sp>
            <p:nvSpPr>
              <p:cNvPr id="13" name="TextBox 12"/>
              <p:cNvSpPr txBox="1"/>
              <p:nvPr/>
            </p:nvSpPr>
            <p:spPr>
              <a:xfrm>
                <a:off x="3721653" y="2804395"/>
                <a:ext cx="487954" cy="900246"/>
              </a:xfrm>
              <a:prstGeom prst="rect">
                <a:avLst/>
              </a:prstGeom>
              <a:noFill/>
              <a:effectLst/>
            </p:spPr>
            <p:txBody>
              <a:bodyPr wrap="none" lIns="68580" tIns="34290" rIns="68580" bIns="34290" rtlCol="0">
                <a:spAutoFit/>
              </a:bodyPr>
              <a:lstStyle/>
              <a:p>
                <a:r>
                  <a:rPr lang="en-US" altLang="zh-CN" sz="5400" b="1" dirty="0">
                    <a:solidFill>
                      <a:schemeClr val="bg1"/>
                    </a:solidFill>
                    <a:effectLst>
                      <a:outerShdw blurRad="75057" dist="38100" dir="5400000" sy="-20000" rotWithShape="0">
                        <a:prstClr val="black">
                          <a:alpha val="25000"/>
                        </a:prstClr>
                      </a:outerShdw>
                    </a:effectLst>
                    <a:latin typeface="方正姚体" panose="02010601030101010101" pitchFamily="2" charset="-122"/>
                    <a:ea typeface="方正姚体" panose="02010601030101010101" pitchFamily="2" charset="-122"/>
                    <a:cs typeface="Arial Unicode MS" pitchFamily="34" charset="-122"/>
                  </a:rPr>
                  <a:t>2</a:t>
                </a:r>
                <a:endParaRPr lang="zh-CN" altLang="en-US" sz="5400" b="1" dirty="0">
                  <a:solidFill>
                    <a:schemeClr val="bg1"/>
                  </a:solidFill>
                  <a:effectLst>
                    <a:outerShdw blurRad="75057" dist="38100" dir="5400000" sy="-20000" rotWithShape="0">
                      <a:prstClr val="black">
                        <a:alpha val="25000"/>
                      </a:prstClr>
                    </a:outerShdw>
                  </a:effectLst>
                  <a:latin typeface="方正姚体" panose="02010601030101010101" pitchFamily="2" charset="-122"/>
                  <a:ea typeface="方正姚体" panose="02010601030101010101" pitchFamily="2" charset="-122"/>
                  <a:cs typeface="Arial Unicode MS" pitchFamily="34" charset="-122"/>
                </a:endParaRPr>
              </a:p>
            </p:txBody>
          </p:sp>
          <p:sp>
            <p:nvSpPr>
              <p:cNvPr id="14" name="TextBox 13"/>
              <p:cNvSpPr txBox="1"/>
              <p:nvPr/>
            </p:nvSpPr>
            <p:spPr>
              <a:xfrm>
                <a:off x="1906635" y="2384378"/>
                <a:ext cx="1818896" cy="253916"/>
              </a:xfrm>
              <a:prstGeom prst="rect">
                <a:avLst/>
              </a:prstGeom>
              <a:noFill/>
            </p:spPr>
            <p:txBody>
              <a:bodyPr wrap="none" lIns="68580" tIns="34290" rIns="68580" bIns="34290" rtlCol="0">
                <a:spAutoFit/>
              </a:bodyPr>
              <a:lstStyle/>
              <a:p>
                <a:r>
                  <a:rPr lang="en-US" altLang="zh-CN" sz="1200" b="1" dirty="0">
                    <a:solidFill>
                      <a:schemeClr val="bg1"/>
                    </a:solidFill>
                  </a:rPr>
                  <a:t>Click here to add your text</a:t>
                </a:r>
                <a:endParaRPr lang="en-US" altLang="zh-CN" sz="1200" b="1" dirty="0">
                  <a:solidFill>
                    <a:schemeClr val="bg1"/>
                  </a:solidFill>
                </a:endParaRPr>
              </a:p>
            </p:txBody>
          </p:sp>
        </p:grpSp>
        <p:grpSp>
          <p:nvGrpSpPr>
            <p:cNvPr id="6" name="组合 5"/>
            <p:cNvGrpSpPr/>
            <p:nvPr/>
          </p:nvGrpSpPr>
          <p:grpSpPr>
            <a:xfrm>
              <a:off x="1352496" y="2898918"/>
              <a:ext cx="2384067" cy="1425805"/>
              <a:chOff x="1352496" y="2898918"/>
              <a:chExt cx="2384067" cy="1425805"/>
            </a:xfrm>
          </p:grpSpPr>
          <p:grpSp>
            <p:nvGrpSpPr>
              <p:cNvPr id="7" name="组合 6"/>
              <p:cNvGrpSpPr/>
              <p:nvPr/>
            </p:nvGrpSpPr>
            <p:grpSpPr>
              <a:xfrm>
                <a:off x="1377041" y="2898918"/>
                <a:ext cx="2228262" cy="1378539"/>
                <a:chOff x="1403648" y="2975755"/>
                <a:chExt cx="2605980" cy="1612219"/>
              </a:xfrm>
            </p:grpSpPr>
            <p:sp>
              <p:nvSpPr>
                <p:cNvPr id="10" name="矩形 9"/>
                <p:cNvSpPr/>
                <p:nvPr/>
              </p:nvSpPr>
              <p:spPr>
                <a:xfrm>
                  <a:off x="1412163" y="2975755"/>
                  <a:ext cx="2597465" cy="16122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ndParaRPr>
                </a:p>
              </p:txBody>
            </p:sp>
            <p:sp>
              <p:nvSpPr>
                <p:cNvPr id="11" name="矩形 10"/>
                <p:cNvSpPr/>
                <p:nvPr/>
              </p:nvSpPr>
              <p:spPr>
                <a:xfrm>
                  <a:off x="1403648" y="3557945"/>
                  <a:ext cx="2068574" cy="1030029"/>
                </a:xfrm>
                <a:prstGeom prst="rect">
                  <a:avLst/>
                </a:prstGeom>
                <a:solidFill>
                  <a:srgbClr val="EAEAEA">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ndParaRPr>
                </a:p>
              </p:txBody>
            </p:sp>
          </p:grpSp>
          <p:sp>
            <p:nvSpPr>
              <p:cNvPr id="8" name="TextBox 7"/>
              <p:cNvSpPr txBox="1"/>
              <p:nvPr/>
            </p:nvSpPr>
            <p:spPr>
              <a:xfrm>
                <a:off x="3248609" y="3424477"/>
                <a:ext cx="487954" cy="900246"/>
              </a:xfrm>
              <a:prstGeom prst="rect">
                <a:avLst/>
              </a:prstGeom>
              <a:noFill/>
              <a:effectLst/>
            </p:spPr>
            <p:txBody>
              <a:bodyPr wrap="none" lIns="68580" tIns="34290" rIns="68580" bIns="34290" rtlCol="0">
                <a:spAutoFit/>
              </a:bodyPr>
              <a:lstStyle/>
              <a:p>
                <a:r>
                  <a:rPr lang="en-US" altLang="zh-CN" sz="5400" b="1" dirty="0">
                    <a:solidFill>
                      <a:schemeClr val="bg1"/>
                    </a:solidFill>
                    <a:effectLst>
                      <a:outerShdw blurRad="75057" dist="38100" dir="5400000" sy="-20000" rotWithShape="0">
                        <a:prstClr val="black">
                          <a:alpha val="25000"/>
                        </a:prstClr>
                      </a:outerShdw>
                    </a:effectLst>
                    <a:latin typeface="方正姚体" panose="02010601030101010101" pitchFamily="2" charset="-122"/>
                    <a:ea typeface="方正姚体" panose="02010601030101010101" pitchFamily="2" charset="-122"/>
                    <a:cs typeface="Arial Unicode MS" pitchFamily="34" charset="-122"/>
                  </a:rPr>
                  <a:t>1</a:t>
                </a:r>
                <a:endParaRPr lang="zh-CN" altLang="en-US" sz="5400" b="1" dirty="0">
                  <a:solidFill>
                    <a:schemeClr val="bg1"/>
                  </a:solidFill>
                  <a:effectLst>
                    <a:outerShdw blurRad="75057" dist="38100" dir="5400000" sy="-20000" rotWithShape="0">
                      <a:prstClr val="black">
                        <a:alpha val="25000"/>
                      </a:prstClr>
                    </a:outerShdw>
                  </a:effectLst>
                  <a:latin typeface="方正姚体" panose="02010601030101010101" pitchFamily="2" charset="-122"/>
                  <a:ea typeface="方正姚体" panose="02010601030101010101" pitchFamily="2" charset="-122"/>
                  <a:cs typeface="Arial Unicode MS" pitchFamily="34" charset="-122"/>
                </a:endParaRPr>
              </a:p>
            </p:txBody>
          </p:sp>
          <p:sp>
            <p:nvSpPr>
              <p:cNvPr id="9" name="TextBox 8"/>
              <p:cNvSpPr txBox="1"/>
              <p:nvPr/>
            </p:nvSpPr>
            <p:spPr>
              <a:xfrm>
                <a:off x="1352496" y="3001769"/>
                <a:ext cx="1818896" cy="253916"/>
              </a:xfrm>
              <a:prstGeom prst="rect">
                <a:avLst/>
              </a:prstGeom>
              <a:noFill/>
            </p:spPr>
            <p:txBody>
              <a:bodyPr wrap="none" lIns="68580" tIns="34290" rIns="68580" bIns="34290" rtlCol="0">
                <a:spAutoFit/>
              </a:bodyPr>
              <a:lstStyle/>
              <a:p>
                <a:r>
                  <a:rPr lang="en-US" altLang="zh-CN" sz="1200" b="1" dirty="0">
                    <a:solidFill>
                      <a:schemeClr val="bg1"/>
                    </a:solidFill>
                  </a:rPr>
                  <a:t>Click here to add your text</a:t>
                </a:r>
                <a:endParaRPr lang="en-US" altLang="zh-CN" sz="1200" b="1" dirty="0">
                  <a:solidFill>
                    <a:schemeClr val="bg1"/>
                  </a:solidFill>
                </a:endParaRPr>
              </a:p>
            </p:txBody>
          </p:sp>
        </p:grpSp>
      </p:grpSp>
      <p:sp>
        <p:nvSpPr>
          <p:cNvPr id="27" name="文本框 27"/>
          <p:cNvSpPr txBox="1"/>
          <p:nvPr/>
        </p:nvSpPr>
        <p:spPr>
          <a:xfrm>
            <a:off x="4098679" y="3097463"/>
            <a:ext cx="4104456" cy="1323439"/>
          </a:xfrm>
          <a:prstGeom prst="rect">
            <a:avLst/>
          </a:prstGeom>
          <a:noFill/>
        </p:spPr>
        <p:txBody>
          <a:bodyPr wrap="square">
            <a:spAutoFit/>
          </a:bodyPr>
          <a:lstStyle/>
          <a:p>
            <a:pPr eaLnBrk="1" fontAlgn="auto" hangingPunct="1">
              <a:spcBef>
                <a:spcPts val="0"/>
              </a:spcBef>
              <a:spcAft>
                <a:spcPts val="0"/>
              </a:spcAft>
              <a:defRPr/>
            </a:pPr>
            <a:r>
              <a:rPr lang="zh-CN" altLang="en-US" sz="2000" b="1" dirty="0">
                <a:solidFill>
                  <a:srgbClr val="C00000"/>
                </a:solidFill>
                <a:latin typeface="微软雅黑" panose="020B0503020204020204" pitchFamily="34" charset="-122"/>
                <a:ea typeface="微软雅黑" panose="020B0503020204020204" pitchFamily="34" charset="-122"/>
              </a:rPr>
              <a:t>在此输入你的标题</a:t>
            </a:r>
            <a:endParaRPr lang="en-US" altLang="zh-CN" sz="2000" b="1" dirty="0">
              <a:solidFill>
                <a:srgbClr val="C00000"/>
              </a:solidFill>
              <a:latin typeface="微软雅黑" panose="020B0503020204020204" pitchFamily="34" charset="-122"/>
              <a:ea typeface="微软雅黑" panose="020B0503020204020204" pitchFamily="34" charset="-122"/>
            </a:endParaRPr>
          </a:p>
          <a:p>
            <a:pPr eaLnBrk="1" fontAlgn="auto" hangingPunct="1">
              <a:spcBef>
                <a:spcPts val="0"/>
              </a:spcBef>
              <a:spcAft>
                <a:spcPts val="0"/>
              </a:spcAft>
              <a:defRPr/>
            </a:pPr>
            <a:r>
              <a:rPr lang="zh-CN" altLang="en-US" sz="1200" b="1" dirty="0">
                <a:solidFill>
                  <a:schemeClr val="tx1">
                    <a:lumMod val="75000"/>
                    <a:lumOff val="25000"/>
                  </a:schemeClr>
                </a:solidFill>
                <a:latin typeface="宋体" panose="02010600030101010101" pitchFamily="2" charset="-122"/>
                <a:ea typeface="宋体" panose="02010600030101010101" pitchFamily="2" charset="-122"/>
              </a:rPr>
              <a:t>财务管理是在一定的整体目标下，关于资产的购置</a:t>
            </a:r>
            <a:r>
              <a:rPr lang="en-US" altLang="zh-CN" sz="1200" b="1" dirty="0">
                <a:solidFill>
                  <a:schemeClr val="tx1">
                    <a:lumMod val="75000"/>
                    <a:lumOff val="25000"/>
                  </a:schemeClr>
                </a:solidFill>
                <a:latin typeface="宋体" panose="02010600030101010101" pitchFamily="2" charset="-122"/>
                <a:ea typeface="宋体" panose="02010600030101010101" pitchFamily="2" charset="-122"/>
              </a:rPr>
              <a:t>,</a:t>
            </a:r>
            <a:r>
              <a:rPr lang="zh-CN" altLang="en-US" sz="1200" b="1" dirty="0">
                <a:solidFill>
                  <a:schemeClr val="tx1">
                    <a:lumMod val="75000"/>
                    <a:lumOff val="25000"/>
                  </a:schemeClr>
                </a:solidFill>
                <a:latin typeface="宋体" panose="02010600030101010101" pitchFamily="2" charset="-122"/>
                <a:ea typeface="宋体" panose="02010600030101010101" pitchFamily="2" charset="-122"/>
              </a:rPr>
              <a:t>资本的融通和经营中现金流量，以及利润分配的管理。财务管理是企业管理的一个组成部分，它是根据财经法规制度，按照财务管理的原则，组织企业财务活动，处理财务关系的一项经济管理工作。</a:t>
            </a:r>
            <a:endParaRPr lang="zh-CN" altLang="en-US" sz="1200" b="1" dirty="0">
              <a:solidFill>
                <a:schemeClr val="tx1">
                  <a:lumMod val="75000"/>
                  <a:lumOff val="25000"/>
                </a:schemeClr>
              </a:solidFill>
              <a:latin typeface="宋体" panose="02010600030101010101" pitchFamily="2" charset="-122"/>
              <a:ea typeface="宋体" panose="02010600030101010101" pitchFamily="2" charset="-122"/>
            </a:endParaRPr>
          </a:p>
        </p:txBody>
      </p:sp>
      <p:pic>
        <p:nvPicPr>
          <p:cNvPr id="28" name="图片 27"/>
          <p:cNvPicPr>
            <a:picLocks noChangeAspect="1"/>
          </p:cNvPicPr>
          <p:nvPr/>
        </p:nvPicPr>
        <p:blipFill rotWithShape="1">
          <a:blip r:embed="rId1" cstate="print">
            <a:extLst>
              <a:ext uri="{28A0092B-C50C-407E-A947-70E740481C1C}">
                <a14:useLocalDpi xmlns:a14="http://schemas.microsoft.com/office/drawing/2010/main" val="0"/>
              </a:ext>
            </a:extLst>
          </a:blip>
          <a:srcRect l="33667" t="27310" r="38672" b="46667"/>
          <a:stretch>
            <a:fillRect/>
          </a:stretch>
        </p:blipFill>
        <p:spPr>
          <a:xfrm flipH="1">
            <a:off x="2074134" y="3179763"/>
            <a:ext cx="1600817" cy="1786548"/>
          </a:xfrm>
          <a:prstGeom prst="rect">
            <a:avLst/>
          </a:prstGeom>
        </p:spPr>
      </p:pic>
      <p:pic>
        <p:nvPicPr>
          <p:cNvPr id="30" name="图片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2398" y="151425"/>
            <a:ext cx="876093" cy="617939"/>
          </a:xfrm>
          <a:prstGeom prst="rect">
            <a:avLst/>
          </a:prstGeom>
        </p:spPr>
      </p:pic>
      <p:sp>
        <p:nvSpPr>
          <p:cNvPr id="32" name="TextBox 31"/>
          <p:cNvSpPr txBox="1"/>
          <p:nvPr/>
        </p:nvSpPr>
        <p:spPr>
          <a:xfrm>
            <a:off x="1222263" y="339502"/>
            <a:ext cx="2492990" cy="369332"/>
          </a:xfrm>
          <a:prstGeom prst="rect">
            <a:avLst/>
          </a:prstGeom>
          <a:noFill/>
        </p:spPr>
        <p:txBody>
          <a:bodyPr wrap="none" rtlCol="0">
            <a:spAutoFit/>
          </a:bodyPr>
          <a:lstStyle/>
          <a:p>
            <a:r>
              <a:rPr lang="zh-CN" altLang="en-US" b="1" dirty="0">
                <a:solidFill>
                  <a:schemeClr val="bg1">
                    <a:lumMod val="95000"/>
                  </a:schemeClr>
                </a:solidFill>
                <a:latin typeface="微软雅黑" panose="020B0503020204020204" pitchFamily="34" charset="-122"/>
                <a:ea typeface="微软雅黑" panose="020B0503020204020204" pitchFamily="34" charset="-122"/>
              </a:rPr>
              <a:t>点击此处输入你的内容</a:t>
            </a:r>
            <a:endParaRPr lang="zh-CN" altLang="en-US" b="1"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0" presetClass="path" presetSubtype="0" accel="50000" decel="50000" fill="hold" nodeType="withEffect">
                                  <p:stCondLst>
                                    <p:cond delay="0"/>
                                  </p:stCondLst>
                                  <p:childTnLst>
                                    <p:animMotion origin="layout" path="M -2.77778E-6 8.20481E-7 C 0.00799 -0.00432 0.01754 -0.02159 0.02413 -0.03115 C 0.02656 -0.03455 0.02934 -0.03948 0.03212 -0.04164 C 0.03472 -0.0438 0.03993 -0.04843 0.04167 -0.05182 C 0.04601 -0.06076 0.05191 -0.06755 0.05694 -0.07526 C 0.06285 -0.08451 0.06858 -0.09469 0.07448 -0.10395 C 0.07708 -0.10796 0.07865 -0.11351 0.08177 -0.11536 C 0.08455 -0.12091 0.08646 -0.12677 0.09045 -0.12986 C 0.09288 -0.13572 0.09879 -0.14682 0.10226 -0.14929 C 0.10399 -0.15392 0.10608 -0.15762 0.10868 -0.16101 C 0.11007 -0.16286 0.11198 -0.16348 0.11319 -0.16595 C 0.11493 -0.16965 0.11649 -0.17211 0.11892 -0.17397 C 0.12274 -0.17983 0.12656 -0.18569 0.13073 -0.19062 C 0.13316 -0.1934 0.13368 -0.19679 0.13646 -0.19833 C 0.14306 -0.21005 0.15104 -0.219 0.15833 -0.22949 C 0.16198 -0.23473 0.16563 -0.24275 0.17014 -0.24522 C 0.17899 -0.25601 0.18681 -0.26897 0.19566 -0.28007 C 0.19757 -0.28532 0.19983 -0.28532 0.20226 -0.28933 C 0.20521 -0.29395 0.2066 -0.29858 0.21024 -0.30105 C 0.21146 -0.30321 0.2125 -0.30598 0.21389 -0.30752 C 0.21458 -0.30845 0.21597 -0.30999 0.21597 -0.30999 " pathEditMode="relative" ptsTypes="ffffffffffffffffffffA">
                                      <p:cBhvr>
                                        <p:cTn id="8" dur="1500" fill="hold"/>
                                        <p:tgtEl>
                                          <p:spTgt spid="28"/>
                                        </p:tgtEl>
                                        <p:attrNameLst>
                                          <p:attrName>ppt_x</p:attrName>
                                          <p:attrName>ppt_y</p:attrName>
                                        </p:attrNameLst>
                                      </p:cBhvr>
                                    </p:animMotion>
                                  </p:childTnLst>
                                </p:cTn>
                              </p:par>
                              <p:par>
                                <p:cTn id="9" presetID="2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1500"/>
                                        <p:tgtEl>
                                          <p:spTgt spid="2"/>
                                        </p:tgtEl>
                                      </p:cBhvr>
                                    </p:animEffect>
                                  </p:childTnLst>
                                </p:cTn>
                              </p:par>
                            </p:childTnLst>
                          </p:cTn>
                        </p:par>
                        <p:par>
                          <p:cTn id="12" fill="hold">
                            <p:stCondLst>
                              <p:cond delay="0"/>
                            </p:stCondLst>
                            <p:childTnLst>
                              <p:par>
                                <p:cTn id="13" presetID="1" presetClass="exit" presetSubtype="0" fill="hold" nodeType="afterEffect">
                                  <p:stCondLst>
                                    <p:cond delay="0"/>
                                  </p:stCondLst>
                                  <p:childTnLst>
                                    <p:set>
                                      <p:cBhvr>
                                        <p:cTn id="14" dur="1" fill="hold">
                                          <p:stCondLst>
                                            <p:cond delay="0"/>
                                          </p:stCondLst>
                                        </p:cTn>
                                        <p:tgtEl>
                                          <p:spTgt spid="28"/>
                                        </p:tgtEl>
                                        <p:attrNameLst>
                                          <p:attrName>style.visibility</p:attrName>
                                        </p:attrNameLst>
                                      </p:cBhvr>
                                      <p:to>
                                        <p:strVal val="hidden"/>
                                      </p:to>
                                    </p:set>
                                  </p:childTnLst>
                                </p:cTn>
                              </p:par>
                            </p:childTnLst>
                          </p:cTn>
                        </p:par>
                        <p:par>
                          <p:cTn id="15" fill="hold">
                            <p:stCondLst>
                              <p:cond delay="0"/>
                            </p:stCondLst>
                            <p:childTnLst>
                              <p:par>
                                <p:cTn id="16" presetID="22" presetClass="entr" presetSubtype="8" fill="hold" grpId="0" nodeType="after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wipe(left)">
                                      <p:cBhvr>
                                        <p:cTn id="18" dur="1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707275" y="1370323"/>
            <a:ext cx="3431880" cy="3431880"/>
          </a:xfrm>
          <a:prstGeom prst="ellipse">
            <a:avLst/>
          </a:prstGeom>
          <a:solidFill>
            <a:srgbClr val="FF3333"/>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2520000" anchor="ctr"/>
          <a:lstStyle/>
          <a:p>
            <a:pPr algn="ctr">
              <a:defRPr/>
            </a:pPr>
            <a:r>
              <a:rPr lang="zh-CN" altLang="en-US" sz="2000" b="1" dirty="0">
                <a:solidFill>
                  <a:schemeClr val="bg1"/>
                </a:solidFill>
                <a:latin typeface="+mn-ea"/>
              </a:rPr>
              <a:t>文字</a:t>
            </a:r>
            <a:endParaRPr lang="zh-CN" altLang="en-US" sz="2000" b="1" dirty="0">
              <a:solidFill>
                <a:schemeClr val="bg1"/>
              </a:solidFill>
              <a:latin typeface="+mn-ea"/>
            </a:endParaRPr>
          </a:p>
        </p:txBody>
      </p:sp>
      <p:sp>
        <p:nvSpPr>
          <p:cNvPr id="3" name="椭圆 2"/>
          <p:cNvSpPr/>
          <p:nvPr/>
        </p:nvSpPr>
        <p:spPr>
          <a:xfrm>
            <a:off x="1012074" y="2042692"/>
            <a:ext cx="2759511" cy="2759511"/>
          </a:xfrm>
          <a:prstGeom prst="ellipse">
            <a:avLst/>
          </a:prstGeom>
          <a:solidFill>
            <a:srgbClr val="F60000"/>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1800000" anchor="ctr"/>
          <a:lstStyle/>
          <a:p>
            <a:pPr algn="ctr">
              <a:defRPr/>
            </a:pPr>
            <a:r>
              <a:rPr lang="zh-CN" altLang="en-US" sz="2000" b="1" dirty="0">
                <a:solidFill>
                  <a:schemeClr val="bg1"/>
                </a:solidFill>
                <a:latin typeface="+mn-ea"/>
              </a:rPr>
              <a:t>文字</a:t>
            </a:r>
            <a:endParaRPr lang="zh-CN" altLang="en-US" sz="2000" b="1" dirty="0">
              <a:solidFill>
                <a:schemeClr val="bg1"/>
              </a:solidFill>
              <a:latin typeface="+mn-ea"/>
            </a:endParaRPr>
          </a:p>
        </p:txBody>
      </p:sp>
      <p:sp>
        <p:nvSpPr>
          <p:cNvPr id="4" name="椭圆 3"/>
          <p:cNvSpPr/>
          <p:nvPr/>
        </p:nvSpPr>
        <p:spPr>
          <a:xfrm>
            <a:off x="1310525" y="2702804"/>
            <a:ext cx="2101150" cy="2099399"/>
          </a:xfrm>
          <a:prstGeom prst="ellipse">
            <a:avLst/>
          </a:prstGeom>
          <a:solidFill>
            <a:srgbClr val="D20000"/>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1080000" anchor="ctr"/>
          <a:lstStyle/>
          <a:p>
            <a:pPr algn="ctr">
              <a:defRPr/>
            </a:pPr>
            <a:r>
              <a:rPr lang="zh-CN" altLang="en-US" sz="2000" b="1" dirty="0">
                <a:solidFill>
                  <a:schemeClr val="bg1"/>
                </a:solidFill>
                <a:latin typeface="+mn-ea"/>
              </a:rPr>
              <a:t>文字</a:t>
            </a:r>
            <a:endParaRPr lang="zh-CN" altLang="en-US" sz="2000" b="1" dirty="0">
              <a:solidFill>
                <a:schemeClr val="bg1"/>
              </a:solidFill>
              <a:latin typeface="+mn-ea"/>
            </a:endParaRPr>
          </a:p>
        </p:txBody>
      </p:sp>
      <p:sp>
        <p:nvSpPr>
          <p:cNvPr id="5" name="椭圆 4"/>
          <p:cNvSpPr/>
          <p:nvPr/>
        </p:nvSpPr>
        <p:spPr>
          <a:xfrm>
            <a:off x="1685175" y="3527505"/>
            <a:ext cx="1274698" cy="1274698"/>
          </a:xfrm>
          <a:prstGeom prst="ellipse">
            <a:avLst/>
          </a:prstGeom>
          <a:solidFill>
            <a:srgbClr val="C00000"/>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r>
              <a:rPr lang="zh-CN" altLang="en-US" sz="2000" b="1" dirty="0">
                <a:solidFill>
                  <a:schemeClr val="bg1"/>
                </a:solidFill>
                <a:latin typeface="+mn-ea"/>
              </a:rPr>
              <a:t>文字</a:t>
            </a:r>
            <a:endParaRPr lang="zh-CN" altLang="en-US" sz="2000" b="1" dirty="0">
              <a:solidFill>
                <a:schemeClr val="bg1"/>
              </a:solidFill>
              <a:latin typeface="+mn-ea"/>
            </a:endParaRPr>
          </a:p>
        </p:txBody>
      </p:sp>
      <p:grpSp>
        <p:nvGrpSpPr>
          <p:cNvPr id="6" name="组合 5"/>
          <p:cNvGrpSpPr/>
          <p:nvPr/>
        </p:nvGrpSpPr>
        <p:grpSpPr>
          <a:xfrm>
            <a:off x="4461102" y="1679612"/>
            <a:ext cx="4301003" cy="836356"/>
            <a:chOff x="4167207" y="1475424"/>
            <a:chExt cx="3464804" cy="673752"/>
          </a:xfrm>
        </p:grpSpPr>
        <p:sp>
          <p:nvSpPr>
            <p:cNvPr id="7" name="矩形 6"/>
            <p:cNvSpPr/>
            <p:nvPr/>
          </p:nvSpPr>
          <p:spPr>
            <a:xfrm>
              <a:off x="4167207" y="1475424"/>
              <a:ext cx="1224455" cy="673752"/>
            </a:xfrm>
            <a:prstGeom prst="rect">
              <a:avLst/>
            </a:prstGeom>
            <a:solidFill>
              <a:srgbClr val="FF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lumMod val="75000"/>
                    <a:lumOff val="25000"/>
                  </a:schemeClr>
                </a:solidFill>
              </a:endParaRPr>
            </a:p>
          </p:txBody>
        </p:sp>
        <p:grpSp>
          <p:nvGrpSpPr>
            <p:cNvPr id="8" name="组合 7"/>
            <p:cNvGrpSpPr>
              <a:grpSpLocks noChangeAspect="1"/>
            </p:cNvGrpSpPr>
            <p:nvPr/>
          </p:nvGrpSpPr>
          <p:grpSpPr>
            <a:xfrm>
              <a:off x="4624241" y="1608097"/>
              <a:ext cx="338120" cy="405000"/>
              <a:chOff x="4730751" y="5818188"/>
              <a:chExt cx="433388" cy="519113"/>
            </a:xfrm>
            <a:solidFill>
              <a:schemeClr val="bg1"/>
            </a:solidFill>
          </p:grpSpPr>
          <p:sp>
            <p:nvSpPr>
              <p:cNvPr id="10" name="Freeform 5"/>
              <p:cNvSpPr/>
              <p:nvPr/>
            </p:nvSpPr>
            <p:spPr bwMode="auto">
              <a:xfrm>
                <a:off x="4821238" y="5818188"/>
                <a:ext cx="192088" cy="142875"/>
              </a:xfrm>
              <a:custGeom>
                <a:avLst/>
                <a:gdLst>
                  <a:gd name="T0" fmla="*/ 39 w 51"/>
                  <a:gd name="T1" fmla="*/ 26 h 37"/>
                  <a:gd name="T2" fmla="*/ 47 w 51"/>
                  <a:gd name="T3" fmla="*/ 36 h 37"/>
                  <a:gd name="T4" fmla="*/ 48 w 51"/>
                  <a:gd name="T5" fmla="*/ 33 h 37"/>
                  <a:gd name="T6" fmla="*/ 49 w 51"/>
                  <a:gd name="T7" fmla="*/ 34 h 37"/>
                  <a:gd name="T8" fmla="*/ 44 w 51"/>
                  <a:gd name="T9" fmla="*/ 13 h 37"/>
                  <a:gd name="T10" fmla="*/ 44 w 51"/>
                  <a:gd name="T11" fmla="*/ 13 h 37"/>
                  <a:gd name="T12" fmla="*/ 13 w 51"/>
                  <a:gd name="T13" fmla="*/ 10 h 37"/>
                  <a:gd name="T14" fmla="*/ 4 w 51"/>
                  <a:gd name="T15" fmla="*/ 35 h 37"/>
                  <a:gd name="T16" fmla="*/ 39 w 51"/>
                  <a:gd name="T17" fmla="*/ 2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37">
                    <a:moveTo>
                      <a:pt x="39" y="26"/>
                    </a:moveTo>
                    <a:cubicBezTo>
                      <a:pt x="39" y="27"/>
                      <a:pt x="41" y="33"/>
                      <a:pt x="47" y="36"/>
                    </a:cubicBezTo>
                    <a:cubicBezTo>
                      <a:pt x="47" y="36"/>
                      <a:pt x="48" y="33"/>
                      <a:pt x="48" y="33"/>
                    </a:cubicBezTo>
                    <a:cubicBezTo>
                      <a:pt x="48" y="33"/>
                      <a:pt x="49" y="34"/>
                      <a:pt x="49" y="34"/>
                    </a:cubicBezTo>
                    <a:cubicBezTo>
                      <a:pt x="49" y="34"/>
                      <a:pt x="51" y="19"/>
                      <a:pt x="44" y="13"/>
                    </a:cubicBezTo>
                    <a:cubicBezTo>
                      <a:pt x="44" y="13"/>
                      <a:pt x="44" y="13"/>
                      <a:pt x="44" y="13"/>
                    </a:cubicBezTo>
                    <a:cubicBezTo>
                      <a:pt x="29" y="0"/>
                      <a:pt x="13" y="10"/>
                      <a:pt x="13" y="10"/>
                    </a:cubicBezTo>
                    <a:cubicBezTo>
                      <a:pt x="0" y="18"/>
                      <a:pt x="4" y="35"/>
                      <a:pt x="4" y="35"/>
                    </a:cubicBezTo>
                    <a:cubicBezTo>
                      <a:pt x="27" y="37"/>
                      <a:pt x="39" y="26"/>
                      <a:pt x="39"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schemeClr val="tx1">
                      <a:lumMod val="75000"/>
                      <a:lumOff val="25000"/>
                    </a:schemeClr>
                  </a:solidFill>
                </a:endParaRPr>
              </a:p>
            </p:txBody>
          </p:sp>
          <p:sp>
            <p:nvSpPr>
              <p:cNvPr id="11" name="Freeform 6"/>
              <p:cNvSpPr>
                <a:spLocks noEditPoints="1"/>
              </p:cNvSpPr>
              <p:nvPr/>
            </p:nvSpPr>
            <p:spPr bwMode="auto">
              <a:xfrm>
                <a:off x="4730751" y="5961063"/>
                <a:ext cx="433388" cy="376238"/>
              </a:xfrm>
              <a:custGeom>
                <a:avLst/>
                <a:gdLst>
                  <a:gd name="T0" fmla="*/ 91 w 115"/>
                  <a:gd name="T1" fmla="*/ 39 h 98"/>
                  <a:gd name="T2" fmla="*/ 76 w 115"/>
                  <a:gd name="T3" fmla="*/ 31 h 98"/>
                  <a:gd name="T4" fmla="*/ 73 w 115"/>
                  <a:gd name="T5" fmla="*/ 0 h 98"/>
                  <a:gd name="T6" fmla="*/ 71 w 115"/>
                  <a:gd name="T7" fmla="*/ 7 h 98"/>
                  <a:gd name="T8" fmla="*/ 62 w 115"/>
                  <a:gd name="T9" fmla="*/ 23 h 98"/>
                  <a:gd name="T10" fmla="*/ 63 w 115"/>
                  <a:gd name="T11" fmla="*/ 30 h 98"/>
                  <a:gd name="T12" fmla="*/ 38 w 115"/>
                  <a:gd name="T13" fmla="*/ 31 h 98"/>
                  <a:gd name="T14" fmla="*/ 39 w 115"/>
                  <a:gd name="T15" fmla="*/ 23 h 98"/>
                  <a:gd name="T16" fmla="*/ 31 w 115"/>
                  <a:gd name="T17" fmla="*/ 7 h 98"/>
                  <a:gd name="T18" fmla="*/ 28 w 115"/>
                  <a:gd name="T19" fmla="*/ 0 h 98"/>
                  <a:gd name="T20" fmla="*/ 25 w 115"/>
                  <a:gd name="T21" fmla="*/ 31 h 98"/>
                  <a:gd name="T22" fmla="*/ 16 w 115"/>
                  <a:gd name="T23" fmla="*/ 35 h 98"/>
                  <a:gd name="T24" fmla="*/ 8 w 115"/>
                  <a:gd name="T25" fmla="*/ 40 h 98"/>
                  <a:gd name="T26" fmla="*/ 0 w 115"/>
                  <a:gd name="T27" fmla="*/ 77 h 98"/>
                  <a:gd name="T28" fmla="*/ 2 w 115"/>
                  <a:gd name="T29" fmla="*/ 84 h 98"/>
                  <a:gd name="T30" fmla="*/ 48 w 115"/>
                  <a:gd name="T31" fmla="*/ 93 h 98"/>
                  <a:gd name="T32" fmla="*/ 68 w 115"/>
                  <a:gd name="T33" fmla="*/ 92 h 98"/>
                  <a:gd name="T34" fmla="*/ 86 w 115"/>
                  <a:gd name="T35" fmla="*/ 98 h 98"/>
                  <a:gd name="T36" fmla="*/ 115 w 115"/>
                  <a:gd name="T37" fmla="*/ 68 h 98"/>
                  <a:gd name="T38" fmla="*/ 91 w 115"/>
                  <a:gd name="T39" fmla="*/ 39 h 98"/>
                  <a:gd name="T40" fmla="*/ 86 w 115"/>
                  <a:gd name="T41" fmla="*/ 94 h 98"/>
                  <a:gd name="T42" fmla="*/ 75 w 115"/>
                  <a:gd name="T43" fmla="*/ 91 h 98"/>
                  <a:gd name="T44" fmla="*/ 60 w 115"/>
                  <a:gd name="T45" fmla="*/ 68 h 98"/>
                  <a:gd name="T46" fmla="*/ 86 w 115"/>
                  <a:gd name="T47" fmla="*/ 42 h 98"/>
                  <a:gd name="T48" fmla="*/ 94 w 115"/>
                  <a:gd name="T49" fmla="*/ 44 h 98"/>
                  <a:gd name="T50" fmla="*/ 111 w 115"/>
                  <a:gd name="T51" fmla="*/ 68 h 98"/>
                  <a:gd name="T52" fmla="*/ 86 w 115"/>
                  <a:gd name="T53" fmla="*/ 9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5" h="98">
                    <a:moveTo>
                      <a:pt x="91" y="39"/>
                    </a:moveTo>
                    <a:cubicBezTo>
                      <a:pt x="86" y="35"/>
                      <a:pt x="79" y="32"/>
                      <a:pt x="76" y="31"/>
                    </a:cubicBezTo>
                    <a:cubicBezTo>
                      <a:pt x="70" y="18"/>
                      <a:pt x="73" y="0"/>
                      <a:pt x="73" y="0"/>
                    </a:cubicBezTo>
                    <a:cubicBezTo>
                      <a:pt x="72" y="5"/>
                      <a:pt x="71" y="7"/>
                      <a:pt x="71" y="7"/>
                    </a:cubicBezTo>
                    <a:cubicBezTo>
                      <a:pt x="69" y="16"/>
                      <a:pt x="62" y="23"/>
                      <a:pt x="62" y="23"/>
                    </a:cubicBezTo>
                    <a:cubicBezTo>
                      <a:pt x="62" y="26"/>
                      <a:pt x="62" y="28"/>
                      <a:pt x="63" y="30"/>
                    </a:cubicBezTo>
                    <a:cubicBezTo>
                      <a:pt x="52" y="48"/>
                      <a:pt x="42" y="38"/>
                      <a:pt x="38" y="31"/>
                    </a:cubicBezTo>
                    <a:cubicBezTo>
                      <a:pt x="39" y="29"/>
                      <a:pt x="39" y="26"/>
                      <a:pt x="39" y="23"/>
                    </a:cubicBezTo>
                    <a:cubicBezTo>
                      <a:pt x="39" y="23"/>
                      <a:pt x="32" y="16"/>
                      <a:pt x="31" y="7"/>
                    </a:cubicBezTo>
                    <a:cubicBezTo>
                      <a:pt x="31" y="7"/>
                      <a:pt x="29" y="5"/>
                      <a:pt x="28" y="0"/>
                    </a:cubicBezTo>
                    <a:cubicBezTo>
                      <a:pt x="28" y="0"/>
                      <a:pt x="32" y="18"/>
                      <a:pt x="25" y="31"/>
                    </a:cubicBezTo>
                    <a:cubicBezTo>
                      <a:pt x="21" y="33"/>
                      <a:pt x="16" y="35"/>
                      <a:pt x="16" y="35"/>
                    </a:cubicBezTo>
                    <a:cubicBezTo>
                      <a:pt x="10" y="37"/>
                      <a:pt x="8" y="40"/>
                      <a:pt x="8" y="40"/>
                    </a:cubicBezTo>
                    <a:cubicBezTo>
                      <a:pt x="0" y="51"/>
                      <a:pt x="0" y="77"/>
                      <a:pt x="0" y="77"/>
                    </a:cubicBezTo>
                    <a:cubicBezTo>
                      <a:pt x="0" y="83"/>
                      <a:pt x="2" y="84"/>
                      <a:pt x="2" y="84"/>
                    </a:cubicBezTo>
                    <a:cubicBezTo>
                      <a:pt x="20" y="92"/>
                      <a:pt x="48" y="93"/>
                      <a:pt x="48" y="93"/>
                    </a:cubicBezTo>
                    <a:cubicBezTo>
                      <a:pt x="55" y="93"/>
                      <a:pt x="62" y="93"/>
                      <a:pt x="68" y="92"/>
                    </a:cubicBezTo>
                    <a:cubicBezTo>
                      <a:pt x="73" y="95"/>
                      <a:pt x="79" y="98"/>
                      <a:pt x="86" y="98"/>
                    </a:cubicBezTo>
                    <a:cubicBezTo>
                      <a:pt x="102" y="98"/>
                      <a:pt x="115" y="84"/>
                      <a:pt x="115" y="68"/>
                    </a:cubicBezTo>
                    <a:cubicBezTo>
                      <a:pt x="115" y="53"/>
                      <a:pt x="105" y="41"/>
                      <a:pt x="91" y="39"/>
                    </a:cubicBezTo>
                    <a:close/>
                    <a:moveTo>
                      <a:pt x="86" y="94"/>
                    </a:moveTo>
                    <a:cubicBezTo>
                      <a:pt x="82" y="94"/>
                      <a:pt x="78" y="93"/>
                      <a:pt x="75" y="91"/>
                    </a:cubicBezTo>
                    <a:cubicBezTo>
                      <a:pt x="66" y="87"/>
                      <a:pt x="60" y="78"/>
                      <a:pt x="60" y="68"/>
                    </a:cubicBezTo>
                    <a:cubicBezTo>
                      <a:pt x="60" y="54"/>
                      <a:pt x="72" y="42"/>
                      <a:pt x="86" y="42"/>
                    </a:cubicBezTo>
                    <a:cubicBezTo>
                      <a:pt x="89" y="42"/>
                      <a:pt x="92" y="43"/>
                      <a:pt x="94" y="44"/>
                    </a:cubicBezTo>
                    <a:cubicBezTo>
                      <a:pt x="104" y="47"/>
                      <a:pt x="111" y="57"/>
                      <a:pt x="111" y="68"/>
                    </a:cubicBezTo>
                    <a:cubicBezTo>
                      <a:pt x="111" y="82"/>
                      <a:pt x="100" y="94"/>
                      <a:pt x="86" y="9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schemeClr val="tx1">
                      <a:lumMod val="75000"/>
                      <a:lumOff val="25000"/>
                    </a:schemeClr>
                  </a:solidFill>
                </a:endParaRPr>
              </a:p>
            </p:txBody>
          </p:sp>
          <p:sp>
            <p:nvSpPr>
              <p:cNvPr id="12" name="Freeform 7"/>
              <p:cNvSpPr/>
              <p:nvPr/>
            </p:nvSpPr>
            <p:spPr bwMode="auto">
              <a:xfrm>
                <a:off x="4991101" y="6153150"/>
                <a:ext cx="131763" cy="133350"/>
              </a:xfrm>
              <a:custGeom>
                <a:avLst/>
                <a:gdLst>
                  <a:gd name="T0" fmla="*/ 34 w 35"/>
                  <a:gd name="T1" fmla="*/ 12 h 35"/>
                  <a:gd name="T2" fmla="*/ 23 w 35"/>
                  <a:gd name="T3" fmla="*/ 12 h 35"/>
                  <a:gd name="T4" fmla="*/ 23 w 35"/>
                  <a:gd name="T5" fmla="*/ 1 h 35"/>
                  <a:gd name="T6" fmla="*/ 22 w 35"/>
                  <a:gd name="T7" fmla="*/ 0 h 35"/>
                  <a:gd name="T8" fmla="*/ 12 w 35"/>
                  <a:gd name="T9" fmla="*/ 0 h 35"/>
                  <a:gd name="T10" fmla="*/ 12 w 35"/>
                  <a:gd name="T11" fmla="*/ 1 h 35"/>
                  <a:gd name="T12" fmla="*/ 12 w 35"/>
                  <a:gd name="T13" fmla="*/ 12 h 35"/>
                  <a:gd name="T14" fmla="*/ 0 w 35"/>
                  <a:gd name="T15" fmla="*/ 12 h 35"/>
                  <a:gd name="T16" fmla="*/ 0 w 35"/>
                  <a:gd name="T17" fmla="*/ 12 h 35"/>
                  <a:gd name="T18" fmla="*/ 0 w 35"/>
                  <a:gd name="T19" fmla="*/ 23 h 35"/>
                  <a:gd name="T20" fmla="*/ 0 w 35"/>
                  <a:gd name="T21" fmla="*/ 23 h 35"/>
                  <a:gd name="T22" fmla="*/ 12 w 35"/>
                  <a:gd name="T23" fmla="*/ 23 h 35"/>
                  <a:gd name="T24" fmla="*/ 12 w 35"/>
                  <a:gd name="T25" fmla="*/ 35 h 35"/>
                  <a:gd name="T26" fmla="*/ 12 w 35"/>
                  <a:gd name="T27" fmla="*/ 35 h 35"/>
                  <a:gd name="T28" fmla="*/ 22 w 35"/>
                  <a:gd name="T29" fmla="*/ 35 h 35"/>
                  <a:gd name="T30" fmla="*/ 23 w 35"/>
                  <a:gd name="T31" fmla="*/ 35 h 35"/>
                  <a:gd name="T32" fmla="*/ 23 w 35"/>
                  <a:gd name="T33" fmla="*/ 23 h 35"/>
                  <a:gd name="T34" fmla="*/ 34 w 35"/>
                  <a:gd name="T35" fmla="*/ 23 h 35"/>
                  <a:gd name="T36" fmla="*/ 35 w 35"/>
                  <a:gd name="T37" fmla="*/ 23 h 35"/>
                  <a:gd name="T38" fmla="*/ 35 w 35"/>
                  <a:gd name="T39" fmla="*/ 12 h 35"/>
                  <a:gd name="T40" fmla="*/ 34 w 35"/>
                  <a:gd name="T41"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35">
                    <a:moveTo>
                      <a:pt x="34" y="12"/>
                    </a:moveTo>
                    <a:cubicBezTo>
                      <a:pt x="23" y="12"/>
                      <a:pt x="23" y="12"/>
                      <a:pt x="23" y="12"/>
                    </a:cubicBezTo>
                    <a:cubicBezTo>
                      <a:pt x="23" y="1"/>
                      <a:pt x="23" y="1"/>
                      <a:pt x="23" y="1"/>
                    </a:cubicBezTo>
                    <a:cubicBezTo>
                      <a:pt x="23" y="0"/>
                      <a:pt x="23" y="0"/>
                      <a:pt x="22" y="0"/>
                    </a:cubicBezTo>
                    <a:cubicBezTo>
                      <a:pt x="12" y="0"/>
                      <a:pt x="12" y="0"/>
                      <a:pt x="12" y="0"/>
                    </a:cubicBezTo>
                    <a:cubicBezTo>
                      <a:pt x="12" y="0"/>
                      <a:pt x="12" y="0"/>
                      <a:pt x="12" y="1"/>
                    </a:cubicBezTo>
                    <a:cubicBezTo>
                      <a:pt x="12" y="12"/>
                      <a:pt x="12" y="12"/>
                      <a:pt x="12" y="12"/>
                    </a:cubicBezTo>
                    <a:cubicBezTo>
                      <a:pt x="0" y="12"/>
                      <a:pt x="0" y="12"/>
                      <a:pt x="0" y="12"/>
                    </a:cubicBezTo>
                    <a:cubicBezTo>
                      <a:pt x="0" y="12"/>
                      <a:pt x="0" y="12"/>
                      <a:pt x="0" y="12"/>
                    </a:cubicBezTo>
                    <a:cubicBezTo>
                      <a:pt x="0" y="23"/>
                      <a:pt x="0" y="23"/>
                      <a:pt x="0" y="23"/>
                    </a:cubicBezTo>
                    <a:cubicBezTo>
                      <a:pt x="0" y="23"/>
                      <a:pt x="0" y="23"/>
                      <a:pt x="0" y="23"/>
                    </a:cubicBezTo>
                    <a:cubicBezTo>
                      <a:pt x="12" y="23"/>
                      <a:pt x="12" y="23"/>
                      <a:pt x="12" y="23"/>
                    </a:cubicBezTo>
                    <a:cubicBezTo>
                      <a:pt x="12" y="35"/>
                      <a:pt x="12" y="35"/>
                      <a:pt x="12" y="35"/>
                    </a:cubicBezTo>
                    <a:cubicBezTo>
                      <a:pt x="12" y="35"/>
                      <a:pt x="12" y="35"/>
                      <a:pt x="12" y="35"/>
                    </a:cubicBezTo>
                    <a:cubicBezTo>
                      <a:pt x="22" y="35"/>
                      <a:pt x="22" y="35"/>
                      <a:pt x="22" y="35"/>
                    </a:cubicBezTo>
                    <a:cubicBezTo>
                      <a:pt x="23" y="35"/>
                      <a:pt x="23" y="35"/>
                      <a:pt x="23" y="35"/>
                    </a:cubicBezTo>
                    <a:cubicBezTo>
                      <a:pt x="23" y="23"/>
                      <a:pt x="23" y="23"/>
                      <a:pt x="23" y="23"/>
                    </a:cubicBezTo>
                    <a:cubicBezTo>
                      <a:pt x="34" y="23"/>
                      <a:pt x="34" y="23"/>
                      <a:pt x="34" y="23"/>
                    </a:cubicBezTo>
                    <a:cubicBezTo>
                      <a:pt x="34" y="23"/>
                      <a:pt x="35" y="23"/>
                      <a:pt x="35" y="23"/>
                    </a:cubicBezTo>
                    <a:cubicBezTo>
                      <a:pt x="35" y="12"/>
                      <a:pt x="35" y="12"/>
                      <a:pt x="35" y="12"/>
                    </a:cubicBezTo>
                    <a:cubicBezTo>
                      <a:pt x="35" y="12"/>
                      <a:pt x="34" y="12"/>
                      <a:pt x="34"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schemeClr val="tx1">
                      <a:lumMod val="75000"/>
                      <a:lumOff val="25000"/>
                    </a:schemeClr>
                  </a:solidFill>
                </a:endParaRPr>
              </a:p>
            </p:txBody>
          </p:sp>
        </p:grpSp>
        <p:sp>
          <p:nvSpPr>
            <p:cNvPr id="9" name="文本框 8"/>
            <p:cNvSpPr txBox="1"/>
            <p:nvPr/>
          </p:nvSpPr>
          <p:spPr>
            <a:xfrm>
              <a:off x="5465973" y="1560513"/>
              <a:ext cx="2166038" cy="452488"/>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b="1" dirty="0">
                  <a:solidFill>
                    <a:schemeClr val="tx1">
                      <a:lumMod val="75000"/>
                      <a:lumOff val="25000"/>
                    </a:schemeClr>
                  </a:solidFill>
                </a:rPr>
                <a:t>EXAMPLE TEXT</a:t>
              </a:r>
              <a:endParaRPr lang="en-US" altLang="zh-CN" sz="1200" b="1" dirty="0">
                <a:solidFill>
                  <a:schemeClr val="tx1">
                    <a:lumMod val="75000"/>
                    <a:lumOff val="25000"/>
                  </a:schemeClr>
                </a:solidFill>
              </a:endParaRPr>
            </a:p>
            <a:p>
              <a:r>
                <a:rPr lang="en-US" altLang="zh-CN" sz="1000" dirty="0">
                  <a:solidFill>
                    <a:schemeClr val="tx1">
                      <a:lumMod val="75000"/>
                      <a:lumOff val="25000"/>
                    </a:schemeClr>
                  </a:solidFill>
                </a:rPr>
                <a:t>Lorem ipsum dolor sit amet, consectetuer adipiscing elit. Maecenas </a:t>
              </a:r>
              <a:r>
                <a:rPr lang="en-US" altLang="zh-CN" sz="1000" dirty="0" err="1">
                  <a:solidFill>
                    <a:schemeClr val="tx1">
                      <a:lumMod val="75000"/>
                      <a:lumOff val="25000"/>
                    </a:schemeClr>
                  </a:solidFill>
                </a:rPr>
                <a:t>porttitor</a:t>
              </a:r>
              <a:r>
                <a:rPr lang="en-US" altLang="zh-CN" sz="1000" dirty="0">
                  <a:solidFill>
                    <a:schemeClr val="tx1">
                      <a:lumMod val="75000"/>
                      <a:lumOff val="25000"/>
                    </a:schemeClr>
                  </a:solidFill>
                </a:rPr>
                <a:t> </a:t>
              </a:r>
              <a:r>
                <a:rPr lang="en-US" altLang="zh-CN" sz="1000" dirty="0" err="1">
                  <a:solidFill>
                    <a:schemeClr val="tx1">
                      <a:lumMod val="75000"/>
                      <a:lumOff val="25000"/>
                    </a:schemeClr>
                  </a:solidFill>
                </a:rPr>
                <a:t>congue</a:t>
              </a:r>
              <a:endParaRPr lang="en-US" altLang="zh-CN" sz="1000" dirty="0">
                <a:solidFill>
                  <a:schemeClr val="tx1">
                    <a:lumMod val="75000"/>
                    <a:lumOff val="25000"/>
                  </a:schemeClr>
                </a:solidFill>
              </a:endParaRPr>
            </a:p>
          </p:txBody>
        </p:sp>
      </p:grpSp>
      <p:grpSp>
        <p:nvGrpSpPr>
          <p:cNvPr id="13" name="组合 12"/>
          <p:cNvGrpSpPr/>
          <p:nvPr/>
        </p:nvGrpSpPr>
        <p:grpSpPr>
          <a:xfrm>
            <a:off x="4461103" y="2353364"/>
            <a:ext cx="4390392" cy="836356"/>
            <a:chOff x="4167207" y="2149176"/>
            <a:chExt cx="3536813" cy="673752"/>
          </a:xfrm>
        </p:grpSpPr>
        <p:sp>
          <p:nvSpPr>
            <p:cNvPr id="14" name="矩形 13"/>
            <p:cNvSpPr/>
            <p:nvPr/>
          </p:nvSpPr>
          <p:spPr>
            <a:xfrm>
              <a:off x="4167207" y="2149176"/>
              <a:ext cx="1224455" cy="673752"/>
            </a:xfrm>
            <a:prstGeom prst="rect">
              <a:avLst/>
            </a:prstGeom>
            <a:solidFill>
              <a:srgbClr val="F6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lumMod val="75000"/>
                    <a:lumOff val="25000"/>
                  </a:schemeClr>
                </a:solidFill>
              </a:endParaRPr>
            </a:p>
          </p:txBody>
        </p:sp>
        <p:grpSp>
          <p:nvGrpSpPr>
            <p:cNvPr id="15" name="组合 14"/>
            <p:cNvGrpSpPr>
              <a:grpSpLocks noChangeAspect="1"/>
            </p:cNvGrpSpPr>
            <p:nvPr/>
          </p:nvGrpSpPr>
          <p:grpSpPr>
            <a:xfrm>
              <a:off x="4620527" y="2320626"/>
              <a:ext cx="341834" cy="405000"/>
              <a:chOff x="5416551" y="5818188"/>
              <a:chExt cx="438150" cy="519113"/>
            </a:xfrm>
            <a:solidFill>
              <a:schemeClr val="bg1"/>
            </a:solidFill>
          </p:grpSpPr>
          <p:sp>
            <p:nvSpPr>
              <p:cNvPr id="17" name="Freeform 8"/>
              <p:cNvSpPr/>
              <p:nvPr/>
            </p:nvSpPr>
            <p:spPr bwMode="auto">
              <a:xfrm>
                <a:off x="5511801" y="5818188"/>
                <a:ext cx="192088" cy="142875"/>
              </a:xfrm>
              <a:custGeom>
                <a:avLst/>
                <a:gdLst>
                  <a:gd name="T0" fmla="*/ 39 w 51"/>
                  <a:gd name="T1" fmla="*/ 26 h 37"/>
                  <a:gd name="T2" fmla="*/ 47 w 51"/>
                  <a:gd name="T3" fmla="*/ 36 h 37"/>
                  <a:gd name="T4" fmla="*/ 48 w 51"/>
                  <a:gd name="T5" fmla="*/ 33 h 37"/>
                  <a:gd name="T6" fmla="*/ 49 w 51"/>
                  <a:gd name="T7" fmla="*/ 34 h 37"/>
                  <a:gd name="T8" fmla="*/ 44 w 51"/>
                  <a:gd name="T9" fmla="*/ 13 h 37"/>
                  <a:gd name="T10" fmla="*/ 44 w 51"/>
                  <a:gd name="T11" fmla="*/ 13 h 37"/>
                  <a:gd name="T12" fmla="*/ 12 w 51"/>
                  <a:gd name="T13" fmla="*/ 10 h 37"/>
                  <a:gd name="T14" fmla="*/ 4 w 51"/>
                  <a:gd name="T15" fmla="*/ 35 h 37"/>
                  <a:gd name="T16" fmla="*/ 39 w 51"/>
                  <a:gd name="T17" fmla="*/ 2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37">
                    <a:moveTo>
                      <a:pt x="39" y="26"/>
                    </a:moveTo>
                    <a:cubicBezTo>
                      <a:pt x="39" y="27"/>
                      <a:pt x="41" y="33"/>
                      <a:pt x="47" y="36"/>
                    </a:cubicBezTo>
                    <a:cubicBezTo>
                      <a:pt x="47" y="36"/>
                      <a:pt x="47" y="33"/>
                      <a:pt x="48" y="33"/>
                    </a:cubicBezTo>
                    <a:cubicBezTo>
                      <a:pt x="48" y="33"/>
                      <a:pt x="49" y="34"/>
                      <a:pt x="49" y="34"/>
                    </a:cubicBezTo>
                    <a:cubicBezTo>
                      <a:pt x="49" y="34"/>
                      <a:pt x="51" y="19"/>
                      <a:pt x="44" y="13"/>
                    </a:cubicBezTo>
                    <a:cubicBezTo>
                      <a:pt x="44" y="13"/>
                      <a:pt x="44" y="13"/>
                      <a:pt x="44" y="13"/>
                    </a:cubicBezTo>
                    <a:cubicBezTo>
                      <a:pt x="29" y="0"/>
                      <a:pt x="12" y="10"/>
                      <a:pt x="12" y="10"/>
                    </a:cubicBezTo>
                    <a:cubicBezTo>
                      <a:pt x="0" y="18"/>
                      <a:pt x="4" y="35"/>
                      <a:pt x="4" y="35"/>
                    </a:cubicBezTo>
                    <a:cubicBezTo>
                      <a:pt x="27" y="37"/>
                      <a:pt x="39" y="26"/>
                      <a:pt x="39"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schemeClr val="tx1">
                      <a:lumMod val="75000"/>
                      <a:lumOff val="25000"/>
                    </a:schemeClr>
                  </a:solidFill>
                </a:endParaRPr>
              </a:p>
            </p:txBody>
          </p:sp>
          <p:sp>
            <p:nvSpPr>
              <p:cNvPr id="18" name="Freeform 9"/>
              <p:cNvSpPr>
                <a:spLocks noEditPoints="1"/>
              </p:cNvSpPr>
              <p:nvPr/>
            </p:nvSpPr>
            <p:spPr bwMode="auto">
              <a:xfrm>
                <a:off x="5416551" y="5961063"/>
                <a:ext cx="438150" cy="376238"/>
              </a:xfrm>
              <a:custGeom>
                <a:avLst/>
                <a:gdLst>
                  <a:gd name="T0" fmla="*/ 91 w 116"/>
                  <a:gd name="T1" fmla="*/ 39 h 98"/>
                  <a:gd name="T2" fmla="*/ 77 w 116"/>
                  <a:gd name="T3" fmla="*/ 31 h 98"/>
                  <a:gd name="T4" fmla="*/ 74 w 116"/>
                  <a:gd name="T5" fmla="*/ 0 h 98"/>
                  <a:gd name="T6" fmla="*/ 71 w 116"/>
                  <a:gd name="T7" fmla="*/ 7 h 98"/>
                  <a:gd name="T8" fmla="*/ 63 w 116"/>
                  <a:gd name="T9" fmla="*/ 23 h 98"/>
                  <a:gd name="T10" fmla="*/ 64 w 116"/>
                  <a:gd name="T11" fmla="*/ 30 h 98"/>
                  <a:gd name="T12" fmla="*/ 39 w 116"/>
                  <a:gd name="T13" fmla="*/ 31 h 98"/>
                  <a:gd name="T14" fmla="*/ 40 w 116"/>
                  <a:gd name="T15" fmla="*/ 23 h 98"/>
                  <a:gd name="T16" fmla="*/ 32 w 116"/>
                  <a:gd name="T17" fmla="*/ 7 h 98"/>
                  <a:gd name="T18" fmla="*/ 29 w 116"/>
                  <a:gd name="T19" fmla="*/ 0 h 98"/>
                  <a:gd name="T20" fmla="*/ 26 w 116"/>
                  <a:gd name="T21" fmla="*/ 31 h 98"/>
                  <a:gd name="T22" fmla="*/ 17 w 116"/>
                  <a:gd name="T23" fmla="*/ 35 h 98"/>
                  <a:gd name="T24" fmla="*/ 9 w 116"/>
                  <a:gd name="T25" fmla="*/ 40 h 98"/>
                  <a:gd name="T26" fmla="*/ 0 w 116"/>
                  <a:gd name="T27" fmla="*/ 77 h 98"/>
                  <a:gd name="T28" fmla="*/ 3 w 116"/>
                  <a:gd name="T29" fmla="*/ 84 h 98"/>
                  <a:gd name="T30" fmla="*/ 49 w 116"/>
                  <a:gd name="T31" fmla="*/ 93 h 98"/>
                  <a:gd name="T32" fmla="*/ 69 w 116"/>
                  <a:gd name="T33" fmla="*/ 92 h 98"/>
                  <a:gd name="T34" fmla="*/ 87 w 116"/>
                  <a:gd name="T35" fmla="*/ 98 h 98"/>
                  <a:gd name="T36" fmla="*/ 116 w 116"/>
                  <a:gd name="T37" fmla="*/ 68 h 98"/>
                  <a:gd name="T38" fmla="*/ 91 w 116"/>
                  <a:gd name="T39" fmla="*/ 39 h 98"/>
                  <a:gd name="T40" fmla="*/ 87 w 116"/>
                  <a:gd name="T41" fmla="*/ 94 h 98"/>
                  <a:gd name="T42" fmla="*/ 75 w 116"/>
                  <a:gd name="T43" fmla="*/ 91 h 98"/>
                  <a:gd name="T44" fmla="*/ 61 w 116"/>
                  <a:gd name="T45" fmla="*/ 68 h 98"/>
                  <a:gd name="T46" fmla="*/ 87 w 116"/>
                  <a:gd name="T47" fmla="*/ 42 h 98"/>
                  <a:gd name="T48" fmla="*/ 95 w 116"/>
                  <a:gd name="T49" fmla="*/ 44 h 98"/>
                  <a:gd name="T50" fmla="*/ 112 w 116"/>
                  <a:gd name="T51" fmla="*/ 68 h 98"/>
                  <a:gd name="T52" fmla="*/ 87 w 116"/>
                  <a:gd name="T53" fmla="*/ 9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6" h="98">
                    <a:moveTo>
                      <a:pt x="91" y="39"/>
                    </a:moveTo>
                    <a:cubicBezTo>
                      <a:pt x="87" y="35"/>
                      <a:pt x="80" y="32"/>
                      <a:pt x="77" y="31"/>
                    </a:cubicBezTo>
                    <a:cubicBezTo>
                      <a:pt x="70" y="18"/>
                      <a:pt x="74" y="0"/>
                      <a:pt x="74" y="0"/>
                    </a:cubicBezTo>
                    <a:cubicBezTo>
                      <a:pt x="73" y="5"/>
                      <a:pt x="71" y="7"/>
                      <a:pt x="71" y="7"/>
                    </a:cubicBezTo>
                    <a:cubicBezTo>
                      <a:pt x="70" y="16"/>
                      <a:pt x="63" y="23"/>
                      <a:pt x="63" y="23"/>
                    </a:cubicBezTo>
                    <a:cubicBezTo>
                      <a:pt x="63" y="26"/>
                      <a:pt x="63" y="28"/>
                      <a:pt x="64" y="30"/>
                    </a:cubicBezTo>
                    <a:cubicBezTo>
                      <a:pt x="52" y="48"/>
                      <a:pt x="43" y="38"/>
                      <a:pt x="39" y="31"/>
                    </a:cubicBezTo>
                    <a:cubicBezTo>
                      <a:pt x="40" y="29"/>
                      <a:pt x="40" y="26"/>
                      <a:pt x="40" y="23"/>
                    </a:cubicBezTo>
                    <a:cubicBezTo>
                      <a:pt x="40" y="23"/>
                      <a:pt x="33" y="16"/>
                      <a:pt x="32" y="7"/>
                    </a:cubicBezTo>
                    <a:cubicBezTo>
                      <a:pt x="32" y="7"/>
                      <a:pt x="30" y="5"/>
                      <a:pt x="29" y="0"/>
                    </a:cubicBezTo>
                    <a:cubicBezTo>
                      <a:pt x="29" y="0"/>
                      <a:pt x="32" y="18"/>
                      <a:pt x="26" y="31"/>
                    </a:cubicBezTo>
                    <a:cubicBezTo>
                      <a:pt x="21" y="33"/>
                      <a:pt x="17" y="35"/>
                      <a:pt x="17" y="35"/>
                    </a:cubicBezTo>
                    <a:cubicBezTo>
                      <a:pt x="11" y="37"/>
                      <a:pt x="9" y="40"/>
                      <a:pt x="9" y="40"/>
                    </a:cubicBezTo>
                    <a:cubicBezTo>
                      <a:pt x="1" y="51"/>
                      <a:pt x="0" y="77"/>
                      <a:pt x="0" y="77"/>
                    </a:cubicBezTo>
                    <a:cubicBezTo>
                      <a:pt x="0" y="83"/>
                      <a:pt x="3" y="84"/>
                      <a:pt x="3" y="84"/>
                    </a:cubicBezTo>
                    <a:cubicBezTo>
                      <a:pt x="21" y="92"/>
                      <a:pt x="49" y="93"/>
                      <a:pt x="49" y="93"/>
                    </a:cubicBezTo>
                    <a:cubicBezTo>
                      <a:pt x="56" y="93"/>
                      <a:pt x="63" y="93"/>
                      <a:pt x="69" y="92"/>
                    </a:cubicBezTo>
                    <a:cubicBezTo>
                      <a:pt x="74" y="95"/>
                      <a:pt x="80" y="98"/>
                      <a:pt x="87" y="98"/>
                    </a:cubicBezTo>
                    <a:cubicBezTo>
                      <a:pt x="103" y="98"/>
                      <a:pt x="116" y="84"/>
                      <a:pt x="116" y="68"/>
                    </a:cubicBezTo>
                    <a:cubicBezTo>
                      <a:pt x="116" y="53"/>
                      <a:pt x="105" y="41"/>
                      <a:pt x="91" y="39"/>
                    </a:cubicBezTo>
                    <a:close/>
                    <a:moveTo>
                      <a:pt x="87" y="94"/>
                    </a:moveTo>
                    <a:cubicBezTo>
                      <a:pt x="83" y="94"/>
                      <a:pt x="79" y="93"/>
                      <a:pt x="75" y="91"/>
                    </a:cubicBezTo>
                    <a:cubicBezTo>
                      <a:pt x="67" y="87"/>
                      <a:pt x="61" y="78"/>
                      <a:pt x="61" y="68"/>
                    </a:cubicBezTo>
                    <a:cubicBezTo>
                      <a:pt x="61" y="54"/>
                      <a:pt x="72" y="42"/>
                      <a:pt x="87" y="42"/>
                    </a:cubicBezTo>
                    <a:cubicBezTo>
                      <a:pt x="90" y="42"/>
                      <a:pt x="93" y="43"/>
                      <a:pt x="95" y="44"/>
                    </a:cubicBezTo>
                    <a:cubicBezTo>
                      <a:pt x="105" y="47"/>
                      <a:pt x="112" y="57"/>
                      <a:pt x="112" y="68"/>
                    </a:cubicBezTo>
                    <a:cubicBezTo>
                      <a:pt x="112" y="82"/>
                      <a:pt x="101" y="94"/>
                      <a:pt x="87" y="9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schemeClr val="tx1">
                      <a:lumMod val="75000"/>
                      <a:lumOff val="25000"/>
                    </a:schemeClr>
                  </a:solidFill>
                </a:endParaRPr>
              </a:p>
            </p:txBody>
          </p:sp>
          <p:sp>
            <p:nvSpPr>
              <p:cNvPr id="19" name="Rectangle 10"/>
              <p:cNvSpPr>
                <a:spLocks noChangeArrowheads="1"/>
              </p:cNvSpPr>
              <p:nvPr/>
            </p:nvSpPr>
            <p:spPr bwMode="auto">
              <a:xfrm>
                <a:off x="5680076" y="6199188"/>
                <a:ext cx="131763"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2000">
                  <a:solidFill>
                    <a:schemeClr val="tx1">
                      <a:lumMod val="75000"/>
                      <a:lumOff val="25000"/>
                    </a:schemeClr>
                  </a:solidFill>
                </a:endParaRPr>
              </a:p>
            </p:txBody>
          </p:sp>
        </p:grpSp>
        <p:sp>
          <p:nvSpPr>
            <p:cNvPr id="16" name="文本框 8"/>
            <p:cNvSpPr txBox="1"/>
            <p:nvPr/>
          </p:nvSpPr>
          <p:spPr>
            <a:xfrm>
              <a:off x="5465974" y="2232137"/>
              <a:ext cx="2238046" cy="452488"/>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b="1" dirty="0">
                  <a:solidFill>
                    <a:schemeClr val="tx1">
                      <a:lumMod val="75000"/>
                      <a:lumOff val="25000"/>
                    </a:schemeClr>
                  </a:solidFill>
                </a:rPr>
                <a:t>EXAMPLE TEXT</a:t>
              </a:r>
              <a:endParaRPr lang="en-US" altLang="zh-CN" sz="1200" b="1" dirty="0">
                <a:solidFill>
                  <a:schemeClr val="tx1">
                    <a:lumMod val="75000"/>
                    <a:lumOff val="25000"/>
                  </a:schemeClr>
                </a:solidFill>
              </a:endParaRPr>
            </a:p>
            <a:p>
              <a:r>
                <a:rPr lang="en-US" altLang="zh-CN" sz="1000" dirty="0">
                  <a:solidFill>
                    <a:schemeClr val="tx1">
                      <a:lumMod val="75000"/>
                      <a:lumOff val="25000"/>
                    </a:schemeClr>
                  </a:solidFill>
                </a:rPr>
                <a:t>Lorem ipsum dolor sit amet, consectetuer adipiscing elit. Maecenas </a:t>
              </a:r>
              <a:r>
                <a:rPr lang="en-US" altLang="zh-CN" sz="1000" dirty="0" err="1">
                  <a:solidFill>
                    <a:schemeClr val="tx1">
                      <a:lumMod val="75000"/>
                      <a:lumOff val="25000"/>
                    </a:schemeClr>
                  </a:solidFill>
                </a:rPr>
                <a:t>porttitor</a:t>
              </a:r>
              <a:r>
                <a:rPr lang="en-US" altLang="zh-CN" sz="1000" dirty="0">
                  <a:solidFill>
                    <a:schemeClr val="tx1">
                      <a:lumMod val="75000"/>
                      <a:lumOff val="25000"/>
                    </a:schemeClr>
                  </a:solidFill>
                </a:rPr>
                <a:t> </a:t>
              </a:r>
              <a:r>
                <a:rPr lang="en-US" altLang="zh-CN" sz="1000" dirty="0" err="1">
                  <a:solidFill>
                    <a:schemeClr val="tx1">
                      <a:lumMod val="75000"/>
                      <a:lumOff val="25000"/>
                    </a:schemeClr>
                  </a:solidFill>
                </a:rPr>
                <a:t>congue</a:t>
              </a:r>
              <a:endParaRPr lang="en-US" altLang="zh-CN" sz="1000" dirty="0">
                <a:solidFill>
                  <a:schemeClr val="tx1">
                    <a:lumMod val="75000"/>
                    <a:lumOff val="25000"/>
                  </a:schemeClr>
                </a:solidFill>
              </a:endParaRPr>
            </a:p>
          </p:txBody>
        </p:sp>
      </p:grpSp>
      <p:grpSp>
        <p:nvGrpSpPr>
          <p:cNvPr id="20" name="组合 19"/>
          <p:cNvGrpSpPr/>
          <p:nvPr/>
        </p:nvGrpSpPr>
        <p:grpSpPr>
          <a:xfrm>
            <a:off x="4461102" y="3027116"/>
            <a:ext cx="4301003" cy="836356"/>
            <a:chOff x="4167207" y="2822928"/>
            <a:chExt cx="3464804" cy="673752"/>
          </a:xfrm>
        </p:grpSpPr>
        <p:sp>
          <p:nvSpPr>
            <p:cNvPr id="21" name="矩形 20"/>
            <p:cNvSpPr/>
            <p:nvPr/>
          </p:nvSpPr>
          <p:spPr>
            <a:xfrm>
              <a:off x="4167207" y="2822928"/>
              <a:ext cx="1224455" cy="673752"/>
            </a:xfrm>
            <a:prstGeom prst="rect">
              <a:avLst/>
            </a:prstGeom>
            <a:solidFill>
              <a:srgbClr val="D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lumMod val="75000"/>
                    <a:lumOff val="25000"/>
                  </a:schemeClr>
                </a:solidFill>
              </a:endParaRPr>
            </a:p>
          </p:txBody>
        </p:sp>
        <p:grpSp>
          <p:nvGrpSpPr>
            <p:cNvPr id="22" name="组合 21"/>
            <p:cNvGrpSpPr>
              <a:grpSpLocks noChangeAspect="1"/>
            </p:cNvGrpSpPr>
            <p:nvPr/>
          </p:nvGrpSpPr>
          <p:grpSpPr>
            <a:xfrm>
              <a:off x="4612755" y="2933403"/>
              <a:ext cx="336881" cy="405000"/>
              <a:chOff x="6076951" y="5818188"/>
              <a:chExt cx="431800" cy="519113"/>
            </a:xfrm>
            <a:solidFill>
              <a:schemeClr val="bg1"/>
            </a:solidFill>
          </p:grpSpPr>
          <p:sp>
            <p:nvSpPr>
              <p:cNvPr id="24" name="Freeform 11"/>
              <p:cNvSpPr/>
              <p:nvPr/>
            </p:nvSpPr>
            <p:spPr bwMode="auto">
              <a:xfrm>
                <a:off x="6165851" y="5818188"/>
                <a:ext cx="193675" cy="142875"/>
              </a:xfrm>
              <a:custGeom>
                <a:avLst/>
                <a:gdLst>
                  <a:gd name="T0" fmla="*/ 39 w 51"/>
                  <a:gd name="T1" fmla="*/ 26 h 37"/>
                  <a:gd name="T2" fmla="*/ 47 w 51"/>
                  <a:gd name="T3" fmla="*/ 36 h 37"/>
                  <a:gd name="T4" fmla="*/ 48 w 51"/>
                  <a:gd name="T5" fmla="*/ 33 h 37"/>
                  <a:gd name="T6" fmla="*/ 49 w 51"/>
                  <a:gd name="T7" fmla="*/ 34 h 37"/>
                  <a:gd name="T8" fmla="*/ 44 w 51"/>
                  <a:gd name="T9" fmla="*/ 13 h 37"/>
                  <a:gd name="T10" fmla="*/ 44 w 51"/>
                  <a:gd name="T11" fmla="*/ 13 h 37"/>
                  <a:gd name="T12" fmla="*/ 13 w 51"/>
                  <a:gd name="T13" fmla="*/ 10 h 37"/>
                  <a:gd name="T14" fmla="*/ 4 w 51"/>
                  <a:gd name="T15" fmla="*/ 35 h 37"/>
                  <a:gd name="T16" fmla="*/ 39 w 51"/>
                  <a:gd name="T17" fmla="*/ 2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37">
                    <a:moveTo>
                      <a:pt x="39" y="26"/>
                    </a:moveTo>
                    <a:cubicBezTo>
                      <a:pt x="39" y="27"/>
                      <a:pt x="41" y="33"/>
                      <a:pt x="47" y="36"/>
                    </a:cubicBezTo>
                    <a:cubicBezTo>
                      <a:pt x="47" y="36"/>
                      <a:pt x="48" y="33"/>
                      <a:pt x="48" y="33"/>
                    </a:cubicBezTo>
                    <a:cubicBezTo>
                      <a:pt x="48" y="33"/>
                      <a:pt x="49" y="34"/>
                      <a:pt x="49" y="34"/>
                    </a:cubicBezTo>
                    <a:cubicBezTo>
                      <a:pt x="49" y="34"/>
                      <a:pt x="51" y="19"/>
                      <a:pt x="44" y="13"/>
                    </a:cubicBezTo>
                    <a:cubicBezTo>
                      <a:pt x="44" y="13"/>
                      <a:pt x="44" y="13"/>
                      <a:pt x="44" y="13"/>
                    </a:cubicBezTo>
                    <a:cubicBezTo>
                      <a:pt x="29" y="0"/>
                      <a:pt x="13" y="10"/>
                      <a:pt x="13" y="10"/>
                    </a:cubicBezTo>
                    <a:cubicBezTo>
                      <a:pt x="0" y="18"/>
                      <a:pt x="4" y="35"/>
                      <a:pt x="4" y="35"/>
                    </a:cubicBezTo>
                    <a:cubicBezTo>
                      <a:pt x="27" y="37"/>
                      <a:pt x="39" y="26"/>
                      <a:pt x="39"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schemeClr val="tx1">
                      <a:lumMod val="75000"/>
                      <a:lumOff val="25000"/>
                    </a:schemeClr>
                  </a:solidFill>
                </a:endParaRPr>
              </a:p>
            </p:txBody>
          </p:sp>
          <p:sp>
            <p:nvSpPr>
              <p:cNvPr id="25" name="Freeform 12"/>
              <p:cNvSpPr>
                <a:spLocks noEditPoints="1"/>
              </p:cNvSpPr>
              <p:nvPr/>
            </p:nvSpPr>
            <p:spPr bwMode="auto">
              <a:xfrm>
                <a:off x="6076951" y="5961063"/>
                <a:ext cx="431800" cy="376238"/>
              </a:xfrm>
              <a:custGeom>
                <a:avLst/>
                <a:gdLst>
                  <a:gd name="T0" fmla="*/ 91 w 115"/>
                  <a:gd name="T1" fmla="*/ 39 h 98"/>
                  <a:gd name="T2" fmla="*/ 76 w 115"/>
                  <a:gd name="T3" fmla="*/ 31 h 98"/>
                  <a:gd name="T4" fmla="*/ 73 w 115"/>
                  <a:gd name="T5" fmla="*/ 0 h 98"/>
                  <a:gd name="T6" fmla="*/ 71 w 115"/>
                  <a:gd name="T7" fmla="*/ 7 h 98"/>
                  <a:gd name="T8" fmla="*/ 62 w 115"/>
                  <a:gd name="T9" fmla="*/ 23 h 98"/>
                  <a:gd name="T10" fmla="*/ 63 w 115"/>
                  <a:gd name="T11" fmla="*/ 30 h 98"/>
                  <a:gd name="T12" fmla="*/ 38 w 115"/>
                  <a:gd name="T13" fmla="*/ 31 h 98"/>
                  <a:gd name="T14" fmla="*/ 39 w 115"/>
                  <a:gd name="T15" fmla="*/ 23 h 98"/>
                  <a:gd name="T16" fmla="*/ 31 w 115"/>
                  <a:gd name="T17" fmla="*/ 7 h 98"/>
                  <a:gd name="T18" fmla="*/ 28 w 115"/>
                  <a:gd name="T19" fmla="*/ 0 h 98"/>
                  <a:gd name="T20" fmla="*/ 25 w 115"/>
                  <a:gd name="T21" fmla="*/ 31 h 98"/>
                  <a:gd name="T22" fmla="*/ 16 w 115"/>
                  <a:gd name="T23" fmla="*/ 35 h 98"/>
                  <a:gd name="T24" fmla="*/ 8 w 115"/>
                  <a:gd name="T25" fmla="*/ 40 h 98"/>
                  <a:gd name="T26" fmla="*/ 0 w 115"/>
                  <a:gd name="T27" fmla="*/ 77 h 98"/>
                  <a:gd name="T28" fmla="*/ 2 w 115"/>
                  <a:gd name="T29" fmla="*/ 84 h 98"/>
                  <a:gd name="T30" fmla="*/ 48 w 115"/>
                  <a:gd name="T31" fmla="*/ 93 h 98"/>
                  <a:gd name="T32" fmla="*/ 68 w 115"/>
                  <a:gd name="T33" fmla="*/ 92 h 98"/>
                  <a:gd name="T34" fmla="*/ 86 w 115"/>
                  <a:gd name="T35" fmla="*/ 98 h 98"/>
                  <a:gd name="T36" fmla="*/ 115 w 115"/>
                  <a:gd name="T37" fmla="*/ 68 h 98"/>
                  <a:gd name="T38" fmla="*/ 91 w 115"/>
                  <a:gd name="T39" fmla="*/ 39 h 98"/>
                  <a:gd name="T40" fmla="*/ 86 w 115"/>
                  <a:gd name="T41" fmla="*/ 94 h 98"/>
                  <a:gd name="T42" fmla="*/ 75 w 115"/>
                  <a:gd name="T43" fmla="*/ 91 h 98"/>
                  <a:gd name="T44" fmla="*/ 60 w 115"/>
                  <a:gd name="T45" fmla="*/ 68 h 98"/>
                  <a:gd name="T46" fmla="*/ 86 w 115"/>
                  <a:gd name="T47" fmla="*/ 42 h 98"/>
                  <a:gd name="T48" fmla="*/ 95 w 115"/>
                  <a:gd name="T49" fmla="*/ 44 h 98"/>
                  <a:gd name="T50" fmla="*/ 111 w 115"/>
                  <a:gd name="T51" fmla="*/ 68 h 98"/>
                  <a:gd name="T52" fmla="*/ 86 w 115"/>
                  <a:gd name="T53" fmla="*/ 9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5" h="98">
                    <a:moveTo>
                      <a:pt x="91" y="39"/>
                    </a:moveTo>
                    <a:cubicBezTo>
                      <a:pt x="86" y="35"/>
                      <a:pt x="79" y="32"/>
                      <a:pt x="76" y="31"/>
                    </a:cubicBezTo>
                    <a:cubicBezTo>
                      <a:pt x="70" y="18"/>
                      <a:pt x="73" y="0"/>
                      <a:pt x="73" y="0"/>
                    </a:cubicBezTo>
                    <a:cubicBezTo>
                      <a:pt x="72" y="5"/>
                      <a:pt x="71" y="7"/>
                      <a:pt x="71" y="7"/>
                    </a:cubicBezTo>
                    <a:cubicBezTo>
                      <a:pt x="69" y="16"/>
                      <a:pt x="62" y="23"/>
                      <a:pt x="62" y="23"/>
                    </a:cubicBezTo>
                    <a:cubicBezTo>
                      <a:pt x="62" y="26"/>
                      <a:pt x="62" y="28"/>
                      <a:pt x="63" y="30"/>
                    </a:cubicBezTo>
                    <a:cubicBezTo>
                      <a:pt x="52" y="48"/>
                      <a:pt x="42" y="38"/>
                      <a:pt x="38" y="31"/>
                    </a:cubicBezTo>
                    <a:cubicBezTo>
                      <a:pt x="39" y="29"/>
                      <a:pt x="39" y="26"/>
                      <a:pt x="39" y="23"/>
                    </a:cubicBezTo>
                    <a:cubicBezTo>
                      <a:pt x="39" y="23"/>
                      <a:pt x="32" y="16"/>
                      <a:pt x="31" y="7"/>
                    </a:cubicBezTo>
                    <a:cubicBezTo>
                      <a:pt x="31" y="7"/>
                      <a:pt x="29" y="5"/>
                      <a:pt x="28" y="0"/>
                    </a:cubicBezTo>
                    <a:cubicBezTo>
                      <a:pt x="28" y="0"/>
                      <a:pt x="32" y="18"/>
                      <a:pt x="25" y="31"/>
                    </a:cubicBezTo>
                    <a:cubicBezTo>
                      <a:pt x="21" y="33"/>
                      <a:pt x="16" y="35"/>
                      <a:pt x="16" y="35"/>
                    </a:cubicBezTo>
                    <a:cubicBezTo>
                      <a:pt x="10" y="37"/>
                      <a:pt x="8" y="40"/>
                      <a:pt x="8" y="40"/>
                    </a:cubicBezTo>
                    <a:cubicBezTo>
                      <a:pt x="0" y="51"/>
                      <a:pt x="0" y="77"/>
                      <a:pt x="0" y="77"/>
                    </a:cubicBezTo>
                    <a:cubicBezTo>
                      <a:pt x="0" y="83"/>
                      <a:pt x="2" y="84"/>
                      <a:pt x="2" y="84"/>
                    </a:cubicBezTo>
                    <a:cubicBezTo>
                      <a:pt x="20" y="92"/>
                      <a:pt x="48" y="93"/>
                      <a:pt x="48" y="93"/>
                    </a:cubicBezTo>
                    <a:cubicBezTo>
                      <a:pt x="55" y="93"/>
                      <a:pt x="62" y="93"/>
                      <a:pt x="68" y="92"/>
                    </a:cubicBezTo>
                    <a:cubicBezTo>
                      <a:pt x="73" y="95"/>
                      <a:pt x="79" y="98"/>
                      <a:pt x="86" y="98"/>
                    </a:cubicBezTo>
                    <a:cubicBezTo>
                      <a:pt x="102" y="98"/>
                      <a:pt x="115" y="84"/>
                      <a:pt x="115" y="68"/>
                    </a:cubicBezTo>
                    <a:cubicBezTo>
                      <a:pt x="115" y="53"/>
                      <a:pt x="105" y="41"/>
                      <a:pt x="91" y="39"/>
                    </a:cubicBezTo>
                    <a:close/>
                    <a:moveTo>
                      <a:pt x="86" y="94"/>
                    </a:moveTo>
                    <a:cubicBezTo>
                      <a:pt x="82" y="94"/>
                      <a:pt x="78" y="93"/>
                      <a:pt x="75" y="91"/>
                    </a:cubicBezTo>
                    <a:cubicBezTo>
                      <a:pt x="66" y="87"/>
                      <a:pt x="60" y="78"/>
                      <a:pt x="60" y="68"/>
                    </a:cubicBezTo>
                    <a:cubicBezTo>
                      <a:pt x="60" y="54"/>
                      <a:pt x="72" y="42"/>
                      <a:pt x="86" y="42"/>
                    </a:cubicBezTo>
                    <a:cubicBezTo>
                      <a:pt x="89" y="42"/>
                      <a:pt x="92" y="43"/>
                      <a:pt x="95" y="44"/>
                    </a:cubicBezTo>
                    <a:cubicBezTo>
                      <a:pt x="104" y="47"/>
                      <a:pt x="111" y="57"/>
                      <a:pt x="111" y="68"/>
                    </a:cubicBezTo>
                    <a:cubicBezTo>
                      <a:pt x="111" y="82"/>
                      <a:pt x="100" y="94"/>
                      <a:pt x="86" y="9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schemeClr val="tx1">
                      <a:lumMod val="75000"/>
                      <a:lumOff val="25000"/>
                    </a:schemeClr>
                  </a:solidFill>
                </a:endParaRPr>
              </a:p>
            </p:txBody>
          </p:sp>
          <p:sp>
            <p:nvSpPr>
              <p:cNvPr id="26" name="Freeform 13"/>
              <p:cNvSpPr/>
              <p:nvPr/>
            </p:nvSpPr>
            <p:spPr bwMode="auto">
              <a:xfrm>
                <a:off x="6340476" y="6156325"/>
                <a:ext cx="123825" cy="127000"/>
              </a:xfrm>
              <a:custGeom>
                <a:avLst/>
                <a:gdLst>
                  <a:gd name="T0" fmla="*/ 33 w 33"/>
                  <a:gd name="T1" fmla="*/ 6 h 33"/>
                  <a:gd name="T2" fmla="*/ 27 w 33"/>
                  <a:gd name="T3" fmla="*/ 0 h 33"/>
                  <a:gd name="T4" fmla="*/ 17 w 33"/>
                  <a:gd name="T5" fmla="*/ 11 h 33"/>
                  <a:gd name="T6" fmla="*/ 6 w 33"/>
                  <a:gd name="T7" fmla="*/ 0 h 33"/>
                  <a:gd name="T8" fmla="*/ 0 w 33"/>
                  <a:gd name="T9" fmla="*/ 6 h 33"/>
                  <a:gd name="T10" fmla="*/ 11 w 33"/>
                  <a:gd name="T11" fmla="*/ 17 h 33"/>
                  <a:gd name="T12" fmla="*/ 0 w 33"/>
                  <a:gd name="T13" fmla="*/ 27 h 33"/>
                  <a:gd name="T14" fmla="*/ 6 w 33"/>
                  <a:gd name="T15" fmla="*/ 33 h 33"/>
                  <a:gd name="T16" fmla="*/ 17 w 33"/>
                  <a:gd name="T17" fmla="*/ 23 h 33"/>
                  <a:gd name="T18" fmla="*/ 27 w 33"/>
                  <a:gd name="T19" fmla="*/ 33 h 33"/>
                  <a:gd name="T20" fmla="*/ 33 w 33"/>
                  <a:gd name="T21" fmla="*/ 27 h 33"/>
                  <a:gd name="T22" fmla="*/ 23 w 33"/>
                  <a:gd name="T23" fmla="*/ 17 h 33"/>
                  <a:gd name="T24" fmla="*/ 33 w 33"/>
                  <a:gd name="T25"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33">
                    <a:moveTo>
                      <a:pt x="33" y="6"/>
                    </a:moveTo>
                    <a:cubicBezTo>
                      <a:pt x="27" y="0"/>
                      <a:pt x="27" y="0"/>
                      <a:pt x="27" y="0"/>
                    </a:cubicBezTo>
                    <a:cubicBezTo>
                      <a:pt x="27" y="0"/>
                      <a:pt x="17" y="11"/>
                      <a:pt x="17" y="11"/>
                    </a:cubicBezTo>
                    <a:cubicBezTo>
                      <a:pt x="16" y="11"/>
                      <a:pt x="6" y="0"/>
                      <a:pt x="6" y="0"/>
                    </a:cubicBezTo>
                    <a:cubicBezTo>
                      <a:pt x="0" y="6"/>
                      <a:pt x="0" y="6"/>
                      <a:pt x="0" y="6"/>
                    </a:cubicBezTo>
                    <a:cubicBezTo>
                      <a:pt x="0" y="6"/>
                      <a:pt x="11" y="16"/>
                      <a:pt x="11" y="17"/>
                    </a:cubicBezTo>
                    <a:cubicBezTo>
                      <a:pt x="11" y="18"/>
                      <a:pt x="0" y="27"/>
                      <a:pt x="0" y="27"/>
                    </a:cubicBezTo>
                    <a:cubicBezTo>
                      <a:pt x="6" y="33"/>
                      <a:pt x="6" y="33"/>
                      <a:pt x="6" y="33"/>
                    </a:cubicBezTo>
                    <a:cubicBezTo>
                      <a:pt x="6" y="33"/>
                      <a:pt x="16" y="23"/>
                      <a:pt x="17" y="23"/>
                    </a:cubicBezTo>
                    <a:cubicBezTo>
                      <a:pt x="18" y="23"/>
                      <a:pt x="27" y="33"/>
                      <a:pt x="27" y="33"/>
                    </a:cubicBezTo>
                    <a:cubicBezTo>
                      <a:pt x="33" y="27"/>
                      <a:pt x="33" y="27"/>
                      <a:pt x="33" y="27"/>
                    </a:cubicBezTo>
                    <a:cubicBezTo>
                      <a:pt x="33" y="27"/>
                      <a:pt x="23" y="17"/>
                      <a:pt x="23" y="17"/>
                    </a:cubicBezTo>
                    <a:cubicBezTo>
                      <a:pt x="23" y="16"/>
                      <a:pt x="33" y="6"/>
                      <a:pt x="3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schemeClr val="tx1">
                      <a:lumMod val="75000"/>
                      <a:lumOff val="25000"/>
                    </a:schemeClr>
                  </a:solidFill>
                </a:endParaRPr>
              </a:p>
            </p:txBody>
          </p:sp>
        </p:grpSp>
        <p:sp>
          <p:nvSpPr>
            <p:cNvPr id="23" name="文本框 8"/>
            <p:cNvSpPr txBox="1"/>
            <p:nvPr/>
          </p:nvSpPr>
          <p:spPr>
            <a:xfrm>
              <a:off x="5465974" y="2905888"/>
              <a:ext cx="2166037" cy="452488"/>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b="1" dirty="0">
                  <a:solidFill>
                    <a:schemeClr val="tx1">
                      <a:lumMod val="75000"/>
                      <a:lumOff val="25000"/>
                    </a:schemeClr>
                  </a:solidFill>
                </a:rPr>
                <a:t>EXAMPLE TEXT</a:t>
              </a:r>
              <a:endParaRPr lang="en-US" altLang="zh-CN" sz="1200" b="1" dirty="0">
                <a:solidFill>
                  <a:schemeClr val="tx1">
                    <a:lumMod val="75000"/>
                    <a:lumOff val="25000"/>
                  </a:schemeClr>
                </a:solidFill>
              </a:endParaRPr>
            </a:p>
            <a:p>
              <a:r>
                <a:rPr lang="en-US" altLang="zh-CN" sz="1000" dirty="0">
                  <a:solidFill>
                    <a:schemeClr val="tx1">
                      <a:lumMod val="75000"/>
                      <a:lumOff val="25000"/>
                    </a:schemeClr>
                  </a:solidFill>
                </a:rPr>
                <a:t>Lorem ipsum dolor sit amet, consectetuer adipiscing elit. Maecenas </a:t>
              </a:r>
              <a:r>
                <a:rPr lang="en-US" altLang="zh-CN" sz="1000" dirty="0" err="1">
                  <a:solidFill>
                    <a:schemeClr val="tx1">
                      <a:lumMod val="75000"/>
                      <a:lumOff val="25000"/>
                    </a:schemeClr>
                  </a:solidFill>
                </a:rPr>
                <a:t>porttitor</a:t>
              </a:r>
              <a:r>
                <a:rPr lang="en-US" altLang="zh-CN" sz="1000" dirty="0">
                  <a:solidFill>
                    <a:schemeClr val="tx1">
                      <a:lumMod val="75000"/>
                      <a:lumOff val="25000"/>
                    </a:schemeClr>
                  </a:solidFill>
                </a:rPr>
                <a:t> </a:t>
              </a:r>
              <a:r>
                <a:rPr lang="en-US" altLang="zh-CN" sz="1000" dirty="0" err="1">
                  <a:solidFill>
                    <a:schemeClr val="tx1">
                      <a:lumMod val="75000"/>
                      <a:lumOff val="25000"/>
                    </a:schemeClr>
                  </a:solidFill>
                </a:rPr>
                <a:t>congue</a:t>
              </a:r>
              <a:endParaRPr lang="en-US" altLang="zh-CN" sz="1000" dirty="0">
                <a:solidFill>
                  <a:schemeClr val="tx1">
                    <a:lumMod val="75000"/>
                    <a:lumOff val="25000"/>
                  </a:schemeClr>
                </a:solidFill>
              </a:endParaRPr>
            </a:p>
          </p:txBody>
        </p:sp>
      </p:grpSp>
      <p:grpSp>
        <p:nvGrpSpPr>
          <p:cNvPr id="27" name="组合 26"/>
          <p:cNvGrpSpPr/>
          <p:nvPr/>
        </p:nvGrpSpPr>
        <p:grpSpPr>
          <a:xfrm>
            <a:off x="4461102" y="3700867"/>
            <a:ext cx="4301003" cy="836356"/>
            <a:chOff x="4167207" y="3496679"/>
            <a:chExt cx="3464804" cy="673752"/>
          </a:xfrm>
        </p:grpSpPr>
        <p:sp>
          <p:nvSpPr>
            <p:cNvPr id="28" name="矩形 27"/>
            <p:cNvSpPr/>
            <p:nvPr/>
          </p:nvSpPr>
          <p:spPr>
            <a:xfrm>
              <a:off x="4167207" y="3496679"/>
              <a:ext cx="1224455" cy="6737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lumMod val="75000"/>
                    <a:lumOff val="25000"/>
                  </a:schemeClr>
                </a:solidFill>
              </a:endParaRPr>
            </a:p>
          </p:txBody>
        </p:sp>
        <p:grpSp>
          <p:nvGrpSpPr>
            <p:cNvPr id="29" name="组合 28"/>
            <p:cNvGrpSpPr>
              <a:grpSpLocks noChangeAspect="1"/>
            </p:cNvGrpSpPr>
            <p:nvPr/>
          </p:nvGrpSpPr>
          <p:grpSpPr>
            <a:xfrm>
              <a:off x="4587365" y="3618168"/>
              <a:ext cx="340597" cy="405000"/>
              <a:chOff x="6788151" y="5818188"/>
              <a:chExt cx="436563" cy="519113"/>
            </a:xfrm>
            <a:solidFill>
              <a:schemeClr val="bg1"/>
            </a:solidFill>
          </p:grpSpPr>
          <p:sp>
            <p:nvSpPr>
              <p:cNvPr id="31" name="Freeform 14"/>
              <p:cNvSpPr/>
              <p:nvPr/>
            </p:nvSpPr>
            <p:spPr bwMode="auto">
              <a:xfrm>
                <a:off x="6881813" y="5818188"/>
                <a:ext cx="188913" cy="142875"/>
              </a:xfrm>
              <a:custGeom>
                <a:avLst/>
                <a:gdLst>
                  <a:gd name="T0" fmla="*/ 39 w 50"/>
                  <a:gd name="T1" fmla="*/ 26 h 37"/>
                  <a:gd name="T2" fmla="*/ 47 w 50"/>
                  <a:gd name="T3" fmla="*/ 36 h 37"/>
                  <a:gd name="T4" fmla="*/ 48 w 50"/>
                  <a:gd name="T5" fmla="*/ 33 h 37"/>
                  <a:gd name="T6" fmla="*/ 49 w 50"/>
                  <a:gd name="T7" fmla="*/ 34 h 37"/>
                  <a:gd name="T8" fmla="*/ 43 w 50"/>
                  <a:gd name="T9" fmla="*/ 13 h 37"/>
                  <a:gd name="T10" fmla="*/ 43 w 50"/>
                  <a:gd name="T11" fmla="*/ 13 h 37"/>
                  <a:gd name="T12" fmla="*/ 12 w 50"/>
                  <a:gd name="T13" fmla="*/ 10 h 37"/>
                  <a:gd name="T14" fmla="*/ 3 w 50"/>
                  <a:gd name="T15" fmla="*/ 35 h 37"/>
                  <a:gd name="T16" fmla="*/ 39 w 50"/>
                  <a:gd name="T17" fmla="*/ 2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37">
                    <a:moveTo>
                      <a:pt x="39" y="26"/>
                    </a:moveTo>
                    <a:cubicBezTo>
                      <a:pt x="39" y="27"/>
                      <a:pt x="41" y="33"/>
                      <a:pt x="47" y="36"/>
                    </a:cubicBezTo>
                    <a:cubicBezTo>
                      <a:pt x="47" y="36"/>
                      <a:pt x="47" y="33"/>
                      <a:pt x="48" y="33"/>
                    </a:cubicBezTo>
                    <a:cubicBezTo>
                      <a:pt x="48" y="33"/>
                      <a:pt x="49" y="34"/>
                      <a:pt x="49" y="34"/>
                    </a:cubicBezTo>
                    <a:cubicBezTo>
                      <a:pt x="49" y="34"/>
                      <a:pt x="50" y="19"/>
                      <a:pt x="43" y="13"/>
                    </a:cubicBezTo>
                    <a:cubicBezTo>
                      <a:pt x="43" y="13"/>
                      <a:pt x="43" y="13"/>
                      <a:pt x="43" y="13"/>
                    </a:cubicBezTo>
                    <a:cubicBezTo>
                      <a:pt x="29" y="0"/>
                      <a:pt x="12" y="10"/>
                      <a:pt x="12" y="10"/>
                    </a:cubicBezTo>
                    <a:cubicBezTo>
                      <a:pt x="0" y="18"/>
                      <a:pt x="3" y="35"/>
                      <a:pt x="3" y="35"/>
                    </a:cubicBezTo>
                    <a:cubicBezTo>
                      <a:pt x="26" y="37"/>
                      <a:pt x="38" y="26"/>
                      <a:pt x="39"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schemeClr val="tx1">
                      <a:lumMod val="75000"/>
                      <a:lumOff val="25000"/>
                    </a:schemeClr>
                  </a:solidFill>
                </a:endParaRPr>
              </a:p>
            </p:txBody>
          </p:sp>
          <p:sp>
            <p:nvSpPr>
              <p:cNvPr id="32" name="Freeform 15"/>
              <p:cNvSpPr>
                <a:spLocks noEditPoints="1"/>
              </p:cNvSpPr>
              <p:nvPr/>
            </p:nvSpPr>
            <p:spPr bwMode="auto">
              <a:xfrm>
                <a:off x="6788151" y="5961063"/>
                <a:ext cx="436563" cy="376238"/>
              </a:xfrm>
              <a:custGeom>
                <a:avLst/>
                <a:gdLst>
                  <a:gd name="T0" fmla="*/ 91 w 116"/>
                  <a:gd name="T1" fmla="*/ 39 h 98"/>
                  <a:gd name="T2" fmla="*/ 76 w 116"/>
                  <a:gd name="T3" fmla="*/ 31 h 98"/>
                  <a:gd name="T4" fmla="*/ 73 w 116"/>
                  <a:gd name="T5" fmla="*/ 0 h 98"/>
                  <a:gd name="T6" fmla="*/ 71 w 116"/>
                  <a:gd name="T7" fmla="*/ 7 h 98"/>
                  <a:gd name="T8" fmla="*/ 63 w 116"/>
                  <a:gd name="T9" fmla="*/ 23 h 98"/>
                  <a:gd name="T10" fmla="*/ 63 w 116"/>
                  <a:gd name="T11" fmla="*/ 30 h 98"/>
                  <a:gd name="T12" fmla="*/ 38 w 116"/>
                  <a:gd name="T13" fmla="*/ 31 h 98"/>
                  <a:gd name="T14" fmla="*/ 40 w 116"/>
                  <a:gd name="T15" fmla="*/ 23 h 98"/>
                  <a:gd name="T16" fmla="*/ 31 w 116"/>
                  <a:gd name="T17" fmla="*/ 7 h 98"/>
                  <a:gd name="T18" fmla="*/ 29 w 116"/>
                  <a:gd name="T19" fmla="*/ 0 h 98"/>
                  <a:gd name="T20" fmla="*/ 26 w 116"/>
                  <a:gd name="T21" fmla="*/ 31 h 98"/>
                  <a:gd name="T22" fmla="*/ 16 w 116"/>
                  <a:gd name="T23" fmla="*/ 35 h 98"/>
                  <a:gd name="T24" fmla="*/ 9 w 116"/>
                  <a:gd name="T25" fmla="*/ 40 h 98"/>
                  <a:gd name="T26" fmla="*/ 0 w 116"/>
                  <a:gd name="T27" fmla="*/ 77 h 98"/>
                  <a:gd name="T28" fmla="*/ 3 w 116"/>
                  <a:gd name="T29" fmla="*/ 84 h 98"/>
                  <a:gd name="T30" fmla="*/ 49 w 116"/>
                  <a:gd name="T31" fmla="*/ 93 h 98"/>
                  <a:gd name="T32" fmla="*/ 69 w 116"/>
                  <a:gd name="T33" fmla="*/ 92 h 98"/>
                  <a:gd name="T34" fmla="*/ 86 w 116"/>
                  <a:gd name="T35" fmla="*/ 98 h 98"/>
                  <a:gd name="T36" fmla="*/ 116 w 116"/>
                  <a:gd name="T37" fmla="*/ 68 h 98"/>
                  <a:gd name="T38" fmla="*/ 91 w 116"/>
                  <a:gd name="T39" fmla="*/ 39 h 98"/>
                  <a:gd name="T40" fmla="*/ 86 w 116"/>
                  <a:gd name="T41" fmla="*/ 94 h 98"/>
                  <a:gd name="T42" fmla="*/ 75 w 116"/>
                  <a:gd name="T43" fmla="*/ 91 h 98"/>
                  <a:gd name="T44" fmla="*/ 60 w 116"/>
                  <a:gd name="T45" fmla="*/ 68 h 98"/>
                  <a:gd name="T46" fmla="*/ 86 w 116"/>
                  <a:gd name="T47" fmla="*/ 42 h 98"/>
                  <a:gd name="T48" fmla="*/ 95 w 116"/>
                  <a:gd name="T49" fmla="*/ 44 h 98"/>
                  <a:gd name="T50" fmla="*/ 112 w 116"/>
                  <a:gd name="T51" fmla="*/ 68 h 98"/>
                  <a:gd name="T52" fmla="*/ 86 w 116"/>
                  <a:gd name="T53" fmla="*/ 9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6" h="98">
                    <a:moveTo>
                      <a:pt x="91" y="39"/>
                    </a:moveTo>
                    <a:cubicBezTo>
                      <a:pt x="87" y="35"/>
                      <a:pt x="79" y="32"/>
                      <a:pt x="76" y="31"/>
                    </a:cubicBezTo>
                    <a:cubicBezTo>
                      <a:pt x="70" y="18"/>
                      <a:pt x="73" y="0"/>
                      <a:pt x="73" y="0"/>
                    </a:cubicBezTo>
                    <a:cubicBezTo>
                      <a:pt x="72" y="5"/>
                      <a:pt x="71" y="7"/>
                      <a:pt x="71" y="7"/>
                    </a:cubicBezTo>
                    <a:cubicBezTo>
                      <a:pt x="70" y="16"/>
                      <a:pt x="63" y="23"/>
                      <a:pt x="63" y="23"/>
                    </a:cubicBezTo>
                    <a:cubicBezTo>
                      <a:pt x="62" y="26"/>
                      <a:pt x="63" y="28"/>
                      <a:pt x="63" y="30"/>
                    </a:cubicBezTo>
                    <a:cubicBezTo>
                      <a:pt x="52" y="48"/>
                      <a:pt x="43" y="38"/>
                      <a:pt x="38" y="31"/>
                    </a:cubicBezTo>
                    <a:cubicBezTo>
                      <a:pt x="39" y="29"/>
                      <a:pt x="40" y="26"/>
                      <a:pt x="40" y="23"/>
                    </a:cubicBezTo>
                    <a:cubicBezTo>
                      <a:pt x="40" y="23"/>
                      <a:pt x="32" y="16"/>
                      <a:pt x="31" y="7"/>
                    </a:cubicBezTo>
                    <a:cubicBezTo>
                      <a:pt x="31" y="7"/>
                      <a:pt x="30" y="5"/>
                      <a:pt x="29" y="0"/>
                    </a:cubicBezTo>
                    <a:cubicBezTo>
                      <a:pt x="29" y="0"/>
                      <a:pt x="32" y="18"/>
                      <a:pt x="26" y="31"/>
                    </a:cubicBezTo>
                    <a:cubicBezTo>
                      <a:pt x="21" y="33"/>
                      <a:pt x="16" y="35"/>
                      <a:pt x="16" y="35"/>
                    </a:cubicBezTo>
                    <a:cubicBezTo>
                      <a:pt x="11" y="37"/>
                      <a:pt x="9" y="40"/>
                      <a:pt x="9" y="40"/>
                    </a:cubicBezTo>
                    <a:cubicBezTo>
                      <a:pt x="1" y="51"/>
                      <a:pt x="0" y="77"/>
                      <a:pt x="0" y="77"/>
                    </a:cubicBezTo>
                    <a:cubicBezTo>
                      <a:pt x="0" y="83"/>
                      <a:pt x="3" y="84"/>
                      <a:pt x="3" y="84"/>
                    </a:cubicBezTo>
                    <a:cubicBezTo>
                      <a:pt x="21" y="92"/>
                      <a:pt x="49" y="93"/>
                      <a:pt x="49" y="93"/>
                    </a:cubicBezTo>
                    <a:cubicBezTo>
                      <a:pt x="56" y="93"/>
                      <a:pt x="63" y="93"/>
                      <a:pt x="69" y="92"/>
                    </a:cubicBezTo>
                    <a:cubicBezTo>
                      <a:pt x="74" y="95"/>
                      <a:pt x="80" y="98"/>
                      <a:pt x="86" y="98"/>
                    </a:cubicBezTo>
                    <a:cubicBezTo>
                      <a:pt x="103" y="98"/>
                      <a:pt x="116" y="84"/>
                      <a:pt x="116" y="68"/>
                    </a:cubicBezTo>
                    <a:cubicBezTo>
                      <a:pt x="116" y="53"/>
                      <a:pt x="105" y="41"/>
                      <a:pt x="91" y="39"/>
                    </a:cubicBezTo>
                    <a:close/>
                    <a:moveTo>
                      <a:pt x="86" y="94"/>
                    </a:moveTo>
                    <a:cubicBezTo>
                      <a:pt x="82" y="94"/>
                      <a:pt x="78" y="93"/>
                      <a:pt x="75" y="91"/>
                    </a:cubicBezTo>
                    <a:cubicBezTo>
                      <a:pt x="66" y="87"/>
                      <a:pt x="60" y="78"/>
                      <a:pt x="60" y="68"/>
                    </a:cubicBezTo>
                    <a:cubicBezTo>
                      <a:pt x="60" y="54"/>
                      <a:pt x="72" y="42"/>
                      <a:pt x="86" y="42"/>
                    </a:cubicBezTo>
                    <a:cubicBezTo>
                      <a:pt x="89" y="42"/>
                      <a:pt x="92" y="43"/>
                      <a:pt x="95" y="44"/>
                    </a:cubicBezTo>
                    <a:cubicBezTo>
                      <a:pt x="105" y="47"/>
                      <a:pt x="112" y="57"/>
                      <a:pt x="112" y="68"/>
                    </a:cubicBezTo>
                    <a:cubicBezTo>
                      <a:pt x="112" y="82"/>
                      <a:pt x="100" y="94"/>
                      <a:pt x="86" y="9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schemeClr val="tx1">
                      <a:lumMod val="75000"/>
                      <a:lumOff val="25000"/>
                    </a:schemeClr>
                  </a:solidFill>
                </a:endParaRPr>
              </a:p>
            </p:txBody>
          </p:sp>
          <p:sp>
            <p:nvSpPr>
              <p:cNvPr id="33" name="Freeform 16"/>
              <p:cNvSpPr/>
              <p:nvPr/>
            </p:nvSpPr>
            <p:spPr bwMode="auto">
              <a:xfrm>
                <a:off x="7040563" y="6172200"/>
                <a:ext cx="150813" cy="111125"/>
              </a:xfrm>
              <a:custGeom>
                <a:avLst/>
                <a:gdLst>
                  <a:gd name="T0" fmla="*/ 39 w 40"/>
                  <a:gd name="T1" fmla="*/ 4 h 29"/>
                  <a:gd name="T2" fmla="*/ 36 w 40"/>
                  <a:gd name="T3" fmla="*/ 1 h 29"/>
                  <a:gd name="T4" fmla="*/ 34 w 40"/>
                  <a:gd name="T5" fmla="*/ 1 h 29"/>
                  <a:gd name="T6" fmla="*/ 16 w 40"/>
                  <a:gd name="T7" fmla="*/ 19 h 29"/>
                  <a:gd name="T8" fmla="*/ 6 w 40"/>
                  <a:gd name="T9" fmla="*/ 10 h 29"/>
                  <a:gd name="T10" fmla="*/ 4 w 40"/>
                  <a:gd name="T11" fmla="*/ 10 h 29"/>
                  <a:gd name="T12" fmla="*/ 1 w 40"/>
                  <a:gd name="T13" fmla="*/ 13 h 29"/>
                  <a:gd name="T14" fmla="*/ 1 w 40"/>
                  <a:gd name="T15" fmla="*/ 15 h 29"/>
                  <a:gd name="T16" fmla="*/ 14 w 40"/>
                  <a:gd name="T17" fmla="*/ 29 h 29"/>
                  <a:gd name="T18" fmla="*/ 17 w 40"/>
                  <a:gd name="T19" fmla="*/ 29 h 29"/>
                  <a:gd name="T20" fmla="*/ 39 w 40"/>
                  <a:gd name="T21" fmla="*/ 6 h 29"/>
                  <a:gd name="T22" fmla="*/ 39 w 40"/>
                  <a:gd name="T23"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 h="29">
                    <a:moveTo>
                      <a:pt x="39" y="4"/>
                    </a:moveTo>
                    <a:cubicBezTo>
                      <a:pt x="36" y="1"/>
                      <a:pt x="36" y="1"/>
                      <a:pt x="36" y="1"/>
                    </a:cubicBezTo>
                    <a:cubicBezTo>
                      <a:pt x="35" y="0"/>
                      <a:pt x="34" y="0"/>
                      <a:pt x="34" y="1"/>
                    </a:cubicBezTo>
                    <a:cubicBezTo>
                      <a:pt x="16" y="19"/>
                      <a:pt x="16" y="19"/>
                      <a:pt x="16" y="19"/>
                    </a:cubicBezTo>
                    <a:cubicBezTo>
                      <a:pt x="6" y="10"/>
                      <a:pt x="6" y="10"/>
                      <a:pt x="6" y="10"/>
                    </a:cubicBezTo>
                    <a:cubicBezTo>
                      <a:pt x="6" y="9"/>
                      <a:pt x="5" y="9"/>
                      <a:pt x="4" y="10"/>
                    </a:cubicBezTo>
                    <a:cubicBezTo>
                      <a:pt x="1" y="13"/>
                      <a:pt x="1" y="13"/>
                      <a:pt x="1" y="13"/>
                    </a:cubicBezTo>
                    <a:cubicBezTo>
                      <a:pt x="0" y="13"/>
                      <a:pt x="0" y="14"/>
                      <a:pt x="1" y="15"/>
                    </a:cubicBezTo>
                    <a:cubicBezTo>
                      <a:pt x="14" y="29"/>
                      <a:pt x="14" y="29"/>
                      <a:pt x="14" y="29"/>
                    </a:cubicBezTo>
                    <a:cubicBezTo>
                      <a:pt x="15" y="29"/>
                      <a:pt x="16" y="29"/>
                      <a:pt x="17" y="29"/>
                    </a:cubicBezTo>
                    <a:cubicBezTo>
                      <a:pt x="39" y="6"/>
                      <a:pt x="39" y="6"/>
                      <a:pt x="39" y="6"/>
                    </a:cubicBezTo>
                    <a:cubicBezTo>
                      <a:pt x="40" y="6"/>
                      <a:pt x="40" y="5"/>
                      <a:pt x="39"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schemeClr val="tx1">
                      <a:lumMod val="75000"/>
                      <a:lumOff val="25000"/>
                    </a:schemeClr>
                  </a:solidFill>
                </a:endParaRPr>
              </a:p>
            </p:txBody>
          </p:sp>
        </p:grpSp>
        <p:sp>
          <p:nvSpPr>
            <p:cNvPr id="30" name="文本框 8"/>
            <p:cNvSpPr txBox="1"/>
            <p:nvPr/>
          </p:nvSpPr>
          <p:spPr>
            <a:xfrm>
              <a:off x="5465974" y="3579639"/>
              <a:ext cx="2166037" cy="452488"/>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b="1" dirty="0">
                  <a:solidFill>
                    <a:schemeClr val="tx1">
                      <a:lumMod val="75000"/>
                      <a:lumOff val="25000"/>
                    </a:schemeClr>
                  </a:solidFill>
                </a:rPr>
                <a:t>EXAMPLE TEXT</a:t>
              </a:r>
              <a:endParaRPr lang="en-US" altLang="zh-CN" sz="1200" b="1" dirty="0">
                <a:solidFill>
                  <a:schemeClr val="tx1">
                    <a:lumMod val="75000"/>
                    <a:lumOff val="25000"/>
                  </a:schemeClr>
                </a:solidFill>
              </a:endParaRPr>
            </a:p>
            <a:p>
              <a:r>
                <a:rPr lang="en-US" altLang="zh-CN" sz="1000" dirty="0">
                  <a:solidFill>
                    <a:schemeClr val="tx1">
                      <a:lumMod val="75000"/>
                      <a:lumOff val="25000"/>
                    </a:schemeClr>
                  </a:solidFill>
                </a:rPr>
                <a:t>Lorem ipsum dolor sit amet, consectetuer adipiscing elit. Maecenas </a:t>
              </a:r>
              <a:r>
                <a:rPr lang="en-US" altLang="zh-CN" sz="1000" dirty="0" err="1">
                  <a:solidFill>
                    <a:schemeClr val="tx1">
                      <a:lumMod val="75000"/>
                      <a:lumOff val="25000"/>
                    </a:schemeClr>
                  </a:solidFill>
                </a:rPr>
                <a:t>porttitor</a:t>
              </a:r>
              <a:r>
                <a:rPr lang="en-US" altLang="zh-CN" sz="1000" dirty="0">
                  <a:solidFill>
                    <a:schemeClr val="tx1">
                      <a:lumMod val="75000"/>
                      <a:lumOff val="25000"/>
                    </a:schemeClr>
                  </a:solidFill>
                </a:rPr>
                <a:t> </a:t>
              </a:r>
              <a:r>
                <a:rPr lang="en-US" altLang="zh-CN" sz="1000" dirty="0" err="1">
                  <a:solidFill>
                    <a:schemeClr val="tx1">
                      <a:lumMod val="75000"/>
                      <a:lumOff val="25000"/>
                    </a:schemeClr>
                  </a:solidFill>
                </a:rPr>
                <a:t>congue</a:t>
              </a:r>
              <a:endParaRPr lang="en-US" altLang="zh-CN" sz="1000" dirty="0">
                <a:solidFill>
                  <a:schemeClr val="tx1">
                    <a:lumMod val="75000"/>
                    <a:lumOff val="25000"/>
                  </a:schemeClr>
                </a:solidFill>
              </a:endParaRPr>
            </a:p>
          </p:txBody>
        </p:sp>
      </p:grpSp>
      <p:pic>
        <p:nvPicPr>
          <p:cNvPr id="35" name="图片 3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52398" y="151425"/>
            <a:ext cx="876093" cy="617939"/>
          </a:xfrm>
          <a:prstGeom prst="rect">
            <a:avLst/>
          </a:prstGeom>
        </p:spPr>
      </p:pic>
      <p:sp>
        <p:nvSpPr>
          <p:cNvPr id="37" name="TextBox 36"/>
          <p:cNvSpPr txBox="1"/>
          <p:nvPr/>
        </p:nvSpPr>
        <p:spPr>
          <a:xfrm>
            <a:off x="1222263" y="339502"/>
            <a:ext cx="2492990" cy="369332"/>
          </a:xfrm>
          <a:prstGeom prst="rect">
            <a:avLst/>
          </a:prstGeom>
          <a:noFill/>
        </p:spPr>
        <p:txBody>
          <a:bodyPr wrap="none" rtlCol="0">
            <a:spAutoFit/>
          </a:bodyPr>
          <a:lstStyle/>
          <a:p>
            <a:r>
              <a:rPr lang="zh-CN" altLang="en-US" b="1" dirty="0">
                <a:solidFill>
                  <a:schemeClr val="bg1">
                    <a:lumMod val="95000"/>
                  </a:schemeClr>
                </a:solidFill>
                <a:latin typeface="微软雅黑" panose="020B0503020204020204" pitchFamily="34" charset="-122"/>
                <a:ea typeface="微软雅黑" panose="020B0503020204020204" pitchFamily="34" charset="-122"/>
              </a:rPr>
              <a:t>点击此处输入你的内容</a:t>
            </a:r>
            <a:endParaRPr lang="zh-CN" altLang="en-US" b="1"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1" nodeType="after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par>
                                <p:cTn id="8" presetID="53" presetClass="entr" presetSubtype="16"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p:cTn id="10" dur="300" fill="hold"/>
                                        <p:tgtEl>
                                          <p:spTgt spid="5"/>
                                        </p:tgtEl>
                                        <p:attrNameLst>
                                          <p:attrName>ppt_w</p:attrName>
                                        </p:attrNameLst>
                                      </p:cBhvr>
                                      <p:tavLst>
                                        <p:tav tm="0">
                                          <p:val>
                                            <p:fltVal val="0"/>
                                          </p:val>
                                        </p:tav>
                                        <p:tav tm="100000">
                                          <p:val>
                                            <p:strVal val="#ppt_w"/>
                                          </p:val>
                                        </p:tav>
                                      </p:tavLst>
                                    </p:anim>
                                    <p:anim calcmode="lin" valueType="num">
                                      <p:cBhvr>
                                        <p:cTn id="11" dur="300" fill="hold"/>
                                        <p:tgtEl>
                                          <p:spTgt spid="5"/>
                                        </p:tgtEl>
                                        <p:attrNameLst>
                                          <p:attrName>ppt_h</p:attrName>
                                        </p:attrNameLst>
                                      </p:cBhvr>
                                      <p:tavLst>
                                        <p:tav tm="0">
                                          <p:val>
                                            <p:fltVal val="0"/>
                                          </p:val>
                                        </p:tav>
                                        <p:tav tm="100000">
                                          <p:val>
                                            <p:strVal val="#ppt_h"/>
                                          </p:val>
                                        </p:tav>
                                      </p:tavLst>
                                    </p:anim>
                                    <p:animEffect transition="in" filter="fade">
                                      <p:cBhvr>
                                        <p:cTn id="12" dur="300"/>
                                        <p:tgtEl>
                                          <p:spTgt spid="5"/>
                                        </p:tgtEl>
                                      </p:cBhvr>
                                    </p:animEffect>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p:cTn id="16" dur="300" fill="hold"/>
                                        <p:tgtEl>
                                          <p:spTgt spid="4"/>
                                        </p:tgtEl>
                                        <p:attrNameLst>
                                          <p:attrName>ppt_w</p:attrName>
                                        </p:attrNameLst>
                                      </p:cBhvr>
                                      <p:tavLst>
                                        <p:tav tm="0">
                                          <p:val>
                                            <p:fltVal val="0"/>
                                          </p:val>
                                        </p:tav>
                                        <p:tav tm="100000">
                                          <p:val>
                                            <p:strVal val="#ppt_w"/>
                                          </p:val>
                                        </p:tav>
                                      </p:tavLst>
                                    </p:anim>
                                    <p:anim calcmode="lin" valueType="num">
                                      <p:cBhvr>
                                        <p:cTn id="17" dur="300" fill="hold"/>
                                        <p:tgtEl>
                                          <p:spTgt spid="4"/>
                                        </p:tgtEl>
                                        <p:attrNameLst>
                                          <p:attrName>ppt_h</p:attrName>
                                        </p:attrNameLst>
                                      </p:cBhvr>
                                      <p:tavLst>
                                        <p:tav tm="0">
                                          <p:val>
                                            <p:fltVal val="0"/>
                                          </p:val>
                                        </p:tav>
                                        <p:tav tm="100000">
                                          <p:val>
                                            <p:strVal val="#ppt_h"/>
                                          </p:val>
                                        </p:tav>
                                      </p:tavLst>
                                    </p:anim>
                                    <p:animEffect transition="in" filter="fade">
                                      <p:cBhvr>
                                        <p:cTn id="18" dur="300"/>
                                        <p:tgtEl>
                                          <p:spTgt spid="4"/>
                                        </p:tgtEl>
                                      </p:cBhvr>
                                    </p:animEffect>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p:cTn id="22" dur="300" fill="hold"/>
                                        <p:tgtEl>
                                          <p:spTgt spid="3"/>
                                        </p:tgtEl>
                                        <p:attrNameLst>
                                          <p:attrName>ppt_w</p:attrName>
                                        </p:attrNameLst>
                                      </p:cBhvr>
                                      <p:tavLst>
                                        <p:tav tm="0">
                                          <p:val>
                                            <p:fltVal val="0"/>
                                          </p:val>
                                        </p:tav>
                                        <p:tav tm="100000">
                                          <p:val>
                                            <p:strVal val="#ppt_w"/>
                                          </p:val>
                                        </p:tav>
                                      </p:tavLst>
                                    </p:anim>
                                    <p:anim calcmode="lin" valueType="num">
                                      <p:cBhvr>
                                        <p:cTn id="23" dur="300" fill="hold"/>
                                        <p:tgtEl>
                                          <p:spTgt spid="3"/>
                                        </p:tgtEl>
                                        <p:attrNameLst>
                                          <p:attrName>ppt_h</p:attrName>
                                        </p:attrNameLst>
                                      </p:cBhvr>
                                      <p:tavLst>
                                        <p:tav tm="0">
                                          <p:val>
                                            <p:fltVal val="0"/>
                                          </p:val>
                                        </p:tav>
                                        <p:tav tm="100000">
                                          <p:val>
                                            <p:strVal val="#ppt_h"/>
                                          </p:val>
                                        </p:tav>
                                      </p:tavLst>
                                    </p:anim>
                                    <p:animEffect transition="in" filter="fade">
                                      <p:cBhvr>
                                        <p:cTn id="24" dur="300"/>
                                        <p:tgtEl>
                                          <p:spTgt spid="3"/>
                                        </p:tgtEl>
                                      </p:cBhvr>
                                    </p:animEffect>
                                  </p:childTnLst>
                                </p:cTn>
                              </p:par>
                            </p:childTnLst>
                          </p:cTn>
                        </p:par>
                        <p:par>
                          <p:cTn id="25" fill="hold">
                            <p:stCondLst>
                              <p:cond delay="1500"/>
                            </p:stCondLst>
                            <p:childTnLst>
                              <p:par>
                                <p:cTn id="26" presetID="53" presetClass="entr" presetSubtype="16" fill="hold" grpId="0" nodeType="after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p:cTn id="28" dur="300" fill="hold"/>
                                        <p:tgtEl>
                                          <p:spTgt spid="2"/>
                                        </p:tgtEl>
                                        <p:attrNameLst>
                                          <p:attrName>ppt_w</p:attrName>
                                        </p:attrNameLst>
                                      </p:cBhvr>
                                      <p:tavLst>
                                        <p:tav tm="0">
                                          <p:val>
                                            <p:fltVal val="0"/>
                                          </p:val>
                                        </p:tav>
                                        <p:tav tm="100000">
                                          <p:val>
                                            <p:strVal val="#ppt_w"/>
                                          </p:val>
                                        </p:tav>
                                      </p:tavLst>
                                    </p:anim>
                                    <p:anim calcmode="lin" valueType="num">
                                      <p:cBhvr>
                                        <p:cTn id="29" dur="300" fill="hold"/>
                                        <p:tgtEl>
                                          <p:spTgt spid="2"/>
                                        </p:tgtEl>
                                        <p:attrNameLst>
                                          <p:attrName>ppt_h</p:attrName>
                                        </p:attrNameLst>
                                      </p:cBhvr>
                                      <p:tavLst>
                                        <p:tav tm="0">
                                          <p:val>
                                            <p:fltVal val="0"/>
                                          </p:val>
                                        </p:tav>
                                        <p:tav tm="100000">
                                          <p:val>
                                            <p:strVal val="#ppt_h"/>
                                          </p:val>
                                        </p:tav>
                                      </p:tavLst>
                                    </p:anim>
                                    <p:animEffect transition="in" filter="fade">
                                      <p:cBhvr>
                                        <p:cTn id="30" dur="300"/>
                                        <p:tgtEl>
                                          <p:spTgt spid="2"/>
                                        </p:tgtEl>
                                      </p:cBhvr>
                                    </p:animEffect>
                                  </p:childTnLst>
                                </p:cTn>
                              </p:par>
                            </p:childTnLst>
                          </p:cTn>
                        </p:par>
                        <p:par>
                          <p:cTn id="31" fill="hold">
                            <p:stCondLst>
                              <p:cond delay="2000"/>
                            </p:stCondLst>
                            <p:childTnLst>
                              <p:par>
                                <p:cTn id="32" presetID="45" presetClass="entr" presetSubtype="0" fill="hold" nodeType="after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750"/>
                                        <p:tgtEl>
                                          <p:spTgt spid="6"/>
                                        </p:tgtEl>
                                      </p:cBhvr>
                                    </p:animEffect>
                                    <p:anim calcmode="lin" valueType="num">
                                      <p:cBhvr>
                                        <p:cTn id="35" dur="750" fill="hold"/>
                                        <p:tgtEl>
                                          <p:spTgt spid="6"/>
                                        </p:tgtEl>
                                        <p:attrNameLst>
                                          <p:attrName>ppt_w</p:attrName>
                                        </p:attrNameLst>
                                      </p:cBhvr>
                                      <p:tavLst>
                                        <p:tav tm="0" fmla="#ppt_w*sin(2.5*pi*$)">
                                          <p:val>
                                            <p:fltVal val="0"/>
                                          </p:val>
                                        </p:tav>
                                        <p:tav tm="100000">
                                          <p:val>
                                            <p:fltVal val="1"/>
                                          </p:val>
                                        </p:tav>
                                      </p:tavLst>
                                    </p:anim>
                                    <p:anim calcmode="lin" valueType="num">
                                      <p:cBhvr>
                                        <p:cTn id="36" dur="750" fill="hold"/>
                                        <p:tgtEl>
                                          <p:spTgt spid="6"/>
                                        </p:tgtEl>
                                        <p:attrNameLst>
                                          <p:attrName>ppt_h</p:attrName>
                                        </p:attrNameLst>
                                      </p:cBhvr>
                                      <p:tavLst>
                                        <p:tav tm="0">
                                          <p:val>
                                            <p:strVal val="#ppt_h"/>
                                          </p:val>
                                        </p:tav>
                                        <p:tav tm="100000">
                                          <p:val>
                                            <p:strVal val="#ppt_h"/>
                                          </p:val>
                                        </p:tav>
                                      </p:tavLst>
                                    </p:anim>
                                  </p:childTnLst>
                                </p:cTn>
                              </p:par>
                            </p:childTnLst>
                          </p:cTn>
                        </p:par>
                        <p:par>
                          <p:cTn id="37" fill="hold">
                            <p:stCondLst>
                              <p:cond delay="3000"/>
                            </p:stCondLst>
                            <p:childTnLst>
                              <p:par>
                                <p:cTn id="38" presetID="45" presetClass="entr" presetSubtype="0" fill="hold" nodeType="after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750"/>
                                        <p:tgtEl>
                                          <p:spTgt spid="13"/>
                                        </p:tgtEl>
                                      </p:cBhvr>
                                    </p:animEffect>
                                    <p:anim calcmode="lin" valueType="num">
                                      <p:cBhvr>
                                        <p:cTn id="41" dur="750" fill="hold"/>
                                        <p:tgtEl>
                                          <p:spTgt spid="13"/>
                                        </p:tgtEl>
                                        <p:attrNameLst>
                                          <p:attrName>ppt_w</p:attrName>
                                        </p:attrNameLst>
                                      </p:cBhvr>
                                      <p:tavLst>
                                        <p:tav tm="0" fmla="#ppt_w*sin(2.5*pi*$)">
                                          <p:val>
                                            <p:fltVal val="0"/>
                                          </p:val>
                                        </p:tav>
                                        <p:tav tm="100000">
                                          <p:val>
                                            <p:fltVal val="1"/>
                                          </p:val>
                                        </p:tav>
                                      </p:tavLst>
                                    </p:anim>
                                    <p:anim calcmode="lin" valueType="num">
                                      <p:cBhvr>
                                        <p:cTn id="42" dur="750" fill="hold"/>
                                        <p:tgtEl>
                                          <p:spTgt spid="13"/>
                                        </p:tgtEl>
                                        <p:attrNameLst>
                                          <p:attrName>ppt_h</p:attrName>
                                        </p:attrNameLst>
                                      </p:cBhvr>
                                      <p:tavLst>
                                        <p:tav tm="0">
                                          <p:val>
                                            <p:strVal val="#ppt_h"/>
                                          </p:val>
                                        </p:tav>
                                        <p:tav tm="100000">
                                          <p:val>
                                            <p:strVal val="#ppt_h"/>
                                          </p:val>
                                        </p:tav>
                                      </p:tavLst>
                                    </p:anim>
                                  </p:childTnLst>
                                </p:cTn>
                              </p:par>
                            </p:childTnLst>
                          </p:cTn>
                        </p:par>
                        <p:par>
                          <p:cTn id="43" fill="hold">
                            <p:stCondLst>
                              <p:cond delay="4000"/>
                            </p:stCondLst>
                            <p:childTnLst>
                              <p:par>
                                <p:cTn id="44" presetID="45" presetClass="entr" presetSubtype="0" fill="hold" nodeType="after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750"/>
                                        <p:tgtEl>
                                          <p:spTgt spid="20"/>
                                        </p:tgtEl>
                                      </p:cBhvr>
                                    </p:animEffect>
                                    <p:anim calcmode="lin" valueType="num">
                                      <p:cBhvr>
                                        <p:cTn id="47" dur="750" fill="hold"/>
                                        <p:tgtEl>
                                          <p:spTgt spid="20"/>
                                        </p:tgtEl>
                                        <p:attrNameLst>
                                          <p:attrName>ppt_w</p:attrName>
                                        </p:attrNameLst>
                                      </p:cBhvr>
                                      <p:tavLst>
                                        <p:tav tm="0" fmla="#ppt_w*sin(2.5*pi*$)">
                                          <p:val>
                                            <p:fltVal val="0"/>
                                          </p:val>
                                        </p:tav>
                                        <p:tav tm="100000">
                                          <p:val>
                                            <p:fltVal val="1"/>
                                          </p:val>
                                        </p:tav>
                                      </p:tavLst>
                                    </p:anim>
                                    <p:anim calcmode="lin" valueType="num">
                                      <p:cBhvr>
                                        <p:cTn id="48" dur="750" fill="hold"/>
                                        <p:tgtEl>
                                          <p:spTgt spid="20"/>
                                        </p:tgtEl>
                                        <p:attrNameLst>
                                          <p:attrName>ppt_h</p:attrName>
                                        </p:attrNameLst>
                                      </p:cBhvr>
                                      <p:tavLst>
                                        <p:tav tm="0">
                                          <p:val>
                                            <p:strVal val="#ppt_h"/>
                                          </p:val>
                                        </p:tav>
                                        <p:tav tm="100000">
                                          <p:val>
                                            <p:strVal val="#ppt_h"/>
                                          </p:val>
                                        </p:tav>
                                      </p:tavLst>
                                    </p:anim>
                                  </p:childTnLst>
                                </p:cTn>
                              </p:par>
                            </p:childTnLst>
                          </p:cTn>
                        </p:par>
                        <p:par>
                          <p:cTn id="49" fill="hold">
                            <p:stCondLst>
                              <p:cond delay="5000"/>
                            </p:stCondLst>
                            <p:childTnLst>
                              <p:par>
                                <p:cTn id="50" presetID="45" presetClass="entr" presetSubtype="0" fill="hold" nodeType="after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750"/>
                                        <p:tgtEl>
                                          <p:spTgt spid="27"/>
                                        </p:tgtEl>
                                      </p:cBhvr>
                                    </p:animEffect>
                                    <p:anim calcmode="lin" valueType="num">
                                      <p:cBhvr>
                                        <p:cTn id="53" dur="750" fill="hold"/>
                                        <p:tgtEl>
                                          <p:spTgt spid="27"/>
                                        </p:tgtEl>
                                        <p:attrNameLst>
                                          <p:attrName>ppt_w</p:attrName>
                                        </p:attrNameLst>
                                      </p:cBhvr>
                                      <p:tavLst>
                                        <p:tav tm="0" fmla="#ppt_w*sin(2.5*pi*$)">
                                          <p:val>
                                            <p:fltVal val="0"/>
                                          </p:val>
                                        </p:tav>
                                        <p:tav tm="100000">
                                          <p:val>
                                            <p:fltVal val="1"/>
                                          </p:val>
                                        </p:tav>
                                      </p:tavLst>
                                    </p:anim>
                                    <p:anim calcmode="lin" valueType="num">
                                      <p:cBhvr>
                                        <p:cTn id="54" dur="750" fill="hold"/>
                                        <p:tgtEl>
                                          <p:spTgt spid="2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5"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五角星 1"/>
          <p:cNvSpPr>
            <a:spLocks noChangeAspect="1"/>
          </p:cNvSpPr>
          <p:nvPr/>
        </p:nvSpPr>
        <p:spPr>
          <a:xfrm>
            <a:off x="2613243" y="-236562"/>
            <a:ext cx="3768308" cy="3768308"/>
          </a:xfrm>
          <a:prstGeom prst="star5">
            <a:avLst>
              <a:gd name="adj" fmla="val 27174"/>
              <a:gd name="hf" fmla="val 105146"/>
              <a:gd name="vf" fmla="val 110557"/>
            </a:avLst>
          </a:prstGeom>
          <a:solidFill>
            <a:srgbClr val="C00000"/>
          </a:solidFill>
          <a:ln>
            <a:noFill/>
          </a:ln>
          <a:scene3d>
            <a:camera prst="perspectiveRelaxed">
              <a:rot lat="18573604" lon="0" rev="0"/>
            </a:camera>
            <a:lightRig rig="threePt" dir="t"/>
          </a:scene3d>
          <a:sp3d>
            <a:bevelT w="3194050" h="1765300" prst="artDeco"/>
            <a:extrusionClr>
              <a:schemeClr val="accent3">
                <a:lumMod val="75000"/>
              </a:schemeClr>
            </a:extrusionClr>
            <a:contourClr>
              <a:schemeClr val="accent3">
                <a:lumMod val="5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b="1">
              <a:solidFill>
                <a:schemeClr val="tx1">
                  <a:lumMod val="85000"/>
                  <a:lumOff val="15000"/>
                </a:schemeClr>
              </a:solidFill>
              <a:latin typeface="+mn-ea"/>
            </a:endParaRPr>
          </a:p>
        </p:txBody>
      </p:sp>
      <p:grpSp>
        <p:nvGrpSpPr>
          <p:cNvPr id="3" name="组合 2"/>
          <p:cNvGrpSpPr/>
          <p:nvPr/>
        </p:nvGrpSpPr>
        <p:grpSpPr>
          <a:xfrm>
            <a:off x="4442133" y="1043782"/>
            <a:ext cx="2535043" cy="820520"/>
            <a:chOff x="4467764" y="1442247"/>
            <a:chExt cx="2535043" cy="820520"/>
          </a:xfrm>
        </p:grpSpPr>
        <p:sp>
          <p:nvSpPr>
            <p:cNvPr id="4" name="矩形 3"/>
            <p:cNvSpPr/>
            <p:nvPr/>
          </p:nvSpPr>
          <p:spPr>
            <a:xfrm>
              <a:off x="4673308" y="1442247"/>
              <a:ext cx="2329499" cy="369332"/>
            </a:xfrm>
            <a:prstGeom prst="rect">
              <a:avLst/>
            </a:prstGeom>
          </p:spPr>
          <p:txBody>
            <a:bodyPr wrap="square">
              <a:spAutoFit/>
            </a:bodyPr>
            <a:lstStyle/>
            <a:p>
              <a:r>
                <a:rPr lang="zh-CN" altLang="en-US" sz="900" b="1" dirty="0">
                  <a:solidFill>
                    <a:schemeClr val="tx1">
                      <a:lumMod val="85000"/>
                      <a:lumOff val="15000"/>
                    </a:schemeClr>
                  </a:solidFill>
                  <a:latin typeface="+mn-ea"/>
                </a:rPr>
                <a:t>请在此处输入您的文本，或者复制您的文本粘贴到此处请在此处输入您的文本</a:t>
              </a:r>
              <a:endParaRPr lang="zh-CN" altLang="en-US" sz="900" b="1" dirty="0">
                <a:solidFill>
                  <a:schemeClr val="tx1">
                    <a:lumMod val="85000"/>
                    <a:lumOff val="15000"/>
                  </a:schemeClr>
                </a:solidFill>
                <a:latin typeface="+mn-ea"/>
              </a:endParaRPr>
            </a:p>
          </p:txBody>
        </p:sp>
        <p:sp>
          <p:nvSpPr>
            <p:cNvPr id="5" name="任意多边形 4"/>
            <p:cNvSpPr/>
            <p:nvPr/>
          </p:nvSpPr>
          <p:spPr>
            <a:xfrm>
              <a:off x="4467764" y="1796220"/>
              <a:ext cx="274059" cy="466547"/>
            </a:xfrm>
            <a:custGeom>
              <a:avLst/>
              <a:gdLst>
                <a:gd name="connsiteX0" fmla="*/ 0 w 1743456"/>
                <a:gd name="connsiteY0" fmla="*/ 731520 h 731520"/>
                <a:gd name="connsiteX1" fmla="*/ 682752 w 1743456"/>
                <a:gd name="connsiteY1" fmla="*/ 0 h 731520"/>
                <a:gd name="connsiteX2" fmla="*/ 1743456 w 1743456"/>
                <a:gd name="connsiteY2" fmla="*/ 390144 h 731520"/>
                <a:gd name="connsiteX3" fmla="*/ 1743456 w 1743456"/>
                <a:gd name="connsiteY3" fmla="*/ 390144 h 731520"/>
                <a:gd name="connsiteX0-1" fmla="*/ 0 w 1743456"/>
                <a:gd name="connsiteY0-2" fmla="*/ 731520 h 731520"/>
                <a:gd name="connsiteX1-3" fmla="*/ 682752 w 1743456"/>
                <a:gd name="connsiteY1-4" fmla="*/ 0 h 731520"/>
                <a:gd name="connsiteX2-5" fmla="*/ 1743456 w 1743456"/>
                <a:gd name="connsiteY2-6" fmla="*/ 390144 h 731520"/>
                <a:gd name="connsiteX3-7" fmla="*/ 1743456 w 1743456"/>
                <a:gd name="connsiteY3-8" fmla="*/ 390144 h 731520"/>
                <a:gd name="connsiteX0-9" fmla="*/ 0 w 1743456"/>
                <a:gd name="connsiteY0-10" fmla="*/ 341376 h 341376"/>
                <a:gd name="connsiteX1-11" fmla="*/ 1743456 w 1743456"/>
                <a:gd name="connsiteY1-12" fmla="*/ 0 h 341376"/>
                <a:gd name="connsiteX2-13" fmla="*/ 1743456 w 1743456"/>
                <a:gd name="connsiteY2-14" fmla="*/ 0 h 341376"/>
                <a:gd name="connsiteX0-15" fmla="*/ 0 w 1743456"/>
                <a:gd name="connsiteY0-16" fmla="*/ 442524 h 442524"/>
                <a:gd name="connsiteX1-17" fmla="*/ 1743456 w 1743456"/>
                <a:gd name="connsiteY1-18" fmla="*/ 101148 h 442524"/>
                <a:gd name="connsiteX2-19" fmla="*/ 1743456 w 1743456"/>
                <a:gd name="connsiteY2-20" fmla="*/ 101148 h 442524"/>
                <a:gd name="connsiteX0-21" fmla="*/ 0 w 1743456"/>
                <a:gd name="connsiteY0-22" fmla="*/ 515790 h 515790"/>
                <a:gd name="connsiteX1-23" fmla="*/ 1743456 w 1743456"/>
                <a:gd name="connsiteY1-24" fmla="*/ 174414 h 515790"/>
                <a:gd name="connsiteX2-25" fmla="*/ 1743456 w 1743456"/>
                <a:gd name="connsiteY2-26" fmla="*/ 174414 h 515790"/>
                <a:gd name="connsiteX0-27" fmla="*/ 994 w 1744450"/>
                <a:gd name="connsiteY0-28" fmla="*/ 599230 h 599230"/>
                <a:gd name="connsiteX1-29" fmla="*/ 1744450 w 1744450"/>
                <a:gd name="connsiteY1-30" fmla="*/ 257854 h 599230"/>
                <a:gd name="connsiteX2-31" fmla="*/ 1744450 w 1744450"/>
                <a:gd name="connsiteY2-32" fmla="*/ 257854 h 599230"/>
                <a:gd name="connsiteX0-33" fmla="*/ 727 w 1744183"/>
                <a:gd name="connsiteY0-34" fmla="*/ 742273 h 742273"/>
                <a:gd name="connsiteX1-35" fmla="*/ 1744183 w 1744183"/>
                <a:gd name="connsiteY1-36" fmla="*/ 400897 h 742273"/>
                <a:gd name="connsiteX2-37" fmla="*/ 1744183 w 1744183"/>
                <a:gd name="connsiteY2-38" fmla="*/ 400897 h 742273"/>
                <a:gd name="connsiteX0-39" fmla="*/ 824 w 1907406"/>
                <a:gd name="connsiteY0-40" fmla="*/ 471425 h 471425"/>
                <a:gd name="connsiteX1-41" fmla="*/ 1744280 w 1907406"/>
                <a:gd name="connsiteY1-42" fmla="*/ 130049 h 471425"/>
                <a:gd name="connsiteX2-43" fmla="*/ 1858580 w 1907406"/>
                <a:gd name="connsiteY2-44" fmla="*/ 396749 h 471425"/>
                <a:gd name="connsiteX0-45" fmla="*/ 0 w 1857756"/>
                <a:gd name="connsiteY0-46" fmla="*/ 74676 h 74676"/>
                <a:gd name="connsiteX1-47" fmla="*/ 1857756 w 1857756"/>
                <a:gd name="connsiteY1-48" fmla="*/ 0 h 74676"/>
                <a:gd name="connsiteX0-49" fmla="*/ 0 w 1857756"/>
                <a:gd name="connsiteY0-50" fmla="*/ 304580 h 304580"/>
                <a:gd name="connsiteX1-51" fmla="*/ 1857756 w 1857756"/>
                <a:gd name="connsiteY1-52" fmla="*/ 229904 h 304580"/>
                <a:gd name="connsiteX0-53" fmla="*/ 0 w 1857756"/>
                <a:gd name="connsiteY0-54" fmla="*/ 480550 h 480550"/>
                <a:gd name="connsiteX1-55" fmla="*/ 1857756 w 1857756"/>
                <a:gd name="connsiteY1-56" fmla="*/ 405874 h 480550"/>
                <a:gd name="connsiteX0-57" fmla="*/ 0 w 1857756"/>
                <a:gd name="connsiteY0-58" fmla="*/ 541672 h 541672"/>
                <a:gd name="connsiteX1-59" fmla="*/ 1857756 w 1857756"/>
                <a:gd name="connsiteY1-60" fmla="*/ 466996 h 541672"/>
                <a:gd name="connsiteX0-61" fmla="*/ 0 w 1857756"/>
                <a:gd name="connsiteY0-62" fmla="*/ 680436 h 680436"/>
                <a:gd name="connsiteX1-63" fmla="*/ 1857756 w 1857756"/>
                <a:gd name="connsiteY1-64" fmla="*/ 605760 h 680436"/>
                <a:gd name="connsiteX0-65" fmla="*/ 0 w 1933956"/>
                <a:gd name="connsiteY0-66" fmla="*/ 724085 h 724085"/>
                <a:gd name="connsiteX1-67" fmla="*/ 1933956 w 1933956"/>
                <a:gd name="connsiteY1-68" fmla="*/ 573209 h 724085"/>
                <a:gd name="connsiteX0-69" fmla="*/ 0 w 1933956"/>
                <a:gd name="connsiteY0-70" fmla="*/ 654096 h 654096"/>
                <a:gd name="connsiteX1-71" fmla="*/ 1933956 w 1933956"/>
                <a:gd name="connsiteY1-72" fmla="*/ 503220 h 654096"/>
                <a:gd name="connsiteX0-73" fmla="*/ 0 w 1933956"/>
                <a:gd name="connsiteY0-74" fmla="*/ 593912 h 593912"/>
                <a:gd name="connsiteX1-75" fmla="*/ 1933956 w 1933956"/>
                <a:gd name="connsiteY1-76" fmla="*/ 443036 h 593912"/>
                <a:gd name="connsiteX0-77" fmla="*/ 429 w 1934385"/>
                <a:gd name="connsiteY0-78" fmla="*/ 717758 h 717758"/>
                <a:gd name="connsiteX1-79" fmla="*/ 1934385 w 1934385"/>
                <a:gd name="connsiteY1-80" fmla="*/ 566882 h 717758"/>
                <a:gd name="connsiteX0-81" fmla="*/ 0 w 1933956"/>
                <a:gd name="connsiteY0-82" fmla="*/ 748317 h 748317"/>
                <a:gd name="connsiteX1-83" fmla="*/ 1933956 w 1933956"/>
                <a:gd name="connsiteY1-84" fmla="*/ 597441 h 748317"/>
                <a:gd name="connsiteX0-85" fmla="*/ 247 w 1934203"/>
                <a:gd name="connsiteY0-86" fmla="*/ 482830 h 482830"/>
                <a:gd name="connsiteX1-87" fmla="*/ 1934203 w 1934203"/>
                <a:gd name="connsiteY1-88" fmla="*/ 331954 h 482830"/>
                <a:gd name="connsiteX0-89" fmla="*/ 446 w 1308106"/>
                <a:gd name="connsiteY0-90" fmla="*/ 702022 h 702022"/>
                <a:gd name="connsiteX1-91" fmla="*/ 1308106 w 1308106"/>
                <a:gd name="connsiteY1-92" fmla="*/ 246346 h 702022"/>
                <a:gd name="connsiteX0-93" fmla="*/ 665 w 1308325"/>
                <a:gd name="connsiteY0-94" fmla="*/ 502968 h 502968"/>
                <a:gd name="connsiteX1-95" fmla="*/ 1308325 w 1308325"/>
                <a:gd name="connsiteY1-96" fmla="*/ 47292 h 502968"/>
                <a:gd name="connsiteX0-97" fmla="*/ 1057 w 1114348"/>
                <a:gd name="connsiteY0-98" fmla="*/ 486213 h 486213"/>
                <a:gd name="connsiteX1-99" fmla="*/ 1114348 w 1114348"/>
                <a:gd name="connsiteY1-100" fmla="*/ 50418 h 486213"/>
                <a:gd name="connsiteX0-101" fmla="*/ 72903 w 1186194"/>
                <a:gd name="connsiteY0-102" fmla="*/ 472158 h 472158"/>
                <a:gd name="connsiteX1-103" fmla="*/ 1186194 w 1186194"/>
                <a:gd name="connsiteY1-104" fmla="*/ 36363 h 472158"/>
                <a:gd name="connsiteX0-105" fmla="*/ 221956 w 622565"/>
                <a:gd name="connsiteY0-106" fmla="*/ 535877 h 535877"/>
                <a:gd name="connsiteX1-107" fmla="*/ 622565 w 622565"/>
                <a:gd name="connsiteY1-108" fmla="*/ 30498 h 535877"/>
                <a:gd name="connsiteX0-109" fmla="*/ 387459 w 788068"/>
                <a:gd name="connsiteY0-110" fmla="*/ 523372 h 523372"/>
                <a:gd name="connsiteX1-111" fmla="*/ 788068 w 788068"/>
                <a:gd name="connsiteY1-112" fmla="*/ 17993 h 523372"/>
                <a:gd name="connsiteX0-113" fmla="*/ 248933 w 649542"/>
                <a:gd name="connsiteY0-114" fmla="*/ 522461 h 522461"/>
                <a:gd name="connsiteX1-115" fmla="*/ 649542 w 649542"/>
                <a:gd name="connsiteY1-116" fmla="*/ 17082 h 522461"/>
                <a:gd name="connsiteX0-117" fmla="*/ 219484 w 620093"/>
                <a:gd name="connsiteY0-118" fmla="*/ 505379 h 505379"/>
                <a:gd name="connsiteX1-119" fmla="*/ 620093 w 620093"/>
                <a:gd name="connsiteY1-120" fmla="*/ 0 h 505379"/>
              </a:gdLst>
              <a:ahLst/>
              <a:cxnLst>
                <a:cxn ang="0">
                  <a:pos x="connsiteX0-1" y="connsiteY0-2"/>
                </a:cxn>
                <a:cxn ang="0">
                  <a:pos x="connsiteX1-3" y="connsiteY1-4"/>
                </a:cxn>
              </a:cxnLst>
              <a:rect l="l" t="t" r="r" b="b"/>
              <a:pathLst>
                <a:path w="620093" h="505379">
                  <a:moveTo>
                    <a:pt x="219484" y="505379"/>
                  </a:moveTo>
                  <a:cubicBezTo>
                    <a:pt x="-125932" y="500489"/>
                    <a:pt x="-113508" y="9893"/>
                    <a:pt x="620093" y="0"/>
                  </a:cubicBezTo>
                </a:path>
              </a:pathLst>
            </a:custGeom>
            <a:noFill/>
            <a:ln w="19050">
              <a:solidFill>
                <a:srgbClr val="C00000"/>
              </a:solidFill>
              <a:prstDash val="sysDash"/>
              <a:headEnd type="ova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b="1">
                <a:solidFill>
                  <a:schemeClr val="tx1">
                    <a:lumMod val="85000"/>
                    <a:lumOff val="15000"/>
                  </a:schemeClr>
                </a:solidFill>
                <a:latin typeface="+mn-ea"/>
              </a:endParaRPr>
            </a:p>
          </p:txBody>
        </p:sp>
      </p:grpSp>
      <p:grpSp>
        <p:nvGrpSpPr>
          <p:cNvPr id="6" name="组合 5"/>
          <p:cNvGrpSpPr/>
          <p:nvPr/>
        </p:nvGrpSpPr>
        <p:grpSpPr>
          <a:xfrm>
            <a:off x="5969025" y="2024925"/>
            <a:ext cx="3037359" cy="532389"/>
            <a:chOff x="5994656" y="2423390"/>
            <a:chExt cx="3037359" cy="532389"/>
          </a:xfrm>
        </p:grpSpPr>
        <p:sp>
          <p:nvSpPr>
            <p:cNvPr id="7" name="矩形 6"/>
            <p:cNvSpPr/>
            <p:nvPr/>
          </p:nvSpPr>
          <p:spPr>
            <a:xfrm>
              <a:off x="6797263" y="2586447"/>
              <a:ext cx="2234752" cy="369332"/>
            </a:xfrm>
            <a:prstGeom prst="rect">
              <a:avLst/>
            </a:prstGeom>
          </p:spPr>
          <p:txBody>
            <a:bodyPr wrap="square">
              <a:spAutoFit/>
            </a:bodyPr>
            <a:lstStyle/>
            <a:p>
              <a:r>
                <a:rPr lang="zh-CN" altLang="en-US" sz="900" b="1" dirty="0">
                  <a:solidFill>
                    <a:schemeClr val="tx1">
                      <a:lumMod val="85000"/>
                      <a:lumOff val="15000"/>
                    </a:schemeClr>
                  </a:solidFill>
                  <a:latin typeface="+mn-ea"/>
                </a:rPr>
                <a:t>请在此处输入您的文本，或者复制您的文本粘贴到此处请在此处输入您的文本</a:t>
              </a:r>
              <a:endParaRPr lang="zh-CN" altLang="en-US" sz="900" b="1" dirty="0">
                <a:solidFill>
                  <a:schemeClr val="tx1">
                    <a:lumMod val="85000"/>
                    <a:lumOff val="15000"/>
                  </a:schemeClr>
                </a:solidFill>
                <a:latin typeface="+mn-ea"/>
              </a:endParaRPr>
            </a:p>
          </p:txBody>
        </p:sp>
        <p:sp>
          <p:nvSpPr>
            <p:cNvPr id="8" name="任意多边形 7"/>
            <p:cNvSpPr/>
            <p:nvPr/>
          </p:nvSpPr>
          <p:spPr>
            <a:xfrm>
              <a:off x="5994656" y="2423390"/>
              <a:ext cx="802607" cy="456009"/>
            </a:xfrm>
            <a:custGeom>
              <a:avLst/>
              <a:gdLst>
                <a:gd name="connsiteX0" fmla="*/ 0 w 1743456"/>
                <a:gd name="connsiteY0" fmla="*/ 731520 h 731520"/>
                <a:gd name="connsiteX1" fmla="*/ 682752 w 1743456"/>
                <a:gd name="connsiteY1" fmla="*/ 0 h 731520"/>
                <a:gd name="connsiteX2" fmla="*/ 1743456 w 1743456"/>
                <a:gd name="connsiteY2" fmla="*/ 390144 h 731520"/>
                <a:gd name="connsiteX3" fmla="*/ 1743456 w 1743456"/>
                <a:gd name="connsiteY3" fmla="*/ 390144 h 731520"/>
                <a:gd name="connsiteX0-1" fmla="*/ 0 w 1743456"/>
                <a:gd name="connsiteY0-2" fmla="*/ 731520 h 731520"/>
                <a:gd name="connsiteX1-3" fmla="*/ 682752 w 1743456"/>
                <a:gd name="connsiteY1-4" fmla="*/ 0 h 731520"/>
                <a:gd name="connsiteX2-5" fmla="*/ 1743456 w 1743456"/>
                <a:gd name="connsiteY2-6" fmla="*/ 390144 h 731520"/>
                <a:gd name="connsiteX3-7" fmla="*/ 1743456 w 1743456"/>
                <a:gd name="connsiteY3-8" fmla="*/ 390144 h 731520"/>
                <a:gd name="connsiteX0-9" fmla="*/ 0 w 1743456"/>
                <a:gd name="connsiteY0-10" fmla="*/ 341376 h 341376"/>
                <a:gd name="connsiteX1-11" fmla="*/ 1743456 w 1743456"/>
                <a:gd name="connsiteY1-12" fmla="*/ 0 h 341376"/>
                <a:gd name="connsiteX2-13" fmla="*/ 1743456 w 1743456"/>
                <a:gd name="connsiteY2-14" fmla="*/ 0 h 341376"/>
                <a:gd name="connsiteX0-15" fmla="*/ 0 w 1743456"/>
                <a:gd name="connsiteY0-16" fmla="*/ 442524 h 442524"/>
                <a:gd name="connsiteX1-17" fmla="*/ 1743456 w 1743456"/>
                <a:gd name="connsiteY1-18" fmla="*/ 101148 h 442524"/>
                <a:gd name="connsiteX2-19" fmla="*/ 1743456 w 1743456"/>
                <a:gd name="connsiteY2-20" fmla="*/ 101148 h 442524"/>
                <a:gd name="connsiteX0-21" fmla="*/ 0 w 1743456"/>
                <a:gd name="connsiteY0-22" fmla="*/ 515790 h 515790"/>
                <a:gd name="connsiteX1-23" fmla="*/ 1743456 w 1743456"/>
                <a:gd name="connsiteY1-24" fmla="*/ 174414 h 515790"/>
                <a:gd name="connsiteX2-25" fmla="*/ 1743456 w 1743456"/>
                <a:gd name="connsiteY2-26" fmla="*/ 174414 h 515790"/>
                <a:gd name="connsiteX0-27" fmla="*/ 994 w 1744450"/>
                <a:gd name="connsiteY0-28" fmla="*/ 599230 h 599230"/>
                <a:gd name="connsiteX1-29" fmla="*/ 1744450 w 1744450"/>
                <a:gd name="connsiteY1-30" fmla="*/ 257854 h 599230"/>
                <a:gd name="connsiteX2-31" fmla="*/ 1744450 w 1744450"/>
                <a:gd name="connsiteY2-32" fmla="*/ 257854 h 599230"/>
                <a:gd name="connsiteX0-33" fmla="*/ 727 w 1744183"/>
                <a:gd name="connsiteY0-34" fmla="*/ 742273 h 742273"/>
                <a:gd name="connsiteX1-35" fmla="*/ 1744183 w 1744183"/>
                <a:gd name="connsiteY1-36" fmla="*/ 400897 h 742273"/>
                <a:gd name="connsiteX2-37" fmla="*/ 1744183 w 1744183"/>
                <a:gd name="connsiteY2-38" fmla="*/ 400897 h 742273"/>
                <a:gd name="connsiteX0-39" fmla="*/ 824 w 1907406"/>
                <a:gd name="connsiteY0-40" fmla="*/ 471425 h 471425"/>
                <a:gd name="connsiteX1-41" fmla="*/ 1744280 w 1907406"/>
                <a:gd name="connsiteY1-42" fmla="*/ 130049 h 471425"/>
                <a:gd name="connsiteX2-43" fmla="*/ 1858580 w 1907406"/>
                <a:gd name="connsiteY2-44" fmla="*/ 396749 h 471425"/>
                <a:gd name="connsiteX0-45" fmla="*/ 0 w 1857756"/>
                <a:gd name="connsiteY0-46" fmla="*/ 74676 h 74676"/>
                <a:gd name="connsiteX1-47" fmla="*/ 1857756 w 1857756"/>
                <a:gd name="connsiteY1-48" fmla="*/ 0 h 74676"/>
                <a:gd name="connsiteX0-49" fmla="*/ 0 w 1857756"/>
                <a:gd name="connsiteY0-50" fmla="*/ 304580 h 304580"/>
                <a:gd name="connsiteX1-51" fmla="*/ 1857756 w 1857756"/>
                <a:gd name="connsiteY1-52" fmla="*/ 229904 h 304580"/>
                <a:gd name="connsiteX0-53" fmla="*/ 0 w 1857756"/>
                <a:gd name="connsiteY0-54" fmla="*/ 480550 h 480550"/>
                <a:gd name="connsiteX1-55" fmla="*/ 1857756 w 1857756"/>
                <a:gd name="connsiteY1-56" fmla="*/ 405874 h 480550"/>
                <a:gd name="connsiteX0-57" fmla="*/ 0 w 1857756"/>
                <a:gd name="connsiteY0-58" fmla="*/ 541672 h 541672"/>
                <a:gd name="connsiteX1-59" fmla="*/ 1857756 w 1857756"/>
                <a:gd name="connsiteY1-60" fmla="*/ 466996 h 541672"/>
                <a:gd name="connsiteX0-61" fmla="*/ 0 w 1857756"/>
                <a:gd name="connsiteY0-62" fmla="*/ 680436 h 680436"/>
                <a:gd name="connsiteX1-63" fmla="*/ 1857756 w 1857756"/>
                <a:gd name="connsiteY1-64" fmla="*/ 605760 h 680436"/>
                <a:gd name="connsiteX0-65" fmla="*/ 0 w 1933956"/>
                <a:gd name="connsiteY0-66" fmla="*/ 724085 h 724085"/>
                <a:gd name="connsiteX1-67" fmla="*/ 1933956 w 1933956"/>
                <a:gd name="connsiteY1-68" fmla="*/ 573209 h 724085"/>
                <a:gd name="connsiteX0-69" fmla="*/ 0 w 1933956"/>
                <a:gd name="connsiteY0-70" fmla="*/ 654096 h 654096"/>
                <a:gd name="connsiteX1-71" fmla="*/ 1933956 w 1933956"/>
                <a:gd name="connsiteY1-72" fmla="*/ 503220 h 654096"/>
                <a:gd name="connsiteX0-73" fmla="*/ 0 w 1933956"/>
                <a:gd name="connsiteY0-74" fmla="*/ 593912 h 593912"/>
                <a:gd name="connsiteX1-75" fmla="*/ 1933956 w 1933956"/>
                <a:gd name="connsiteY1-76" fmla="*/ 443036 h 593912"/>
                <a:gd name="connsiteX0-77" fmla="*/ 429 w 1934385"/>
                <a:gd name="connsiteY0-78" fmla="*/ 717758 h 717758"/>
                <a:gd name="connsiteX1-79" fmla="*/ 1934385 w 1934385"/>
                <a:gd name="connsiteY1-80" fmla="*/ 566882 h 717758"/>
                <a:gd name="connsiteX0-81" fmla="*/ 0 w 1933956"/>
                <a:gd name="connsiteY0-82" fmla="*/ 748317 h 748317"/>
                <a:gd name="connsiteX1-83" fmla="*/ 1933956 w 1933956"/>
                <a:gd name="connsiteY1-84" fmla="*/ 597441 h 748317"/>
                <a:gd name="connsiteX0-85" fmla="*/ 0 w 1933956"/>
                <a:gd name="connsiteY0-86" fmla="*/ 733163 h 733163"/>
                <a:gd name="connsiteX1-87" fmla="*/ 1933956 w 1933956"/>
                <a:gd name="connsiteY1-88" fmla="*/ 582287 h 733163"/>
                <a:gd name="connsiteX0-89" fmla="*/ 0 w 1933956"/>
                <a:gd name="connsiteY0-90" fmla="*/ 710621 h 710621"/>
                <a:gd name="connsiteX1-91" fmla="*/ 1933956 w 1933956"/>
                <a:gd name="connsiteY1-92" fmla="*/ 559745 h 710621"/>
              </a:gdLst>
              <a:ahLst/>
              <a:cxnLst>
                <a:cxn ang="0">
                  <a:pos x="connsiteX0-1" y="connsiteY0-2"/>
                </a:cxn>
                <a:cxn ang="0">
                  <a:pos x="connsiteX1-3" y="connsiteY1-4"/>
                </a:cxn>
              </a:cxnLst>
              <a:rect l="l" t="t" r="r" b="b"/>
              <a:pathLst>
                <a:path w="1933956" h="710621">
                  <a:moveTo>
                    <a:pt x="0" y="710621"/>
                  </a:moveTo>
                  <a:cubicBezTo>
                    <a:pt x="76328" y="-391692"/>
                    <a:pt x="1362329" y="-24963"/>
                    <a:pt x="1933956" y="559745"/>
                  </a:cubicBezTo>
                </a:path>
              </a:pathLst>
            </a:custGeom>
            <a:noFill/>
            <a:ln w="19050">
              <a:solidFill>
                <a:srgbClr val="C00000"/>
              </a:solidFill>
              <a:prstDash val="sysDash"/>
              <a:headEnd type="ova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b="1">
                <a:solidFill>
                  <a:schemeClr val="tx1">
                    <a:lumMod val="85000"/>
                    <a:lumOff val="15000"/>
                  </a:schemeClr>
                </a:solidFill>
                <a:latin typeface="+mn-ea"/>
              </a:endParaRPr>
            </a:p>
          </p:txBody>
        </p:sp>
      </p:grpSp>
      <p:grpSp>
        <p:nvGrpSpPr>
          <p:cNvPr id="9" name="组合 8"/>
          <p:cNvGrpSpPr/>
          <p:nvPr/>
        </p:nvGrpSpPr>
        <p:grpSpPr>
          <a:xfrm>
            <a:off x="5539446" y="3310903"/>
            <a:ext cx="3063578" cy="567083"/>
            <a:chOff x="5565077" y="3709368"/>
            <a:chExt cx="3063578" cy="567083"/>
          </a:xfrm>
        </p:grpSpPr>
        <p:sp>
          <p:nvSpPr>
            <p:cNvPr id="10" name="矩形 9"/>
            <p:cNvSpPr/>
            <p:nvPr/>
          </p:nvSpPr>
          <p:spPr>
            <a:xfrm>
              <a:off x="6415187" y="3907119"/>
              <a:ext cx="2213468" cy="369332"/>
            </a:xfrm>
            <a:prstGeom prst="rect">
              <a:avLst/>
            </a:prstGeom>
          </p:spPr>
          <p:txBody>
            <a:bodyPr wrap="square">
              <a:spAutoFit/>
            </a:bodyPr>
            <a:lstStyle/>
            <a:p>
              <a:r>
                <a:rPr lang="zh-CN" altLang="en-US" sz="900" b="1" dirty="0">
                  <a:solidFill>
                    <a:schemeClr val="tx1">
                      <a:lumMod val="85000"/>
                      <a:lumOff val="15000"/>
                    </a:schemeClr>
                  </a:solidFill>
                  <a:latin typeface="+mn-ea"/>
                </a:rPr>
                <a:t>请在此处输入您的文本，或者复制您的文本粘贴到此处请在此处输入您的文本</a:t>
              </a:r>
              <a:endParaRPr lang="zh-CN" altLang="en-US" sz="900" b="1" dirty="0">
                <a:solidFill>
                  <a:schemeClr val="tx1">
                    <a:lumMod val="85000"/>
                    <a:lumOff val="15000"/>
                  </a:schemeClr>
                </a:solidFill>
                <a:latin typeface="+mn-ea"/>
              </a:endParaRPr>
            </a:p>
          </p:txBody>
        </p:sp>
        <p:sp>
          <p:nvSpPr>
            <p:cNvPr id="11" name="任意多边形 10"/>
            <p:cNvSpPr/>
            <p:nvPr/>
          </p:nvSpPr>
          <p:spPr>
            <a:xfrm>
              <a:off x="5565077" y="3709368"/>
              <a:ext cx="889613" cy="505237"/>
            </a:xfrm>
            <a:custGeom>
              <a:avLst/>
              <a:gdLst>
                <a:gd name="connsiteX0" fmla="*/ 0 w 1743456"/>
                <a:gd name="connsiteY0" fmla="*/ 731520 h 731520"/>
                <a:gd name="connsiteX1" fmla="*/ 682752 w 1743456"/>
                <a:gd name="connsiteY1" fmla="*/ 0 h 731520"/>
                <a:gd name="connsiteX2" fmla="*/ 1743456 w 1743456"/>
                <a:gd name="connsiteY2" fmla="*/ 390144 h 731520"/>
                <a:gd name="connsiteX3" fmla="*/ 1743456 w 1743456"/>
                <a:gd name="connsiteY3" fmla="*/ 390144 h 731520"/>
                <a:gd name="connsiteX0-1" fmla="*/ 0 w 1743456"/>
                <a:gd name="connsiteY0-2" fmla="*/ 731520 h 731520"/>
                <a:gd name="connsiteX1-3" fmla="*/ 682752 w 1743456"/>
                <a:gd name="connsiteY1-4" fmla="*/ 0 h 731520"/>
                <a:gd name="connsiteX2-5" fmla="*/ 1743456 w 1743456"/>
                <a:gd name="connsiteY2-6" fmla="*/ 390144 h 731520"/>
                <a:gd name="connsiteX3-7" fmla="*/ 1743456 w 1743456"/>
                <a:gd name="connsiteY3-8" fmla="*/ 390144 h 731520"/>
                <a:gd name="connsiteX0-9" fmla="*/ 0 w 1743456"/>
                <a:gd name="connsiteY0-10" fmla="*/ 341376 h 341376"/>
                <a:gd name="connsiteX1-11" fmla="*/ 1743456 w 1743456"/>
                <a:gd name="connsiteY1-12" fmla="*/ 0 h 341376"/>
                <a:gd name="connsiteX2-13" fmla="*/ 1743456 w 1743456"/>
                <a:gd name="connsiteY2-14" fmla="*/ 0 h 341376"/>
                <a:gd name="connsiteX0-15" fmla="*/ 0 w 1743456"/>
                <a:gd name="connsiteY0-16" fmla="*/ 442524 h 442524"/>
                <a:gd name="connsiteX1-17" fmla="*/ 1743456 w 1743456"/>
                <a:gd name="connsiteY1-18" fmla="*/ 101148 h 442524"/>
                <a:gd name="connsiteX2-19" fmla="*/ 1743456 w 1743456"/>
                <a:gd name="connsiteY2-20" fmla="*/ 101148 h 442524"/>
                <a:gd name="connsiteX0-21" fmla="*/ 0 w 1743456"/>
                <a:gd name="connsiteY0-22" fmla="*/ 515790 h 515790"/>
                <a:gd name="connsiteX1-23" fmla="*/ 1743456 w 1743456"/>
                <a:gd name="connsiteY1-24" fmla="*/ 174414 h 515790"/>
                <a:gd name="connsiteX2-25" fmla="*/ 1743456 w 1743456"/>
                <a:gd name="connsiteY2-26" fmla="*/ 174414 h 515790"/>
                <a:gd name="connsiteX0-27" fmla="*/ 994 w 1744450"/>
                <a:gd name="connsiteY0-28" fmla="*/ 599230 h 599230"/>
                <a:gd name="connsiteX1-29" fmla="*/ 1744450 w 1744450"/>
                <a:gd name="connsiteY1-30" fmla="*/ 257854 h 599230"/>
                <a:gd name="connsiteX2-31" fmla="*/ 1744450 w 1744450"/>
                <a:gd name="connsiteY2-32" fmla="*/ 257854 h 599230"/>
                <a:gd name="connsiteX0-33" fmla="*/ 727 w 1744183"/>
                <a:gd name="connsiteY0-34" fmla="*/ 742273 h 742273"/>
                <a:gd name="connsiteX1-35" fmla="*/ 1744183 w 1744183"/>
                <a:gd name="connsiteY1-36" fmla="*/ 400897 h 742273"/>
                <a:gd name="connsiteX2-37" fmla="*/ 1744183 w 1744183"/>
                <a:gd name="connsiteY2-38" fmla="*/ 400897 h 742273"/>
                <a:gd name="connsiteX0-39" fmla="*/ 824 w 1907406"/>
                <a:gd name="connsiteY0-40" fmla="*/ 471425 h 471425"/>
                <a:gd name="connsiteX1-41" fmla="*/ 1744280 w 1907406"/>
                <a:gd name="connsiteY1-42" fmla="*/ 130049 h 471425"/>
                <a:gd name="connsiteX2-43" fmla="*/ 1858580 w 1907406"/>
                <a:gd name="connsiteY2-44" fmla="*/ 396749 h 471425"/>
                <a:gd name="connsiteX0-45" fmla="*/ 0 w 1857756"/>
                <a:gd name="connsiteY0-46" fmla="*/ 74676 h 74676"/>
                <a:gd name="connsiteX1-47" fmla="*/ 1857756 w 1857756"/>
                <a:gd name="connsiteY1-48" fmla="*/ 0 h 74676"/>
                <a:gd name="connsiteX0-49" fmla="*/ 0 w 1857756"/>
                <a:gd name="connsiteY0-50" fmla="*/ 304580 h 304580"/>
                <a:gd name="connsiteX1-51" fmla="*/ 1857756 w 1857756"/>
                <a:gd name="connsiteY1-52" fmla="*/ 229904 h 304580"/>
                <a:gd name="connsiteX0-53" fmla="*/ 0 w 1857756"/>
                <a:gd name="connsiteY0-54" fmla="*/ 480550 h 480550"/>
                <a:gd name="connsiteX1-55" fmla="*/ 1857756 w 1857756"/>
                <a:gd name="connsiteY1-56" fmla="*/ 405874 h 480550"/>
                <a:gd name="connsiteX0-57" fmla="*/ 0 w 1857756"/>
                <a:gd name="connsiteY0-58" fmla="*/ 541672 h 541672"/>
                <a:gd name="connsiteX1-59" fmla="*/ 1857756 w 1857756"/>
                <a:gd name="connsiteY1-60" fmla="*/ 466996 h 541672"/>
                <a:gd name="connsiteX0-61" fmla="*/ 0 w 1857756"/>
                <a:gd name="connsiteY0-62" fmla="*/ 680436 h 680436"/>
                <a:gd name="connsiteX1-63" fmla="*/ 1857756 w 1857756"/>
                <a:gd name="connsiteY1-64" fmla="*/ 605760 h 680436"/>
                <a:gd name="connsiteX0-65" fmla="*/ 0 w 1933956"/>
                <a:gd name="connsiteY0-66" fmla="*/ 724085 h 724085"/>
                <a:gd name="connsiteX1-67" fmla="*/ 1933956 w 1933956"/>
                <a:gd name="connsiteY1-68" fmla="*/ 573209 h 724085"/>
                <a:gd name="connsiteX0-69" fmla="*/ 0 w 1933956"/>
                <a:gd name="connsiteY0-70" fmla="*/ 654096 h 654096"/>
                <a:gd name="connsiteX1-71" fmla="*/ 1933956 w 1933956"/>
                <a:gd name="connsiteY1-72" fmla="*/ 503220 h 654096"/>
                <a:gd name="connsiteX0-73" fmla="*/ 0 w 1933956"/>
                <a:gd name="connsiteY0-74" fmla="*/ 593912 h 593912"/>
                <a:gd name="connsiteX1-75" fmla="*/ 1933956 w 1933956"/>
                <a:gd name="connsiteY1-76" fmla="*/ 443036 h 593912"/>
                <a:gd name="connsiteX0-77" fmla="*/ 429 w 1934385"/>
                <a:gd name="connsiteY0-78" fmla="*/ 717758 h 717758"/>
                <a:gd name="connsiteX1-79" fmla="*/ 1934385 w 1934385"/>
                <a:gd name="connsiteY1-80" fmla="*/ 566882 h 717758"/>
                <a:gd name="connsiteX0-81" fmla="*/ 0 w 1933956"/>
                <a:gd name="connsiteY0-82" fmla="*/ 748317 h 748317"/>
                <a:gd name="connsiteX1-83" fmla="*/ 1933956 w 1933956"/>
                <a:gd name="connsiteY1-84" fmla="*/ 597441 h 748317"/>
                <a:gd name="connsiteX0-85" fmla="*/ 0 w 1933956"/>
                <a:gd name="connsiteY0-86" fmla="*/ 616326 h 616326"/>
                <a:gd name="connsiteX1-87" fmla="*/ 1933956 w 1933956"/>
                <a:gd name="connsiteY1-88" fmla="*/ 465450 h 616326"/>
              </a:gdLst>
              <a:ahLst/>
              <a:cxnLst>
                <a:cxn ang="0">
                  <a:pos x="connsiteX0-1" y="connsiteY0-2"/>
                </a:cxn>
                <a:cxn ang="0">
                  <a:pos x="connsiteX1-3" y="connsiteY1-4"/>
                </a:cxn>
              </a:cxnLst>
              <a:rect l="l" t="t" r="r" b="b"/>
              <a:pathLst>
                <a:path w="1933956" h="616326">
                  <a:moveTo>
                    <a:pt x="0" y="616326"/>
                  </a:moveTo>
                  <a:cubicBezTo>
                    <a:pt x="30393" y="-241185"/>
                    <a:pt x="1362329" y="-119258"/>
                    <a:pt x="1933956" y="465450"/>
                  </a:cubicBezTo>
                </a:path>
              </a:pathLst>
            </a:custGeom>
            <a:noFill/>
            <a:ln w="19050">
              <a:solidFill>
                <a:srgbClr val="C00000"/>
              </a:solidFill>
              <a:prstDash val="sysDash"/>
              <a:headEnd type="ova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b="1">
                <a:solidFill>
                  <a:schemeClr val="tx1">
                    <a:lumMod val="85000"/>
                    <a:lumOff val="15000"/>
                  </a:schemeClr>
                </a:solidFill>
                <a:latin typeface="+mn-ea"/>
              </a:endParaRPr>
            </a:p>
          </p:txBody>
        </p:sp>
      </p:grpSp>
      <p:grpSp>
        <p:nvGrpSpPr>
          <p:cNvPr id="12" name="组合 11"/>
          <p:cNvGrpSpPr/>
          <p:nvPr/>
        </p:nvGrpSpPr>
        <p:grpSpPr>
          <a:xfrm>
            <a:off x="340196" y="3353932"/>
            <a:ext cx="3188141" cy="524053"/>
            <a:chOff x="365827" y="3752397"/>
            <a:chExt cx="3188141" cy="524053"/>
          </a:xfrm>
        </p:grpSpPr>
        <p:sp>
          <p:nvSpPr>
            <p:cNvPr id="13" name="矩形 12"/>
            <p:cNvSpPr/>
            <p:nvPr/>
          </p:nvSpPr>
          <p:spPr>
            <a:xfrm>
              <a:off x="365827" y="3907118"/>
              <a:ext cx="2251211" cy="369332"/>
            </a:xfrm>
            <a:prstGeom prst="rect">
              <a:avLst/>
            </a:prstGeom>
          </p:spPr>
          <p:txBody>
            <a:bodyPr wrap="square">
              <a:spAutoFit/>
            </a:bodyPr>
            <a:lstStyle/>
            <a:p>
              <a:r>
                <a:rPr lang="zh-CN" altLang="en-US" sz="900" b="1" dirty="0">
                  <a:solidFill>
                    <a:schemeClr val="tx1">
                      <a:lumMod val="85000"/>
                      <a:lumOff val="15000"/>
                    </a:schemeClr>
                  </a:solidFill>
                  <a:latin typeface="+mn-ea"/>
                </a:rPr>
                <a:t>请在此处输入您的文本，或者复制您的文本粘贴到此处请在此处输入您的文本</a:t>
              </a:r>
              <a:endParaRPr lang="zh-CN" altLang="en-US" sz="900" b="1" dirty="0">
                <a:solidFill>
                  <a:schemeClr val="tx1">
                    <a:lumMod val="85000"/>
                    <a:lumOff val="15000"/>
                  </a:schemeClr>
                </a:solidFill>
                <a:latin typeface="+mn-ea"/>
              </a:endParaRPr>
            </a:p>
          </p:txBody>
        </p:sp>
        <p:sp>
          <p:nvSpPr>
            <p:cNvPr id="14" name="任意多边形 13"/>
            <p:cNvSpPr/>
            <p:nvPr/>
          </p:nvSpPr>
          <p:spPr>
            <a:xfrm flipH="1">
              <a:off x="2564171" y="3752397"/>
              <a:ext cx="989797" cy="485984"/>
            </a:xfrm>
            <a:custGeom>
              <a:avLst/>
              <a:gdLst>
                <a:gd name="connsiteX0" fmla="*/ 0 w 1743456"/>
                <a:gd name="connsiteY0" fmla="*/ 731520 h 731520"/>
                <a:gd name="connsiteX1" fmla="*/ 682752 w 1743456"/>
                <a:gd name="connsiteY1" fmla="*/ 0 h 731520"/>
                <a:gd name="connsiteX2" fmla="*/ 1743456 w 1743456"/>
                <a:gd name="connsiteY2" fmla="*/ 390144 h 731520"/>
                <a:gd name="connsiteX3" fmla="*/ 1743456 w 1743456"/>
                <a:gd name="connsiteY3" fmla="*/ 390144 h 731520"/>
                <a:gd name="connsiteX0-1" fmla="*/ 0 w 1743456"/>
                <a:gd name="connsiteY0-2" fmla="*/ 731520 h 731520"/>
                <a:gd name="connsiteX1-3" fmla="*/ 682752 w 1743456"/>
                <a:gd name="connsiteY1-4" fmla="*/ 0 h 731520"/>
                <a:gd name="connsiteX2-5" fmla="*/ 1743456 w 1743456"/>
                <a:gd name="connsiteY2-6" fmla="*/ 390144 h 731520"/>
                <a:gd name="connsiteX3-7" fmla="*/ 1743456 w 1743456"/>
                <a:gd name="connsiteY3-8" fmla="*/ 390144 h 731520"/>
                <a:gd name="connsiteX0-9" fmla="*/ 0 w 1743456"/>
                <a:gd name="connsiteY0-10" fmla="*/ 341376 h 341376"/>
                <a:gd name="connsiteX1-11" fmla="*/ 1743456 w 1743456"/>
                <a:gd name="connsiteY1-12" fmla="*/ 0 h 341376"/>
                <a:gd name="connsiteX2-13" fmla="*/ 1743456 w 1743456"/>
                <a:gd name="connsiteY2-14" fmla="*/ 0 h 341376"/>
                <a:gd name="connsiteX0-15" fmla="*/ 0 w 1743456"/>
                <a:gd name="connsiteY0-16" fmla="*/ 442524 h 442524"/>
                <a:gd name="connsiteX1-17" fmla="*/ 1743456 w 1743456"/>
                <a:gd name="connsiteY1-18" fmla="*/ 101148 h 442524"/>
                <a:gd name="connsiteX2-19" fmla="*/ 1743456 w 1743456"/>
                <a:gd name="connsiteY2-20" fmla="*/ 101148 h 442524"/>
                <a:gd name="connsiteX0-21" fmla="*/ 0 w 1743456"/>
                <a:gd name="connsiteY0-22" fmla="*/ 515790 h 515790"/>
                <a:gd name="connsiteX1-23" fmla="*/ 1743456 w 1743456"/>
                <a:gd name="connsiteY1-24" fmla="*/ 174414 h 515790"/>
                <a:gd name="connsiteX2-25" fmla="*/ 1743456 w 1743456"/>
                <a:gd name="connsiteY2-26" fmla="*/ 174414 h 515790"/>
                <a:gd name="connsiteX0-27" fmla="*/ 994 w 1744450"/>
                <a:gd name="connsiteY0-28" fmla="*/ 599230 h 599230"/>
                <a:gd name="connsiteX1-29" fmla="*/ 1744450 w 1744450"/>
                <a:gd name="connsiteY1-30" fmla="*/ 257854 h 599230"/>
                <a:gd name="connsiteX2-31" fmla="*/ 1744450 w 1744450"/>
                <a:gd name="connsiteY2-32" fmla="*/ 257854 h 599230"/>
                <a:gd name="connsiteX0-33" fmla="*/ 727 w 1744183"/>
                <a:gd name="connsiteY0-34" fmla="*/ 742273 h 742273"/>
                <a:gd name="connsiteX1-35" fmla="*/ 1744183 w 1744183"/>
                <a:gd name="connsiteY1-36" fmla="*/ 400897 h 742273"/>
                <a:gd name="connsiteX2-37" fmla="*/ 1744183 w 1744183"/>
                <a:gd name="connsiteY2-38" fmla="*/ 400897 h 742273"/>
                <a:gd name="connsiteX0-39" fmla="*/ 824 w 1907406"/>
                <a:gd name="connsiteY0-40" fmla="*/ 471425 h 471425"/>
                <a:gd name="connsiteX1-41" fmla="*/ 1744280 w 1907406"/>
                <a:gd name="connsiteY1-42" fmla="*/ 130049 h 471425"/>
                <a:gd name="connsiteX2-43" fmla="*/ 1858580 w 1907406"/>
                <a:gd name="connsiteY2-44" fmla="*/ 396749 h 471425"/>
                <a:gd name="connsiteX0-45" fmla="*/ 0 w 1857756"/>
                <a:gd name="connsiteY0-46" fmla="*/ 74676 h 74676"/>
                <a:gd name="connsiteX1-47" fmla="*/ 1857756 w 1857756"/>
                <a:gd name="connsiteY1-48" fmla="*/ 0 h 74676"/>
                <a:gd name="connsiteX0-49" fmla="*/ 0 w 1857756"/>
                <a:gd name="connsiteY0-50" fmla="*/ 304580 h 304580"/>
                <a:gd name="connsiteX1-51" fmla="*/ 1857756 w 1857756"/>
                <a:gd name="connsiteY1-52" fmla="*/ 229904 h 304580"/>
                <a:gd name="connsiteX0-53" fmla="*/ 0 w 1857756"/>
                <a:gd name="connsiteY0-54" fmla="*/ 480550 h 480550"/>
                <a:gd name="connsiteX1-55" fmla="*/ 1857756 w 1857756"/>
                <a:gd name="connsiteY1-56" fmla="*/ 405874 h 480550"/>
                <a:gd name="connsiteX0-57" fmla="*/ 0 w 1857756"/>
                <a:gd name="connsiteY0-58" fmla="*/ 541672 h 541672"/>
                <a:gd name="connsiteX1-59" fmla="*/ 1857756 w 1857756"/>
                <a:gd name="connsiteY1-60" fmla="*/ 466996 h 541672"/>
                <a:gd name="connsiteX0-61" fmla="*/ 0 w 1857756"/>
                <a:gd name="connsiteY0-62" fmla="*/ 680436 h 680436"/>
                <a:gd name="connsiteX1-63" fmla="*/ 1857756 w 1857756"/>
                <a:gd name="connsiteY1-64" fmla="*/ 605760 h 680436"/>
                <a:gd name="connsiteX0-65" fmla="*/ 0 w 1933956"/>
                <a:gd name="connsiteY0-66" fmla="*/ 724085 h 724085"/>
                <a:gd name="connsiteX1-67" fmla="*/ 1933956 w 1933956"/>
                <a:gd name="connsiteY1-68" fmla="*/ 573209 h 724085"/>
                <a:gd name="connsiteX0-69" fmla="*/ 0 w 1933956"/>
                <a:gd name="connsiteY0-70" fmla="*/ 654096 h 654096"/>
                <a:gd name="connsiteX1-71" fmla="*/ 1933956 w 1933956"/>
                <a:gd name="connsiteY1-72" fmla="*/ 503220 h 654096"/>
                <a:gd name="connsiteX0-73" fmla="*/ 0 w 1933956"/>
                <a:gd name="connsiteY0-74" fmla="*/ 593912 h 593912"/>
                <a:gd name="connsiteX1-75" fmla="*/ 1933956 w 1933956"/>
                <a:gd name="connsiteY1-76" fmla="*/ 443036 h 593912"/>
                <a:gd name="connsiteX0-77" fmla="*/ 429 w 1934385"/>
                <a:gd name="connsiteY0-78" fmla="*/ 717758 h 717758"/>
                <a:gd name="connsiteX1-79" fmla="*/ 1934385 w 1934385"/>
                <a:gd name="connsiteY1-80" fmla="*/ 566882 h 717758"/>
                <a:gd name="connsiteX0-81" fmla="*/ 0 w 1933956"/>
                <a:gd name="connsiteY0-82" fmla="*/ 748317 h 748317"/>
                <a:gd name="connsiteX1-83" fmla="*/ 1933956 w 1933956"/>
                <a:gd name="connsiteY1-84" fmla="*/ 597441 h 748317"/>
                <a:gd name="connsiteX0-85" fmla="*/ 0 w 1933956"/>
                <a:gd name="connsiteY0-86" fmla="*/ 616326 h 616326"/>
                <a:gd name="connsiteX1-87" fmla="*/ 1933956 w 1933956"/>
                <a:gd name="connsiteY1-88" fmla="*/ 465450 h 616326"/>
                <a:gd name="connsiteX0-89" fmla="*/ 0 w 1933956"/>
                <a:gd name="connsiteY0-90" fmla="*/ 587944 h 587945"/>
                <a:gd name="connsiteX1-91" fmla="*/ 1933956 w 1933956"/>
                <a:gd name="connsiteY1-92" fmla="*/ 494683 h 587945"/>
                <a:gd name="connsiteX0-93" fmla="*/ 0 w 1933956"/>
                <a:gd name="connsiteY0-94" fmla="*/ 585724 h 585724"/>
                <a:gd name="connsiteX1-95" fmla="*/ 1933956 w 1933956"/>
                <a:gd name="connsiteY1-96" fmla="*/ 492463 h 585724"/>
              </a:gdLst>
              <a:ahLst/>
              <a:cxnLst>
                <a:cxn ang="0">
                  <a:pos x="connsiteX0-1" y="connsiteY0-2"/>
                </a:cxn>
                <a:cxn ang="0">
                  <a:pos x="connsiteX1-3" y="connsiteY1-4"/>
                </a:cxn>
              </a:cxnLst>
              <a:rect l="l" t="t" r="r" b="b"/>
              <a:pathLst>
                <a:path w="1933956" h="585724">
                  <a:moveTo>
                    <a:pt x="0" y="585724"/>
                  </a:moveTo>
                  <a:cubicBezTo>
                    <a:pt x="105116" y="-266025"/>
                    <a:pt x="1362329" y="-92245"/>
                    <a:pt x="1933956" y="492463"/>
                  </a:cubicBezTo>
                </a:path>
              </a:pathLst>
            </a:custGeom>
            <a:noFill/>
            <a:ln w="19050">
              <a:solidFill>
                <a:srgbClr val="C00000"/>
              </a:solidFill>
              <a:prstDash val="sysDash"/>
              <a:headEnd type="ova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b="1">
                <a:solidFill>
                  <a:schemeClr val="tx1">
                    <a:lumMod val="85000"/>
                    <a:lumOff val="15000"/>
                  </a:schemeClr>
                </a:solidFill>
                <a:latin typeface="+mn-ea"/>
              </a:endParaRPr>
            </a:p>
          </p:txBody>
        </p:sp>
      </p:grpSp>
      <p:grpSp>
        <p:nvGrpSpPr>
          <p:cNvPr id="15" name="组合 14"/>
          <p:cNvGrpSpPr/>
          <p:nvPr/>
        </p:nvGrpSpPr>
        <p:grpSpPr>
          <a:xfrm>
            <a:off x="287329" y="2069846"/>
            <a:ext cx="2853025" cy="595479"/>
            <a:chOff x="312960" y="2468311"/>
            <a:chExt cx="2853025" cy="595479"/>
          </a:xfrm>
        </p:grpSpPr>
        <p:sp>
          <p:nvSpPr>
            <p:cNvPr id="16" name="任意多边形 15"/>
            <p:cNvSpPr/>
            <p:nvPr/>
          </p:nvSpPr>
          <p:spPr>
            <a:xfrm flipH="1">
              <a:off x="2412323" y="2468311"/>
              <a:ext cx="753662" cy="410557"/>
            </a:xfrm>
            <a:custGeom>
              <a:avLst/>
              <a:gdLst>
                <a:gd name="connsiteX0" fmla="*/ 0 w 1743456"/>
                <a:gd name="connsiteY0" fmla="*/ 731520 h 731520"/>
                <a:gd name="connsiteX1" fmla="*/ 682752 w 1743456"/>
                <a:gd name="connsiteY1" fmla="*/ 0 h 731520"/>
                <a:gd name="connsiteX2" fmla="*/ 1743456 w 1743456"/>
                <a:gd name="connsiteY2" fmla="*/ 390144 h 731520"/>
                <a:gd name="connsiteX3" fmla="*/ 1743456 w 1743456"/>
                <a:gd name="connsiteY3" fmla="*/ 390144 h 731520"/>
                <a:gd name="connsiteX0-1" fmla="*/ 0 w 1743456"/>
                <a:gd name="connsiteY0-2" fmla="*/ 731520 h 731520"/>
                <a:gd name="connsiteX1-3" fmla="*/ 682752 w 1743456"/>
                <a:gd name="connsiteY1-4" fmla="*/ 0 h 731520"/>
                <a:gd name="connsiteX2-5" fmla="*/ 1743456 w 1743456"/>
                <a:gd name="connsiteY2-6" fmla="*/ 390144 h 731520"/>
                <a:gd name="connsiteX3-7" fmla="*/ 1743456 w 1743456"/>
                <a:gd name="connsiteY3-8" fmla="*/ 390144 h 731520"/>
                <a:gd name="connsiteX0-9" fmla="*/ 0 w 1743456"/>
                <a:gd name="connsiteY0-10" fmla="*/ 341376 h 341376"/>
                <a:gd name="connsiteX1-11" fmla="*/ 1743456 w 1743456"/>
                <a:gd name="connsiteY1-12" fmla="*/ 0 h 341376"/>
                <a:gd name="connsiteX2-13" fmla="*/ 1743456 w 1743456"/>
                <a:gd name="connsiteY2-14" fmla="*/ 0 h 341376"/>
                <a:gd name="connsiteX0-15" fmla="*/ 0 w 1743456"/>
                <a:gd name="connsiteY0-16" fmla="*/ 442524 h 442524"/>
                <a:gd name="connsiteX1-17" fmla="*/ 1743456 w 1743456"/>
                <a:gd name="connsiteY1-18" fmla="*/ 101148 h 442524"/>
                <a:gd name="connsiteX2-19" fmla="*/ 1743456 w 1743456"/>
                <a:gd name="connsiteY2-20" fmla="*/ 101148 h 442524"/>
                <a:gd name="connsiteX0-21" fmla="*/ 0 w 1743456"/>
                <a:gd name="connsiteY0-22" fmla="*/ 515790 h 515790"/>
                <a:gd name="connsiteX1-23" fmla="*/ 1743456 w 1743456"/>
                <a:gd name="connsiteY1-24" fmla="*/ 174414 h 515790"/>
                <a:gd name="connsiteX2-25" fmla="*/ 1743456 w 1743456"/>
                <a:gd name="connsiteY2-26" fmla="*/ 174414 h 515790"/>
                <a:gd name="connsiteX0-27" fmla="*/ 994 w 1744450"/>
                <a:gd name="connsiteY0-28" fmla="*/ 599230 h 599230"/>
                <a:gd name="connsiteX1-29" fmla="*/ 1744450 w 1744450"/>
                <a:gd name="connsiteY1-30" fmla="*/ 257854 h 599230"/>
                <a:gd name="connsiteX2-31" fmla="*/ 1744450 w 1744450"/>
                <a:gd name="connsiteY2-32" fmla="*/ 257854 h 599230"/>
                <a:gd name="connsiteX0-33" fmla="*/ 727 w 1744183"/>
                <a:gd name="connsiteY0-34" fmla="*/ 742273 h 742273"/>
                <a:gd name="connsiteX1-35" fmla="*/ 1744183 w 1744183"/>
                <a:gd name="connsiteY1-36" fmla="*/ 400897 h 742273"/>
                <a:gd name="connsiteX2-37" fmla="*/ 1744183 w 1744183"/>
                <a:gd name="connsiteY2-38" fmla="*/ 400897 h 742273"/>
                <a:gd name="connsiteX0-39" fmla="*/ 824 w 1907406"/>
                <a:gd name="connsiteY0-40" fmla="*/ 471425 h 471425"/>
                <a:gd name="connsiteX1-41" fmla="*/ 1744280 w 1907406"/>
                <a:gd name="connsiteY1-42" fmla="*/ 130049 h 471425"/>
                <a:gd name="connsiteX2-43" fmla="*/ 1858580 w 1907406"/>
                <a:gd name="connsiteY2-44" fmla="*/ 396749 h 471425"/>
                <a:gd name="connsiteX0-45" fmla="*/ 0 w 1857756"/>
                <a:gd name="connsiteY0-46" fmla="*/ 74676 h 74676"/>
                <a:gd name="connsiteX1-47" fmla="*/ 1857756 w 1857756"/>
                <a:gd name="connsiteY1-48" fmla="*/ 0 h 74676"/>
                <a:gd name="connsiteX0-49" fmla="*/ 0 w 1857756"/>
                <a:gd name="connsiteY0-50" fmla="*/ 304580 h 304580"/>
                <a:gd name="connsiteX1-51" fmla="*/ 1857756 w 1857756"/>
                <a:gd name="connsiteY1-52" fmla="*/ 229904 h 304580"/>
                <a:gd name="connsiteX0-53" fmla="*/ 0 w 1857756"/>
                <a:gd name="connsiteY0-54" fmla="*/ 480550 h 480550"/>
                <a:gd name="connsiteX1-55" fmla="*/ 1857756 w 1857756"/>
                <a:gd name="connsiteY1-56" fmla="*/ 405874 h 480550"/>
                <a:gd name="connsiteX0-57" fmla="*/ 0 w 1857756"/>
                <a:gd name="connsiteY0-58" fmla="*/ 541672 h 541672"/>
                <a:gd name="connsiteX1-59" fmla="*/ 1857756 w 1857756"/>
                <a:gd name="connsiteY1-60" fmla="*/ 466996 h 541672"/>
                <a:gd name="connsiteX0-61" fmla="*/ 0 w 1857756"/>
                <a:gd name="connsiteY0-62" fmla="*/ 680436 h 680436"/>
                <a:gd name="connsiteX1-63" fmla="*/ 1857756 w 1857756"/>
                <a:gd name="connsiteY1-64" fmla="*/ 605760 h 680436"/>
                <a:gd name="connsiteX0-65" fmla="*/ 0 w 1933956"/>
                <a:gd name="connsiteY0-66" fmla="*/ 724085 h 724085"/>
                <a:gd name="connsiteX1-67" fmla="*/ 1933956 w 1933956"/>
                <a:gd name="connsiteY1-68" fmla="*/ 573209 h 724085"/>
                <a:gd name="connsiteX0-69" fmla="*/ 0 w 1933956"/>
                <a:gd name="connsiteY0-70" fmla="*/ 654096 h 654096"/>
                <a:gd name="connsiteX1-71" fmla="*/ 1933956 w 1933956"/>
                <a:gd name="connsiteY1-72" fmla="*/ 503220 h 654096"/>
                <a:gd name="connsiteX0-73" fmla="*/ 0 w 1933956"/>
                <a:gd name="connsiteY0-74" fmla="*/ 593912 h 593912"/>
                <a:gd name="connsiteX1-75" fmla="*/ 1933956 w 1933956"/>
                <a:gd name="connsiteY1-76" fmla="*/ 443036 h 593912"/>
                <a:gd name="connsiteX0-77" fmla="*/ 429 w 1934385"/>
                <a:gd name="connsiteY0-78" fmla="*/ 717758 h 717758"/>
                <a:gd name="connsiteX1-79" fmla="*/ 1934385 w 1934385"/>
                <a:gd name="connsiteY1-80" fmla="*/ 566882 h 717758"/>
                <a:gd name="connsiteX0-81" fmla="*/ 0 w 1933956"/>
                <a:gd name="connsiteY0-82" fmla="*/ 748317 h 748317"/>
                <a:gd name="connsiteX1-83" fmla="*/ 1933956 w 1933956"/>
                <a:gd name="connsiteY1-84" fmla="*/ 597441 h 748317"/>
              </a:gdLst>
              <a:ahLst/>
              <a:cxnLst>
                <a:cxn ang="0">
                  <a:pos x="connsiteX0-1" y="connsiteY0-2"/>
                </a:cxn>
                <a:cxn ang="0">
                  <a:pos x="connsiteX1-3" y="connsiteY1-4"/>
                </a:cxn>
              </a:cxnLst>
              <a:rect l="l" t="t" r="r" b="b"/>
              <a:pathLst>
                <a:path w="1933956" h="748317">
                  <a:moveTo>
                    <a:pt x="0" y="748317"/>
                  </a:moveTo>
                  <a:cubicBezTo>
                    <a:pt x="127" y="-448150"/>
                    <a:pt x="1362329" y="12733"/>
                    <a:pt x="1933956" y="597441"/>
                  </a:cubicBezTo>
                </a:path>
              </a:pathLst>
            </a:custGeom>
            <a:noFill/>
            <a:ln w="19050">
              <a:solidFill>
                <a:srgbClr val="C00000"/>
              </a:solidFill>
              <a:prstDash val="sysDash"/>
              <a:headEnd type="ova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b="1">
                <a:solidFill>
                  <a:schemeClr val="tx1">
                    <a:lumMod val="85000"/>
                    <a:lumOff val="15000"/>
                  </a:schemeClr>
                </a:solidFill>
                <a:latin typeface="+mn-ea"/>
              </a:endParaRPr>
            </a:p>
          </p:txBody>
        </p:sp>
        <p:sp>
          <p:nvSpPr>
            <p:cNvPr id="17" name="矩形 16"/>
            <p:cNvSpPr/>
            <p:nvPr/>
          </p:nvSpPr>
          <p:spPr>
            <a:xfrm>
              <a:off x="312960" y="2694458"/>
              <a:ext cx="2251211" cy="369332"/>
            </a:xfrm>
            <a:prstGeom prst="rect">
              <a:avLst/>
            </a:prstGeom>
          </p:spPr>
          <p:txBody>
            <a:bodyPr wrap="square">
              <a:spAutoFit/>
            </a:bodyPr>
            <a:lstStyle/>
            <a:p>
              <a:r>
                <a:rPr lang="zh-CN" altLang="en-US" sz="900" b="1" dirty="0">
                  <a:solidFill>
                    <a:schemeClr val="tx1">
                      <a:lumMod val="85000"/>
                      <a:lumOff val="15000"/>
                    </a:schemeClr>
                  </a:solidFill>
                  <a:latin typeface="+mn-ea"/>
                </a:rPr>
                <a:t>请在此处输入您的文本，或者复制您的文本粘贴到此处请在此处输入您的文本</a:t>
              </a:r>
              <a:endParaRPr lang="zh-CN" altLang="en-US" sz="900" b="1" dirty="0">
                <a:solidFill>
                  <a:schemeClr val="tx1">
                    <a:lumMod val="85000"/>
                    <a:lumOff val="15000"/>
                  </a:schemeClr>
                </a:solidFill>
                <a:latin typeface="+mn-ea"/>
              </a:endParaRPr>
            </a:p>
          </p:txBody>
        </p:sp>
      </p:grpSp>
      <p:grpSp>
        <p:nvGrpSpPr>
          <p:cNvPr id="18" name="组合 17"/>
          <p:cNvGrpSpPr/>
          <p:nvPr/>
        </p:nvGrpSpPr>
        <p:grpSpPr>
          <a:xfrm>
            <a:off x="3940496" y="1923678"/>
            <a:ext cx="998668" cy="1283653"/>
            <a:chOff x="4021138" y="1635646"/>
            <a:chExt cx="1049586" cy="1349102"/>
          </a:xfrm>
        </p:grpSpPr>
        <p:pic>
          <p:nvPicPr>
            <p:cNvPr id="19" name="Picture 2" descr="E:\T上云霄4\T上云霄4\绅士猫分享商务剪影素材\PNG商务男士\绅士猫分享 (754).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96829" y="1635646"/>
              <a:ext cx="725686" cy="1241958"/>
            </a:xfrm>
            <a:prstGeom prst="rect">
              <a:avLst/>
            </a:prstGeom>
            <a:noFill/>
            <a:extLst>
              <a:ext uri="{909E8E84-426E-40DD-AFC4-6F175D3DCCD1}">
                <a14:hiddenFill xmlns:a14="http://schemas.microsoft.com/office/drawing/2010/main">
                  <a:solidFill>
                    <a:srgbClr val="FFFFFF"/>
                  </a:solidFill>
                </a14:hiddenFill>
              </a:ext>
            </a:extLst>
          </p:spPr>
        </p:pic>
        <p:sp>
          <p:nvSpPr>
            <p:cNvPr id="20" name="椭圆 19"/>
            <p:cNvSpPr>
              <a:spLocks noChangeAspect="1"/>
            </p:cNvSpPr>
            <p:nvPr/>
          </p:nvSpPr>
          <p:spPr>
            <a:xfrm>
              <a:off x="4021138" y="2705495"/>
              <a:ext cx="1049586" cy="279253"/>
            </a:xfrm>
            <a:prstGeom prst="ellipse">
              <a:avLst/>
            </a:prstGeom>
            <a:gradFill flip="none" rotWithShape="1">
              <a:gsLst>
                <a:gs pos="0">
                  <a:schemeClr val="tx1">
                    <a:alpha val="43000"/>
                  </a:schemeClr>
                </a:gs>
                <a:gs pos="100000">
                  <a:srgbClr val="FFFFFF">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b="1">
                <a:solidFill>
                  <a:schemeClr val="tx1">
                    <a:lumMod val="85000"/>
                    <a:lumOff val="15000"/>
                  </a:schemeClr>
                </a:solidFill>
                <a:latin typeface="+mn-ea"/>
              </a:endParaRPr>
            </a:p>
          </p:txBody>
        </p:sp>
      </p:grpSp>
      <p:pic>
        <p:nvPicPr>
          <p:cNvPr id="22" name="图片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2398" y="151425"/>
            <a:ext cx="876093" cy="617939"/>
          </a:xfrm>
          <a:prstGeom prst="rect">
            <a:avLst/>
          </a:prstGeom>
        </p:spPr>
      </p:pic>
      <p:sp>
        <p:nvSpPr>
          <p:cNvPr id="24" name="TextBox 23"/>
          <p:cNvSpPr txBox="1"/>
          <p:nvPr/>
        </p:nvSpPr>
        <p:spPr>
          <a:xfrm>
            <a:off x="1222263" y="339502"/>
            <a:ext cx="2492990" cy="369332"/>
          </a:xfrm>
          <a:prstGeom prst="rect">
            <a:avLst/>
          </a:prstGeom>
          <a:noFill/>
        </p:spPr>
        <p:txBody>
          <a:bodyPr wrap="none" rtlCol="0">
            <a:spAutoFit/>
          </a:bodyPr>
          <a:lstStyle/>
          <a:p>
            <a:r>
              <a:rPr lang="zh-CN" altLang="en-US" b="1" dirty="0">
                <a:solidFill>
                  <a:schemeClr val="bg1">
                    <a:lumMod val="95000"/>
                  </a:schemeClr>
                </a:solidFill>
                <a:latin typeface="微软雅黑" panose="020B0503020204020204" pitchFamily="34" charset="-122"/>
                <a:ea typeface="微软雅黑" panose="020B0503020204020204" pitchFamily="34" charset="-122"/>
              </a:rPr>
              <a:t>点击此处输入你的内容</a:t>
            </a:r>
            <a:endParaRPr lang="zh-CN" altLang="en-US" b="1"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nodeType="after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1000"/>
                                        <p:tgtEl>
                                          <p:spTgt spid="18"/>
                                        </p:tgtEl>
                                      </p:cBhvr>
                                    </p:animEffect>
                                    <p:anim calcmode="lin" valueType="num">
                                      <p:cBhvr>
                                        <p:cTn id="14" dur="1000" fill="hold"/>
                                        <p:tgtEl>
                                          <p:spTgt spid="18"/>
                                        </p:tgtEl>
                                        <p:attrNameLst>
                                          <p:attrName>ppt_x</p:attrName>
                                        </p:attrNameLst>
                                      </p:cBhvr>
                                      <p:tavLst>
                                        <p:tav tm="0">
                                          <p:val>
                                            <p:strVal val="#ppt_x"/>
                                          </p:val>
                                        </p:tav>
                                        <p:tav tm="100000">
                                          <p:val>
                                            <p:strVal val="#ppt_x"/>
                                          </p:val>
                                        </p:tav>
                                      </p:tavLst>
                                    </p:anim>
                                    <p:anim calcmode="lin" valueType="num">
                                      <p:cBhvr>
                                        <p:cTn id="15" dur="1000" fill="hold"/>
                                        <p:tgtEl>
                                          <p:spTgt spid="18"/>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2" presetClass="entr" presetSubtype="4"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down)">
                                      <p:cBhvr>
                                        <p:cTn id="19" dur="500"/>
                                        <p:tgtEl>
                                          <p:spTgt spid="3"/>
                                        </p:tgtEl>
                                      </p:cBhvr>
                                    </p:animEffect>
                                  </p:childTnLst>
                                </p:cTn>
                              </p:par>
                            </p:childTnLst>
                          </p:cTn>
                        </p:par>
                        <p:par>
                          <p:cTn id="20" fill="hold">
                            <p:stCondLst>
                              <p:cond delay="2500"/>
                            </p:stCondLst>
                            <p:childTnLst>
                              <p:par>
                                <p:cTn id="21" presetID="22" presetClass="entr" presetSubtype="2" fill="hold"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right)">
                                      <p:cBhvr>
                                        <p:cTn id="23" dur="500"/>
                                        <p:tgtEl>
                                          <p:spTgt spid="15"/>
                                        </p:tgtEl>
                                      </p:cBhvr>
                                    </p:animEffect>
                                  </p:childTnLst>
                                </p:cTn>
                              </p:par>
                            </p:childTnLst>
                          </p:cTn>
                        </p:par>
                        <p:par>
                          <p:cTn id="24" fill="hold">
                            <p:stCondLst>
                              <p:cond delay="3000"/>
                            </p:stCondLst>
                            <p:childTnLst>
                              <p:par>
                                <p:cTn id="25" presetID="22" presetClass="entr" presetSubtype="2"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right)">
                                      <p:cBhvr>
                                        <p:cTn id="27" dur="500"/>
                                        <p:tgtEl>
                                          <p:spTgt spid="12"/>
                                        </p:tgtEl>
                                      </p:cBhvr>
                                    </p:animEffect>
                                  </p:childTnLst>
                                </p:cTn>
                              </p:par>
                            </p:childTnLst>
                          </p:cTn>
                        </p:par>
                        <p:par>
                          <p:cTn id="28" fill="hold">
                            <p:stCondLst>
                              <p:cond delay="3500"/>
                            </p:stCondLst>
                            <p:childTnLst>
                              <p:par>
                                <p:cTn id="29" presetID="22" presetClass="entr" presetSubtype="8" fill="hold"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childTnLst>
                          </p:cTn>
                        </p:par>
                        <p:par>
                          <p:cTn id="32" fill="hold">
                            <p:stCondLst>
                              <p:cond delay="4000"/>
                            </p:stCondLst>
                            <p:childTnLst>
                              <p:par>
                                <p:cTn id="33" presetID="22" presetClass="entr" presetSubtype="8" fill="hold"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left)">
                                      <p:cBhvr>
                                        <p:cTn id="3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878003" y="1347614"/>
            <a:ext cx="3166938" cy="3110013"/>
            <a:chOff x="2938153" y="542979"/>
            <a:chExt cx="5724520" cy="5671580"/>
          </a:xfrm>
        </p:grpSpPr>
        <p:grpSp>
          <p:nvGrpSpPr>
            <p:cNvPr id="3" name="组合 2"/>
            <p:cNvGrpSpPr/>
            <p:nvPr/>
          </p:nvGrpSpPr>
          <p:grpSpPr>
            <a:xfrm>
              <a:off x="2938153" y="542979"/>
              <a:ext cx="5724520" cy="5671580"/>
              <a:chOff x="7477496" y="542979"/>
              <a:chExt cx="5724522" cy="5671580"/>
            </a:xfrm>
          </p:grpSpPr>
          <p:grpSp>
            <p:nvGrpSpPr>
              <p:cNvPr id="9" name="组合 8"/>
              <p:cNvGrpSpPr/>
              <p:nvPr/>
            </p:nvGrpSpPr>
            <p:grpSpPr>
              <a:xfrm>
                <a:off x="7477496" y="542979"/>
                <a:ext cx="5724522" cy="5671580"/>
                <a:chOff x="2840182" y="493993"/>
                <a:chExt cx="5724522" cy="5671580"/>
              </a:xfrm>
              <a:effectLst>
                <a:outerShdw blurRad="584200" dist="88900" dir="7200000" sx="105000" sy="105000" algn="r" rotWithShape="0">
                  <a:prstClr val="black">
                    <a:alpha val="20000"/>
                  </a:prstClr>
                </a:outerShdw>
              </a:effectLst>
            </p:grpSpPr>
            <p:grpSp>
              <p:nvGrpSpPr>
                <p:cNvPr id="34" name="组合 33"/>
                <p:cNvGrpSpPr/>
                <p:nvPr/>
              </p:nvGrpSpPr>
              <p:grpSpPr>
                <a:xfrm>
                  <a:off x="4575542" y="493993"/>
                  <a:ext cx="2253802" cy="2305319"/>
                  <a:chOff x="4964806" y="658391"/>
                  <a:chExt cx="2253802" cy="2305319"/>
                </a:xfrm>
                <a:effectLst>
                  <a:outerShdw blurRad="279400" dist="127000" dir="7740000" sx="102000" sy="102000" algn="r" rotWithShape="0">
                    <a:prstClr val="black">
                      <a:alpha val="40000"/>
                    </a:prstClr>
                  </a:outerShdw>
                </a:effectLst>
              </p:grpSpPr>
              <p:sp>
                <p:nvSpPr>
                  <p:cNvPr id="44" name="泪滴形 43"/>
                  <p:cNvSpPr/>
                  <p:nvPr/>
                </p:nvSpPr>
                <p:spPr>
                  <a:xfrm rot="8119616">
                    <a:off x="4964806" y="658391"/>
                    <a:ext cx="2253802" cy="2305319"/>
                  </a:xfrm>
                  <a:prstGeom prst="teardrop">
                    <a:avLst>
                      <a:gd name="adj" fmla="val 101143"/>
                    </a:avLst>
                  </a:prstGeom>
                  <a:gradFill>
                    <a:gsLst>
                      <a:gs pos="100000">
                        <a:schemeClr val="bg1"/>
                      </a:gs>
                      <a:gs pos="67000">
                        <a:schemeClr val="bg1">
                          <a:lumMod val="95000"/>
                        </a:schemeClr>
                      </a:gs>
                      <a:gs pos="31000">
                        <a:schemeClr val="bg1">
                          <a:lumMod val="85000"/>
                        </a:schemeClr>
                      </a:gs>
                      <a:gs pos="0">
                        <a:schemeClr val="bg1">
                          <a:lumMod val="75000"/>
                        </a:schemeClr>
                      </a:gs>
                    </a:gsLst>
                    <a:lin ang="7800000" scaled="0"/>
                  </a:gradFill>
                  <a:ln w="57150">
                    <a:gradFill>
                      <a:gsLst>
                        <a:gs pos="16000">
                          <a:schemeClr val="bg1">
                            <a:lumMod val="85000"/>
                          </a:schemeClr>
                        </a:gs>
                        <a:gs pos="0">
                          <a:schemeClr val="bg1">
                            <a:lumMod val="75000"/>
                          </a:schemeClr>
                        </a:gs>
                        <a:gs pos="100000">
                          <a:schemeClr val="bg1">
                            <a:lumMod val="96000"/>
                          </a:schemeClr>
                        </a:gs>
                      </a:gsLst>
                      <a:lin ang="17400000" scaled="0"/>
                    </a:gradFill>
                  </a:ln>
                  <a:scene3d>
                    <a:camera prst="orthographicFront"/>
                    <a:lightRig rig="threePt" dir="t">
                      <a:rot lat="0" lon="0" rev="7800000"/>
                    </a:lightRig>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tx1">
                          <a:lumMod val="75000"/>
                          <a:lumOff val="25000"/>
                        </a:schemeClr>
                      </a:solidFill>
                    </a:endParaRPr>
                  </a:p>
                </p:txBody>
              </p:sp>
              <p:sp>
                <p:nvSpPr>
                  <p:cNvPr id="45" name="泪滴形 44"/>
                  <p:cNvSpPr/>
                  <p:nvPr/>
                </p:nvSpPr>
                <p:spPr>
                  <a:xfrm rot="8119616">
                    <a:off x="5065848" y="780372"/>
                    <a:ext cx="2051718" cy="2053636"/>
                  </a:xfrm>
                  <a:prstGeom prst="teardrop">
                    <a:avLst>
                      <a:gd name="adj" fmla="val 101143"/>
                    </a:avLst>
                  </a:prstGeom>
                  <a:solidFill>
                    <a:srgbClr val="C0000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tx1">
                          <a:lumMod val="75000"/>
                          <a:lumOff val="25000"/>
                        </a:schemeClr>
                      </a:solidFill>
                    </a:endParaRPr>
                  </a:p>
                </p:txBody>
              </p:sp>
            </p:grpSp>
            <p:grpSp>
              <p:nvGrpSpPr>
                <p:cNvPr id="35" name="组合 34"/>
                <p:cNvGrpSpPr/>
                <p:nvPr/>
              </p:nvGrpSpPr>
              <p:grpSpPr>
                <a:xfrm flipV="1">
                  <a:off x="4557867" y="3860254"/>
                  <a:ext cx="2253802" cy="2305319"/>
                  <a:chOff x="4964806" y="658391"/>
                  <a:chExt cx="2253802" cy="2305319"/>
                </a:xfrm>
                <a:effectLst>
                  <a:outerShdw blurRad="279400" dist="127000" dir="7740000" sx="102000" sy="102000" algn="r" rotWithShape="0">
                    <a:prstClr val="black">
                      <a:alpha val="40000"/>
                    </a:prstClr>
                  </a:outerShdw>
                </a:effectLst>
              </p:grpSpPr>
              <p:sp>
                <p:nvSpPr>
                  <p:cNvPr id="42" name="泪滴形 41"/>
                  <p:cNvSpPr/>
                  <p:nvPr/>
                </p:nvSpPr>
                <p:spPr>
                  <a:xfrm rot="8119616">
                    <a:off x="4964806" y="658391"/>
                    <a:ext cx="2253802" cy="2305319"/>
                  </a:xfrm>
                  <a:prstGeom prst="teardrop">
                    <a:avLst>
                      <a:gd name="adj" fmla="val 101143"/>
                    </a:avLst>
                  </a:prstGeom>
                  <a:gradFill>
                    <a:gsLst>
                      <a:gs pos="100000">
                        <a:schemeClr val="bg1"/>
                      </a:gs>
                      <a:gs pos="67000">
                        <a:schemeClr val="bg1">
                          <a:lumMod val="95000"/>
                        </a:schemeClr>
                      </a:gs>
                      <a:gs pos="31000">
                        <a:schemeClr val="bg1">
                          <a:lumMod val="85000"/>
                        </a:schemeClr>
                      </a:gs>
                      <a:gs pos="0">
                        <a:schemeClr val="bg1">
                          <a:lumMod val="75000"/>
                        </a:schemeClr>
                      </a:gs>
                    </a:gsLst>
                    <a:lin ang="7800000" scaled="0"/>
                  </a:gradFill>
                  <a:ln w="57150">
                    <a:gradFill>
                      <a:gsLst>
                        <a:gs pos="16000">
                          <a:schemeClr val="bg1">
                            <a:lumMod val="85000"/>
                          </a:schemeClr>
                        </a:gs>
                        <a:gs pos="0">
                          <a:schemeClr val="bg1">
                            <a:lumMod val="75000"/>
                          </a:schemeClr>
                        </a:gs>
                        <a:gs pos="100000">
                          <a:schemeClr val="bg1">
                            <a:lumMod val="96000"/>
                          </a:schemeClr>
                        </a:gs>
                      </a:gsLst>
                      <a:lin ang="17400000" scaled="0"/>
                    </a:gradFill>
                  </a:ln>
                  <a:scene3d>
                    <a:camera prst="orthographicFront"/>
                    <a:lightRig rig="threePt" dir="t">
                      <a:rot lat="0" lon="0" rev="7800000"/>
                    </a:lightRig>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tx1">
                          <a:lumMod val="75000"/>
                          <a:lumOff val="25000"/>
                        </a:schemeClr>
                      </a:solidFill>
                    </a:endParaRPr>
                  </a:p>
                </p:txBody>
              </p:sp>
              <p:sp>
                <p:nvSpPr>
                  <p:cNvPr id="43" name="泪滴形 42"/>
                  <p:cNvSpPr/>
                  <p:nvPr/>
                </p:nvSpPr>
                <p:spPr>
                  <a:xfrm rot="8119616">
                    <a:off x="5065848" y="780372"/>
                    <a:ext cx="2051718" cy="2053636"/>
                  </a:xfrm>
                  <a:prstGeom prst="teardrop">
                    <a:avLst>
                      <a:gd name="adj" fmla="val 101143"/>
                    </a:avLst>
                  </a:prstGeom>
                  <a:solidFill>
                    <a:srgbClr val="C0000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tx1">
                          <a:lumMod val="75000"/>
                          <a:lumOff val="25000"/>
                        </a:schemeClr>
                      </a:solidFill>
                    </a:endParaRPr>
                  </a:p>
                </p:txBody>
              </p:sp>
            </p:grpSp>
            <p:grpSp>
              <p:nvGrpSpPr>
                <p:cNvPr id="36" name="组合 35"/>
                <p:cNvGrpSpPr/>
                <p:nvPr/>
              </p:nvGrpSpPr>
              <p:grpSpPr>
                <a:xfrm rot="5400000">
                  <a:off x="6285144" y="2174902"/>
                  <a:ext cx="2253802" cy="2305319"/>
                  <a:chOff x="4964806" y="658391"/>
                  <a:chExt cx="2253802" cy="2305319"/>
                </a:xfrm>
                <a:effectLst>
                  <a:outerShdw blurRad="279400" dist="127000" dir="7740000" sx="102000" sy="102000" algn="r" rotWithShape="0">
                    <a:prstClr val="black">
                      <a:alpha val="40000"/>
                    </a:prstClr>
                  </a:outerShdw>
                </a:effectLst>
              </p:grpSpPr>
              <p:sp>
                <p:nvSpPr>
                  <p:cNvPr id="40" name="泪滴形 39"/>
                  <p:cNvSpPr/>
                  <p:nvPr/>
                </p:nvSpPr>
                <p:spPr>
                  <a:xfrm rot="8119616">
                    <a:off x="4964806" y="658391"/>
                    <a:ext cx="2253802" cy="2305319"/>
                  </a:xfrm>
                  <a:prstGeom prst="teardrop">
                    <a:avLst>
                      <a:gd name="adj" fmla="val 101143"/>
                    </a:avLst>
                  </a:prstGeom>
                  <a:gradFill>
                    <a:gsLst>
                      <a:gs pos="100000">
                        <a:schemeClr val="bg1"/>
                      </a:gs>
                      <a:gs pos="67000">
                        <a:schemeClr val="bg1">
                          <a:lumMod val="95000"/>
                        </a:schemeClr>
                      </a:gs>
                      <a:gs pos="31000">
                        <a:schemeClr val="bg1">
                          <a:lumMod val="85000"/>
                        </a:schemeClr>
                      </a:gs>
                      <a:gs pos="0">
                        <a:schemeClr val="bg1">
                          <a:lumMod val="75000"/>
                        </a:schemeClr>
                      </a:gs>
                    </a:gsLst>
                    <a:lin ang="7800000" scaled="0"/>
                  </a:gradFill>
                  <a:ln w="57150">
                    <a:gradFill>
                      <a:gsLst>
                        <a:gs pos="16000">
                          <a:schemeClr val="bg1">
                            <a:lumMod val="85000"/>
                          </a:schemeClr>
                        </a:gs>
                        <a:gs pos="0">
                          <a:schemeClr val="bg1">
                            <a:lumMod val="75000"/>
                          </a:schemeClr>
                        </a:gs>
                        <a:gs pos="100000">
                          <a:schemeClr val="bg1">
                            <a:lumMod val="96000"/>
                          </a:schemeClr>
                        </a:gs>
                      </a:gsLst>
                      <a:lin ang="17400000" scaled="0"/>
                    </a:gradFill>
                  </a:ln>
                  <a:scene3d>
                    <a:camera prst="orthographicFront"/>
                    <a:lightRig rig="threePt" dir="t">
                      <a:rot lat="0" lon="0" rev="7800000"/>
                    </a:lightRig>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tx1">
                          <a:lumMod val="75000"/>
                          <a:lumOff val="25000"/>
                        </a:schemeClr>
                      </a:solidFill>
                    </a:endParaRPr>
                  </a:p>
                </p:txBody>
              </p:sp>
              <p:sp>
                <p:nvSpPr>
                  <p:cNvPr id="41" name="泪滴形 40"/>
                  <p:cNvSpPr/>
                  <p:nvPr/>
                </p:nvSpPr>
                <p:spPr>
                  <a:xfrm rot="8119616">
                    <a:off x="5065848" y="780373"/>
                    <a:ext cx="2051718" cy="2053636"/>
                  </a:xfrm>
                  <a:prstGeom prst="teardrop">
                    <a:avLst>
                      <a:gd name="adj" fmla="val 101143"/>
                    </a:avLst>
                  </a:prstGeom>
                  <a:solidFill>
                    <a:srgbClr val="FF000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tx1">
                          <a:lumMod val="75000"/>
                          <a:lumOff val="25000"/>
                        </a:schemeClr>
                      </a:solidFill>
                    </a:endParaRPr>
                  </a:p>
                </p:txBody>
              </p:sp>
            </p:grpSp>
            <p:grpSp>
              <p:nvGrpSpPr>
                <p:cNvPr id="37" name="组合 36"/>
                <p:cNvGrpSpPr/>
                <p:nvPr/>
              </p:nvGrpSpPr>
              <p:grpSpPr>
                <a:xfrm rot="16200000">
                  <a:off x="2865941" y="2174899"/>
                  <a:ext cx="2253802" cy="2305319"/>
                  <a:chOff x="4964806" y="658391"/>
                  <a:chExt cx="2253802" cy="2305319"/>
                </a:xfrm>
                <a:effectLst>
                  <a:outerShdw blurRad="279400" dist="127000" dir="7740000" sx="102000" sy="102000" algn="r" rotWithShape="0">
                    <a:prstClr val="black">
                      <a:alpha val="40000"/>
                    </a:prstClr>
                  </a:outerShdw>
                </a:effectLst>
              </p:grpSpPr>
              <p:sp>
                <p:nvSpPr>
                  <p:cNvPr id="38" name="泪滴形 37"/>
                  <p:cNvSpPr/>
                  <p:nvPr/>
                </p:nvSpPr>
                <p:spPr>
                  <a:xfrm rot="8119616">
                    <a:off x="4964806" y="658391"/>
                    <a:ext cx="2253802" cy="2305319"/>
                  </a:xfrm>
                  <a:prstGeom prst="teardrop">
                    <a:avLst>
                      <a:gd name="adj" fmla="val 101143"/>
                    </a:avLst>
                  </a:prstGeom>
                  <a:gradFill>
                    <a:gsLst>
                      <a:gs pos="100000">
                        <a:schemeClr val="bg1"/>
                      </a:gs>
                      <a:gs pos="67000">
                        <a:schemeClr val="bg1">
                          <a:lumMod val="95000"/>
                        </a:schemeClr>
                      </a:gs>
                      <a:gs pos="31000">
                        <a:schemeClr val="bg1">
                          <a:lumMod val="85000"/>
                        </a:schemeClr>
                      </a:gs>
                      <a:gs pos="0">
                        <a:schemeClr val="bg1">
                          <a:lumMod val="75000"/>
                        </a:schemeClr>
                      </a:gs>
                    </a:gsLst>
                    <a:lin ang="7800000" scaled="0"/>
                  </a:gradFill>
                  <a:ln w="57150">
                    <a:gradFill>
                      <a:gsLst>
                        <a:gs pos="16000">
                          <a:schemeClr val="bg1">
                            <a:lumMod val="85000"/>
                          </a:schemeClr>
                        </a:gs>
                        <a:gs pos="0">
                          <a:schemeClr val="bg1">
                            <a:lumMod val="75000"/>
                          </a:schemeClr>
                        </a:gs>
                        <a:gs pos="100000">
                          <a:schemeClr val="bg1">
                            <a:lumMod val="96000"/>
                          </a:schemeClr>
                        </a:gs>
                      </a:gsLst>
                      <a:lin ang="17400000" scaled="0"/>
                    </a:gradFill>
                  </a:ln>
                  <a:scene3d>
                    <a:camera prst="orthographicFront"/>
                    <a:lightRig rig="threePt" dir="t">
                      <a:rot lat="0" lon="0" rev="7800000"/>
                    </a:lightRig>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tx1">
                          <a:lumMod val="75000"/>
                          <a:lumOff val="25000"/>
                        </a:schemeClr>
                      </a:solidFill>
                    </a:endParaRPr>
                  </a:p>
                </p:txBody>
              </p:sp>
              <p:sp>
                <p:nvSpPr>
                  <p:cNvPr id="39" name="泪滴形 38"/>
                  <p:cNvSpPr/>
                  <p:nvPr/>
                </p:nvSpPr>
                <p:spPr>
                  <a:xfrm rot="8119616">
                    <a:off x="5065848" y="780372"/>
                    <a:ext cx="2051718" cy="2053636"/>
                  </a:xfrm>
                  <a:prstGeom prst="teardrop">
                    <a:avLst>
                      <a:gd name="adj" fmla="val 101143"/>
                    </a:avLst>
                  </a:prstGeom>
                  <a:solidFill>
                    <a:srgbClr val="FF000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tx1">
                          <a:lumMod val="75000"/>
                          <a:lumOff val="25000"/>
                        </a:schemeClr>
                      </a:solidFill>
                    </a:endParaRPr>
                  </a:p>
                </p:txBody>
              </p:sp>
            </p:grpSp>
          </p:grpSp>
          <p:grpSp>
            <p:nvGrpSpPr>
              <p:cNvPr id="10" name="组合 9"/>
              <p:cNvGrpSpPr/>
              <p:nvPr/>
            </p:nvGrpSpPr>
            <p:grpSpPr>
              <a:xfrm>
                <a:off x="10139155" y="1290497"/>
                <a:ext cx="365853" cy="473870"/>
                <a:chOff x="3110971" y="-56009"/>
                <a:chExt cx="2767314" cy="3641579"/>
              </a:xfrm>
            </p:grpSpPr>
            <p:sp>
              <p:nvSpPr>
                <p:cNvPr id="29" name="Freeform 109"/>
                <p:cNvSpPr>
                  <a:spLocks noEditPoints="1"/>
                </p:cNvSpPr>
                <p:nvPr/>
              </p:nvSpPr>
              <p:spPr bwMode="auto">
                <a:xfrm flipH="1">
                  <a:off x="3110971" y="-56009"/>
                  <a:ext cx="2767314" cy="3641579"/>
                </a:xfrm>
                <a:custGeom>
                  <a:avLst/>
                  <a:gdLst>
                    <a:gd name="T0" fmla="*/ 208 w 224"/>
                    <a:gd name="T1" fmla="*/ 0 h 288"/>
                    <a:gd name="T2" fmla="*/ 16 w 224"/>
                    <a:gd name="T3" fmla="*/ 0 h 288"/>
                    <a:gd name="T4" fmla="*/ 0 w 224"/>
                    <a:gd name="T5" fmla="*/ 16 h 288"/>
                    <a:gd name="T6" fmla="*/ 0 w 224"/>
                    <a:gd name="T7" fmla="*/ 272 h 288"/>
                    <a:gd name="T8" fmla="*/ 16 w 224"/>
                    <a:gd name="T9" fmla="*/ 288 h 288"/>
                    <a:gd name="T10" fmla="*/ 176 w 224"/>
                    <a:gd name="T11" fmla="*/ 288 h 288"/>
                    <a:gd name="T12" fmla="*/ 176 w 224"/>
                    <a:gd name="T13" fmla="*/ 144 h 288"/>
                    <a:gd name="T14" fmla="*/ 224 w 224"/>
                    <a:gd name="T15" fmla="*/ 144 h 288"/>
                    <a:gd name="T16" fmla="*/ 224 w 224"/>
                    <a:gd name="T17" fmla="*/ 16 h 288"/>
                    <a:gd name="T18" fmla="*/ 208 w 224"/>
                    <a:gd name="T19" fmla="*/ 0 h 288"/>
                    <a:gd name="T20" fmla="*/ 168 w 224"/>
                    <a:gd name="T21" fmla="*/ 104 h 288"/>
                    <a:gd name="T22" fmla="*/ 56 w 224"/>
                    <a:gd name="T23" fmla="*/ 104 h 288"/>
                    <a:gd name="T24" fmla="*/ 56 w 224"/>
                    <a:gd name="T25" fmla="*/ 88 h 288"/>
                    <a:gd name="T26" fmla="*/ 168 w 224"/>
                    <a:gd name="T27" fmla="*/ 88 h 288"/>
                    <a:gd name="T28" fmla="*/ 168 w 224"/>
                    <a:gd name="T29" fmla="*/ 104 h 288"/>
                    <a:gd name="T30" fmla="*/ 168 w 224"/>
                    <a:gd name="T31" fmla="*/ 72 h 288"/>
                    <a:gd name="T32" fmla="*/ 56 w 224"/>
                    <a:gd name="T33" fmla="*/ 72 h 288"/>
                    <a:gd name="T34" fmla="*/ 56 w 224"/>
                    <a:gd name="T35" fmla="*/ 56 h 288"/>
                    <a:gd name="T36" fmla="*/ 168 w 224"/>
                    <a:gd name="T37" fmla="*/ 56 h 288"/>
                    <a:gd name="T38" fmla="*/ 168 w 224"/>
                    <a:gd name="T39" fmla="*/ 7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4" h="288">
                      <a:moveTo>
                        <a:pt x="208" y="0"/>
                      </a:moveTo>
                      <a:cubicBezTo>
                        <a:pt x="16" y="0"/>
                        <a:pt x="16" y="0"/>
                        <a:pt x="16" y="0"/>
                      </a:cubicBezTo>
                      <a:cubicBezTo>
                        <a:pt x="7" y="0"/>
                        <a:pt x="0" y="7"/>
                        <a:pt x="0" y="16"/>
                      </a:cubicBezTo>
                      <a:cubicBezTo>
                        <a:pt x="0" y="272"/>
                        <a:pt x="0" y="272"/>
                        <a:pt x="0" y="272"/>
                      </a:cubicBezTo>
                      <a:cubicBezTo>
                        <a:pt x="0" y="281"/>
                        <a:pt x="7" y="288"/>
                        <a:pt x="16" y="288"/>
                      </a:cubicBezTo>
                      <a:cubicBezTo>
                        <a:pt x="176" y="288"/>
                        <a:pt x="176" y="288"/>
                        <a:pt x="176" y="288"/>
                      </a:cubicBezTo>
                      <a:cubicBezTo>
                        <a:pt x="176" y="144"/>
                        <a:pt x="176" y="144"/>
                        <a:pt x="176" y="144"/>
                      </a:cubicBezTo>
                      <a:cubicBezTo>
                        <a:pt x="224" y="144"/>
                        <a:pt x="224" y="144"/>
                        <a:pt x="224" y="144"/>
                      </a:cubicBezTo>
                      <a:cubicBezTo>
                        <a:pt x="224" y="16"/>
                        <a:pt x="224" y="16"/>
                        <a:pt x="224" y="16"/>
                      </a:cubicBezTo>
                      <a:cubicBezTo>
                        <a:pt x="224" y="7"/>
                        <a:pt x="217" y="0"/>
                        <a:pt x="208" y="0"/>
                      </a:cubicBezTo>
                      <a:close/>
                      <a:moveTo>
                        <a:pt x="168" y="104"/>
                      </a:moveTo>
                      <a:cubicBezTo>
                        <a:pt x="56" y="104"/>
                        <a:pt x="56" y="104"/>
                        <a:pt x="56" y="104"/>
                      </a:cubicBezTo>
                      <a:cubicBezTo>
                        <a:pt x="56" y="88"/>
                        <a:pt x="56" y="88"/>
                        <a:pt x="56" y="88"/>
                      </a:cubicBezTo>
                      <a:cubicBezTo>
                        <a:pt x="168" y="88"/>
                        <a:pt x="168" y="88"/>
                        <a:pt x="168" y="88"/>
                      </a:cubicBezTo>
                      <a:lnTo>
                        <a:pt x="168" y="104"/>
                      </a:lnTo>
                      <a:close/>
                      <a:moveTo>
                        <a:pt x="168" y="72"/>
                      </a:moveTo>
                      <a:cubicBezTo>
                        <a:pt x="56" y="72"/>
                        <a:pt x="56" y="72"/>
                        <a:pt x="56" y="72"/>
                      </a:cubicBezTo>
                      <a:cubicBezTo>
                        <a:pt x="56" y="56"/>
                        <a:pt x="56" y="56"/>
                        <a:pt x="56" y="56"/>
                      </a:cubicBezTo>
                      <a:cubicBezTo>
                        <a:pt x="168" y="56"/>
                        <a:pt x="168" y="56"/>
                        <a:pt x="168" y="56"/>
                      </a:cubicBezTo>
                      <a:lnTo>
                        <a:pt x="168" y="72"/>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chemeClr val="tx1">
                        <a:lumMod val="75000"/>
                        <a:lumOff val="25000"/>
                      </a:schemeClr>
                    </a:solidFill>
                    <a:effectLst/>
                    <a:uLnTx/>
                    <a:uFillTx/>
                    <a:latin typeface="Calibri" panose="020F0502020204030204"/>
                    <a:ea typeface="宋体" panose="02010600030101010101" pitchFamily="2" charset="-122"/>
                  </a:endParaRPr>
                </a:p>
              </p:txBody>
            </p:sp>
            <p:grpSp>
              <p:nvGrpSpPr>
                <p:cNvPr id="30" name="组合 29"/>
                <p:cNvGrpSpPr/>
                <p:nvPr/>
              </p:nvGrpSpPr>
              <p:grpSpPr>
                <a:xfrm>
                  <a:off x="3110971" y="1979302"/>
                  <a:ext cx="399672" cy="1606268"/>
                  <a:chOff x="1791441" y="472374"/>
                  <a:chExt cx="745790" cy="2750733"/>
                </a:xfrm>
              </p:grpSpPr>
              <p:sp>
                <p:nvSpPr>
                  <p:cNvPr id="31" name="Freeform 108"/>
                  <p:cNvSpPr/>
                  <p:nvPr/>
                </p:nvSpPr>
                <p:spPr bwMode="auto">
                  <a:xfrm flipH="1">
                    <a:off x="1791441" y="2573174"/>
                    <a:ext cx="720238" cy="649933"/>
                  </a:xfrm>
                  <a:custGeom>
                    <a:avLst/>
                    <a:gdLst>
                      <a:gd name="T0" fmla="*/ 0 w 32"/>
                      <a:gd name="T1" fmla="*/ 32 h 32"/>
                      <a:gd name="T2" fmla="*/ 16 w 32"/>
                      <a:gd name="T3" fmla="*/ 32 h 32"/>
                      <a:gd name="T4" fmla="*/ 32 w 32"/>
                      <a:gd name="T5" fmla="*/ 16 h 32"/>
                      <a:gd name="T6" fmla="*/ 32 w 32"/>
                      <a:gd name="T7" fmla="*/ 0 h 32"/>
                      <a:gd name="T8" fmla="*/ 0 w 32"/>
                      <a:gd name="T9" fmla="*/ 0 h 32"/>
                      <a:gd name="T10" fmla="*/ 0 w 32"/>
                      <a:gd name="T11" fmla="*/ 32 h 32"/>
                    </a:gdLst>
                    <a:ahLst/>
                    <a:cxnLst>
                      <a:cxn ang="0">
                        <a:pos x="T0" y="T1"/>
                      </a:cxn>
                      <a:cxn ang="0">
                        <a:pos x="T2" y="T3"/>
                      </a:cxn>
                      <a:cxn ang="0">
                        <a:pos x="T4" y="T5"/>
                      </a:cxn>
                      <a:cxn ang="0">
                        <a:pos x="T6" y="T7"/>
                      </a:cxn>
                      <a:cxn ang="0">
                        <a:pos x="T8" y="T9"/>
                      </a:cxn>
                      <a:cxn ang="0">
                        <a:pos x="T10" y="T11"/>
                      </a:cxn>
                    </a:cxnLst>
                    <a:rect l="0" t="0" r="r" b="b"/>
                    <a:pathLst>
                      <a:path w="32" h="32">
                        <a:moveTo>
                          <a:pt x="0" y="32"/>
                        </a:moveTo>
                        <a:cubicBezTo>
                          <a:pt x="16" y="32"/>
                          <a:pt x="16" y="32"/>
                          <a:pt x="16" y="32"/>
                        </a:cubicBezTo>
                        <a:cubicBezTo>
                          <a:pt x="25" y="32"/>
                          <a:pt x="32" y="25"/>
                          <a:pt x="32" y="16"/>
                        </a:cubicBezTo>
                        <a:cubicBezTo>
                          <a:pt x="32" y="0"/>
                          <a:pt x="32" y="0"/>
                          <a:pt x="32" y="0"/>
                        </a:cubicBezTo>
                        <a:cubicBezTo>
                          <a:pt x="0" y="0"/>
                          <a:pt x="0" y="0"/>
                          <a:pt x="0" y="0"/>
                        </a:cubicBezTo>
                        <a:lnTo>
                          <a:pt x="0" y="3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chemeClr val="tx1">
                          <a:lumMod val="75000"/>
                          <a:lumOff val="25000"/>
                        </a:schemeClr>
                      </a:solidFill>
                      <a:effectLst/>
                      <a:uLnTx/>
                      <a:uFillTx/>
                      <a:latin typeface="Calibri" panose="020F0502020204030204"/>
                      <a:ea typeface="宋体" panose="02010600030101010101" pitchFamily="2" charset="-122"/>
                    </a:endParaRPr>
                  </a:p>
                </p:txBody>
              </p:sp>
              <p:sp>
                <p:nvSpPr>
                  <p:cNvPr id="32" name="Rectangle 110"/>
                  <p:cNvSpPr>
                    <a:spLocks noChangeArrowheads="1"/>
                  </p:cNvSpPr>
                  <p:nvPr/>
                </p:nvSpPr>
                <p:spPr bwMode="auto">
                  <a:xfrm flipH="1">
                    <a:off x="1816993" y="472374"/>
                    <a:ext cx="720238" cy="6413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chemeClr val="tx1">
                          <a:lumMod val="75000"/>
                          <a:lumOff val="25000"/>
                        </a:schemeClr>
                      </a:solidFill>
                      <a:effectLst/>
                      <a:uLnTx/>
                      <a:uFillTx/>
                      <a:latin typeface="Calibri" panose="020F0502020204030204"/>
                      <a:ea typeface="宋体" panose="02010600030101010101" pitchFamily="2" charset="-122"/>
                    </a:endParaRPr>
                  </a:p>
                </p:txBody>
              </p:sp>
              <p:sp>
                <p:nvSpPr>
                  <p:cNvPr id="33" name="Rectangle 111"/>
                  <p:cNvSpPr>
                    <a:spLocks noChangeArrowheads="1"/>
                  </p:cNvSpPr>
                  <p:nvPr/>
                </p:nvSpPr>
                <p:spPr bwMode="auto">
                  <a:xfrm flipH="1">
                    <a:off x="1816753" y="1518500"/>
                    <a:ext cx="720238" cy="64993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chemeClr val="tx1">
                          <a:lumMod val="75000"/>
                          <a:lumOff val="25000"/>
                        </a:schemeClr>
                      </a:solidFill>
                      <a:effectLst/>
                      <a:uLnTx/>
                      <a:uFillTx/>
                      <a:latin typeface="Calibri" panose="020F0502020204030204"/>
                      <a:ea typeface="宋体" panose="02010600030101010101" pitchFamily="2" charset="-122"/>
                    </a:endParaRPr>
                  </a:p>
                </p:txBody>
              </p:sp>
            </p:grpSp>
          </p:grpSp>
          <p:grpSp>
            <p:nvGrpSpPr>
              <p:cNvPr id="11" name="组合 10"/>
              <p:cNvGrpSpPr/>
              <p:nvPr/>
            </p:nvGrpSpPr>
            <p:grpSpPr>
              <a:xfrm>
                <a:off x="8139395" y="3143221"/>
                <a:ext cx="365853" cy="473870"/>
                <a:chOff x="3110971" y="-56009"/>
                <a:chExt cx="2767314" cy="3641579"/>
              </a:xfrm>
            </p:grpSpPr>
            <p:sp>
              <p:nvSpPr>
                <p:cNvPr id="24" name="Freeform 109"/>
                <p:cNvSpPr>
                  <a:spLocks noEditPoints="1"/>
                </p:cNvSpPr>
                <p:nvPr/>
              </p:nvSpPr>
              <p:spPr bwMode="auto">
                <a:xfrm flipH="1">
                  <a:off x="3110971" y="-56009"/>
                  <a:ext cx="2767314" cy="3641579"/>
                </a:xfrm>
                <a:custGeom>
                  <a:avLst/>
                  <a:gdLst>
                    <a:gd name="T0" fmla="*/ 208 w 224"/>
                    <a:gd name="T1" fmla="*/ 0 h 288"/>
                    <a:gd name="T2" fmla="*/ 16 w 224"/>
                    <a:gd name="T3" fmla="*/ 0 h 288"/>
                    <a:gd name="T4" fmla="*/ 0 w 224"/>
                    <a:gd name="T5" fmla="*/ 16 h 288"/>
                    <a:gd name="T6" fmla="*/ 0 w 224"/>
                    <a:gd name="T7" fmla="*/ 272 h 288"/>
                    <a:gd name="T8" fmla="*/ 16 w 224"/>
                    <a:gd name="T9" fmla="*/ 288 h 288"/>
                    <a:gd name="T10" fmla="*/ 176 w 224"/>
                    <a:gd name="T11" fmla="*/ 288 h 288"/>
                    <a:gd name="T12" fmla="*/ 176 w 224"/>
                    <a:gd name="T13" fmla="*/ 144 h 288"/>
                    <a:gd name="T14" fmla="*/ 224 w 224"/>
                    <a:gd name="T15" fmla="*/ 144 h 288"/>
                    <a:gd name="T16" fmla="*/ 224 w 224"/>
                    <a:gd name="T17" fmla="*/ 16 h 288"/>
                    <a:gd name="T18" fmla="*/ 208 w 224"/>
                    <a:gd name="T19" fmla="*/ 0 h 288"/>
                    <a:gd name="T20" fmla="*/ 168 w 224"/>
                    <a:gd name="T21" fmla="*/ 104 h 288"/>
                    <a:gd name="T22" fmla="*/ 56 w 224"/>
                    <a:gd name="T23" fmla="*/ 104 h 288"/>
                    <a:gd name="T24" fmla="*/ 56 w 224"/>
                    <a:gd name="T25" fmla="*/ 88 h 288"/>
                    <a:gd name="T26" fmla="*/ 168 w 224"/>
                    <a:gd name="T27" fmla="*/ 88 h 288"/>
                    <a:gd name="T28" fmla="*/ 168 w 224"/>
                    <a:gd name="T29" fmla="*/ 104 h 288"/>
                    <a:gd name="T30" fmla="*/ 168 w 224"/>
                    <a:gd name="T31" fmla="*/ 72 h 288"/>
                    <a:gd name="T32" fmla="*/ 56 w 224"/>
                    <a:gd name="T33" fmla="*/ 72 h 288"/>
                    <a:gd name="T34" fmla="*/ 56 w 224"/>
                    <a:gd name="T35" fmla="*/ 56 h 288"/>
                    <a:gd name="T36" fmla="*/ 168 w 224"/>
                    <a:gd name="T37" fmla="*/ 56 h 288"/>
                    <a:gd name="T38" fmla="*/ 168 w 224"/>
                    <a:gd name="T39" fmla="*/ 7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4" h="288">
                      <a:moveTo>
                        <a:pt x="208" y="0"/>
                      </a:moveTo>
                      <a:cubicBezTo>
                        <a:pt x="16" y="0"/>
                        <a:pt x="16" y="0"/>
                        <a:pt x="16" y="0"/>
                      </a:cubicBezTo>
                      <a:cubicBezTo>
                        <a:pt x="7" y="0"/>
                        <a:pt x="0" y="7"/>
                        <a:pt x="0" y="16"/>
                      </a:cubicBezTo>
                      <a:cubicBezTo>
                        <a:pt x="0" y="272"/>
                        <a:pt x="0" y="272"/>
                        <a:pt x="0" y="272"/>
                      </a:cubicBezTo>
                      <a:cubicBezTo>
                        <a:pt x="0" y="281"/>
                        <a:pt x="7" y="288"/>
                        <a:pt x="16" y="288"/>
                      </a:cubicBezTo>
                      <a:cubicBezTo>
                        <a:pt x="176" y="288"/>
                        <a:pt x="176" y="288"/>
                        <a:pt x="176" y="288"/>
                      </a:cubicBezTo>
                      <a:cubicBezTo>
                        <a:pt x="176" y="144"/>
                        <a:pt x="176" y="144"/>
                        <a:pt x="176" y="144"/>
                      </a:cubicBezTo>
                      <a:cubicBezTo>
                        <a:pt x="224" y="144"/>
                        <a:pt x="224" y="144"/>
                        <a:pt x="224" y="144"/>
                      </a:cubicBezTo>
                      <a:cubicBezTo>
                        <a:pt x="224" y="16"/>
                        <a:pt x="224" y="16"/>
                        <a:pt x="224" y="16"/>
                      </a:cubicBezTo>
                      <a:cubicBezTo>
                        <a:pt x="224" y="7"/>
                        <a:pt x="217" y="0"/>
                        <a:pt x="208" y="0"/>
                      </a:cubicBezTo>
                      <a:close/>
                      <a:moveTo>
                        <a:pt x="168" y="104"/>
                      </a:moveTo>
                      <a:cubicBezTo>
                        <a:pt x="56" y="104"/>
                        <a:pt x="56" y="104"/>
                        <a:pt x="56" y="104"/>
                      </a:cubicBezTo>
                      <a:cubicBezTo>
                        <a:pt x="56" y="88"/>
                        <a:pt x="56" y="88"/>
                        <a:pt x="56" y="88"/>
                      </a:cubicBezTo>
                      <a:cubicBezTo>
                        <a:pt x="168" y="88"/>
                        <a:pt x="168" y="88"/>
                        <a:pt x="168" y="88"/>
                      </a:cubicBezTo>
                      <a:lnTo>
                        <a:pt x="168" y="104"/>
                      </a:lnTo>
                      <a:close/>
                      <a:moveTo>
                        <a:pt x="168" y="72"/>
                      </a:moveTo>
                      <a:cubicBezTo>
                        <a:pt x="56" y="72"/>
                        <a:pt x="56" y="72"/>
                        <a:pt x="56" y="72"/>
                      </a:cubicBezTo>
                      <a:cubicBezTo>
                        <a:pt x="56" y="56"/>
                        <a:pt x="56" y="56"/>
                        <a:pt x="56" y="56"/>
                      </a:cubicBezTo>
                      <a:cubicBezTo>
                        <a:pt x="168" y="56"/>
                        <a:pt x="168" y="56"/>
                        <a:pt x="168" y="56"/>
                      </a:cubicBezTo>
                      <a:lnTo>
                        <a:pt x="168" y="72"/>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chemeClr val="tx1">
                        <a:lumMod val="75000"/>
                        <a:lumOff val="25000"/>
                      </a:schemeClr>
                    </a:solidFill>
                    <a:effectLst/>
                    <a:uLnTx/>
                    <a:uFillTx/>
                    <a:latin typeface="Calibri" panose="020F0502020204030204"/>
                    <a:ea typeface="宋体" panose="02010600030101010101" pitchFamily="2" charset="-122"/>
                  </a:endParaRPr>
                </a:p>
              </p:txBody>
            </p:sp>
            <p:grpSp>
              <p:nvGrpSpPr>
                <p:cNvPr id="25" name="组合 24"/>
                <p:cNvGrpSpPr/>
                <p:nvPr/>
              </p:nvGrpSpPr>
              <p:grpSpPr>
                <a:xfrm>
                  <a:off x="3110971" y="1979302"/>
                  <a:ext cx="399672" cy="1606268"/>
                  <a:chOff x="1791441" y="472374"/>
                  <a:chExt cx="745790" cy="2750733"/>
                </a:xfrm>
              </p:grpSpPr>
              <p:sp>
                <p:nvSpPr>
                  <p:cNvPr id="26" name="Freeform 108"/>
                  <p:cNvSpPr/>
                  <p:nvPr/>
                </p:nvSpPr>
                <p:spPr bwMode="auto">
                  <a:xfrm flipH="1">
                    <a:off x="1791441" y="2573174"/>
                    <a:ext cx="720238" cy="649933"/>
                  </a:xfrm>
                  <a:custGeom>
                    <a:avLst/>
                    <a:gdLst>
                      <a:gd name="T0" fmla="*/ 0 w 32"/>
                      <a:gd name="T1" fmla="*/ 32 h 32"/>
                      <a:gd name="T2" fmla="*/ 16 w 32"/>
                      <a:gd name="T3" fmla="*/ 32 h 32"/>
                      <a:gd name="T4" fmla="*/ 32 w 32"/>
                      <a:gd name="T5" fmla="*/ 16 h 32"/>
                      <a:gd name="T6" fmla="*/ 32 w 32"/>
                      <a:gd name="T7" fmla="*/ 0 h 32"/>
                      <a:gd name="T8" fmla="*/ 0 w 32"/>
                      <a:gd name="T9" fmla="*/ 0 h 32"/>
                      <a:gd name="T10" fmla="*/ 0 w 32"/>
                      <a:gd name="T11" fmla="*/ 32 h 32"/>
                    </a:gdLst>
                    <a:ahLst/>
                    <a:cxnLst>
                      <a:cxn ang="0">
                        <a:pos x="T0" y="T1"/>
                      </a:cxn>
                      <a:cxn ang="0">
                        <a:pos x="T2" y="T3"/>
                      </a:cxn>
                      <a:cxn ang="0">
                        <a:pos x="T4" y="T5"/>
                      </a:cxn>
                      <a:cxn ang="0">
                        <a:pos x="T6" y="T7"/>
                      </a:cxn>
                      <a:cxn ang="0">
                        <a:pos x="T8" y="T9"/>
                      </a:cxn>
                      <a:cxn ang="0">
                        <a:pos x="T10" y="T11"/>
                      </a:cxn>
                    </a:cxnLst>
                    <a:rect l="0" t="0" r="r" b="b"/>
                    <a:pathLst>
                      <a:path w="32" h="32">
                        <a:moveTo>
                          <a:pt x="0" y="32"/>
                        </a:moveTo>
                        <a:cubicBezTo>
                          <a:pt x="16" y="32"/>
                          <a:pt x="16" y="32"/>
                          <a:pt x="16" y="32"/>
                        </a:cubicBezTo>
                        <a:cubicBezTo>
                          <a:pt x="25" y="32"/>
                          <a:pt x="32" y="25"/>
                          <a:pt x="32" y="16"/>
                        </a:cubicBezTo>
                        <a:cubicBezTo>
                          <a:pt x="32" y="0"/>
                          <a:pt x="32" y="0"/>
                          <a:pt x="32" y="0"/>
                        </a:cubicBezTo>
                        <a:cubicBezTo>
                          <a:pt x="0" y="0"/>
                          <a:pt x="0" y="0"/>
                          <a:pt x="0" y="0"/>
                        </a:cubicBezTo>
                        <a:lnTo>
                          <a:pt x="0" y="3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chemeClr val="tx1">
                          <a:lumMod val="75000"/>
                          <a:lumOff val="25000"/>
                        </a:schemeClr>
                      </a:solidFill>
                      <a:effectLst/>
                      <a:uLnTx/>
                      <a:uFillTx/>
                      <a:latin typeface="Calibri" panose="020F0502020204030204"/>
                      <a:ea typeface="宋体" panose="02010600030101010101" pitchFamily="2" charset="-122"/>
                    </a:endParaRPr>
                  </a:p>
                </p:txBody>
              </p:sp>
              <p:sp>
                <p:nvSpPr>
                  <p:cNvPr id="27" name="Rectangle 110"/>
                  <p:cNvSpPr>
                    <a:spLocks noChangeArrowheads="1"/>
                  </p:cNvSpPr>
                  <p:nvPr/>
                </p:nvSpPr>
                <p:spPr bwMode="auto">
                  <a:xfrm flipH="1">
                    <a:off x="1816993" y="472374"/>
                    <a:ext cx="720238" cy="6413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chemeClr val="tx1">
                          <a:lumMod val="75000"/>
                          <a:lumOff val="25000"/>
                        </a:schemeClr>
                      </a:solidFill>
                      <a:effectLst/>
                      <a:uLnTx/>
                      <a:uFillTx/>
                      <a:latin typeface="Calibri" panose="020F0502020204030204"/>
                      <a:ea typeface="宋体" panose="02010600030101010101" pitchFamily="2" charset="-122"/>
                    </a:endParaRPr>
                  </a:p>
                </p:txBody>
              </p:sp>
              <p:sp>
                <p:nvSpPr>
                  <p:cNvPr id="28" name="Rectangle 111"/>
                  <p:cNvSpPr>
                    <a:spLocks noChangeArrowheads="1"/>
                  </p:cNvSpPr>
                  <p:nvPr/>
                </p:nvSpPr>
                <p:spPr bwMode="auto">
                  <a:xfrm flipH="1">
                    <a:off x="1816753" y="1518500"/>
                    <a:ext cx="720238" cy="64993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chemeClr val="tx1">
                          <a:lumMod val="75000"/>
                          <a:lumOff val="25000"/>
                        </a:schemeClr>
                      </a:solidFill>
                      <a:effectLst/>
                      <a:uLnTx/>
                      <a:uFillTx/>
                      <a:latin typeface="Calibri" panose="020F0502020204030204"/>
                      <a:ea typeface="宋体" panose="02010600030101010101" pitchFamily="2" charset="-122"/>
                    </a:endParaRPr>
                  </a:p>
                </p:txBody>
              </p:sp>
            </p:grpSp>
          </p:grpSp>
          <p:grpSp>
            <p:nvGrpSpPr>
              <p:cNvPr id="12" name="组合 11"/>
              <p:cNvGrpSpPr/>
              <p:nvPr/>
            </p:nvGrpSpPr>
            <p:grpSpPr>
              <a:xfrm>
                <a:off x="12170473" y="3077391"/>
                <a:ext cx="365853" cy="473870"/>
                <a:chOff x="3110971" y="-56009"/>
                <a:chExt cx="2767314" cy="3641579"/>
              </a:xfrm>
            </p:grpSpPr>
            <p:sp>
              <p:nvSpPr>
                <p:cNvPr id="19" name="Freeform 109"/>
                <p:cNvSpPr>
                  <a:spLocks noEditPoints="1"/>
                </p:cNvSpPr>
                <p:nvPr/>
              </p:nvSpPr>
              <p:spPr bwMode="auto">
                <a:xfrm flipH="1">
                  <a:off x="3110971" y="-56009"/>
                  <a:ext cx="2767314" cy="3641579"/>
                </a:xfrm>
                <a:custGeom>
                  <a:avLst/>
                  <a:gdLst>
                    <a:gd name="T0" fmla="*/ 208 w 224"/>
                    <a:gd name="T1" fmla="*/ 0 h 288"/>
                    <a:gd name="T2" fmla="*/ 16 w 224"/>
                    <a:gd name="T3" fmla="*/ 0 h 288"/>
                    <a:gd name="T4" fmla="*/ 0 w 224"/>
                    <a:gd name="T5" fmla="*/ 16 h 288"/>
                    <a:gd name="T6" fmla="*/ 0 w 224"/>
                    <a:gd name="T7" fmla="*/ 272 h 288"/>
                    <a:gd name="T8" fmla="*/ 16 w 224"/>
                    <a:gd name="T9" fmla="*/ 288 h 288"/>
                    <a:gd name="T10" fmla="*/ 176 w 224"/>
                    <a:gd name="T11" fmla="*/ 288 h 288"/>
                    <a:gd name="T12" fmla="*/ 176 w 224"/>
                    <a:gd name="T13" fmla="*/ 144 h 288"/>
                    <a:gd name="T14" fmla="*/ 224 w 224"/>
                    <a:gd name="T15" fmla="*/ 144 h 288"/>
                    <a:gd name="T16" fmla="*/ 224 w 224"/>
                    <a:gd name="T17" fmla="*/ 16 h 288"/>
                    <a:gd name="T18" fmla="*/ 208 w 224"/>
                    <a:gd name="T19" fmla="*/ 0 h 288"/>
                    <a:gd name="T20" fmla="*/ 168 w 224"/>
                    <a:gd name="T21" fmla="*/ 104 h 288"/>
                    <a:gd name="T22" fmla="*/ 56 w 224"/>
                    <a:gd name="T23" fmla="*/ 104 h 288"/>
                    <a:gd name="T24" fmla="*/ 56 w 224"/>
                    <a:gd name="T25" fmla="*/ 88 h 288"/>
                    <a:gd name="T26" fmla="*/ 168 w 224"/>
                    <a:gd name="T27" fmla="*/ 88 h 288"/>
                    <a:gd name="T28" fmla="*/ 168 w 224"/>
                    <a:gd name="T29" fmla="*/ 104 h 288"/>
                    <a:gd name="T30" fmla="*/ 168 w 224"/>
                    <a:gd name="T31" fmla="*/ 72 h 288"/>
                    <a:gd name="T32" fmla="*/ 56 w 224"/>
                    <a:gd name="T33" fmla="*/ 72 h 288"/>
                    <a:gd name="T34" fmla="*/ 56 w 224"/>
                    <a:gd name="T35" fmla="*/ 56 h 288"/>
                    <a:gd name="T36" fmla="*/ 168 w 224"/>
                    <a:gd name="T37" fmla="*/ 56 h 288"/>
                    <a:gd name="T38" fmla="*/ 168 w 224"/>
                    <a:gd name="T39" fmla="*/ 7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4" h="288">
                      <a:moveTo>
                        <a:pt x="208" y="0"/>
                      </a:moveTo>
                      <a:cubicBezTo>
                        <a:pt x="16" y="0"/>
                        <a:pt x="16" y="0"/>
                        <a:pt x="16" y="0"/>
                      </a:cubicBezTo>
                      <a:cubicBezTo>
                        <a:pt x="7" y="0"/>
                        <a:pt x="0" y="7"/>
                        <a:pt x="0" y="16"/>
                      </a:cubicBezTo>
                      <a:cubicBezTo>
                        <a:pt x="0" y="272"/>
                        <a:pt x="0" y="272"/>
                        <a:pt x="0" y="272"/>
                      </a:cubicBezTo>
                      <a:cubicBezTo>
                        <a:pt x="0" y="281"/>
                        <a:pt x="7" y="288"/>
                        <a:pt x="16" y="288"/>
                      </a:cubicBezTo>
                      <a:cubicBezTo>
                        <a:pt x="176" y="288"/>
                        <a:pt x="176" y="288"/>
                        <a:pt x="176" y="288"/>
                      </a:cubicBezTo>
                      <a:cubicBezTo>
                        <a:pt x="176" y="144"/>
                        <a:pt x="176" y="144"/>
                        <a:pt x="176" y="144"/>
                      </a:cubicBezTo>
                      <a:cubicBezTo>
                        <a:pt x="224" y="144"/>
                        <a:pt x="224" y="144"/>
                        <a:pt x="224" y="144"/>
                      </a:cubicBezTo>
                      <a:cubicBezTo>
                        <a:pt x="224" y="16"/>
                        <a:pt x="224" y="16"/>
                        <a:pt x="224" y="16"/>
                      </a:cubicBezTo>
                      <a:cubicBezTo>
                        <a:pt x="224" y="7"/>
                        <a:pt x="217" y="0"/>
                        <a:pt x="208" y="0"/>
                      </a:cubicBezTo>
                      <a:close/>
                      <a:moveTo>
                        <a:pt x="168" y="104"/>
                      </a:moveTo>
                      <a:cubicBezTo>
                        <a:pt x="56" y="104"/>
                        <a:pt x="56" y="104"/>
                        <a:pt x="56" y="104"/>
                      </a:cubicBezTo>
                      <a:cubicBezTo>
                        <a:pt x="56" y="88"/>
                        <a:pt x="56" y="88"/>
                        <a:pt x="56" y="88"/>
                      </a:cubicBezTo>
                      <a:cubicBezTo>
                        <a:pt x="168" y="88"/>
                        <a:pt x="168" y="88"/>
                        <a:pt x="168" y="88"/>
                      </a:cubicBezTo>
                      <a:lnTo>
                        <a:pt x="168" y="104"/>
                      </a:lnTo>
                      <a:close/>
                      <a:moveTo>
                        <a:pt x="168" y="72"/>
                      </a:moveTo>
                      <a:cubicBezTo>
                        <a:pt x="56" y="72"/>
                        <a:pt x="56" y="72"/>
                        <a:pt x="56" y="72"/>
                      </a:cubicBezTo>
                      <a:cubicBezTo>
                        <a:pt x="56" y="56"/>
                        <a:pt x="56" y="56"/>
                        <a:pt x="56" y="56"/>
                      </a:cubicBezTo>
                      <a:cubicBezTo>
                        <a:pt x="168" y="56"/>
                        <a:pt x="168" y="56"/>
                        <a:pt x="168" y="56"/>
                      </a:cubicBezTo>
                      <a:lnTo>
                        <a:pt x="168" y="72"/>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chemeClr val="tx1">
                        <a:lumMod val="75000"/>
                        <a:lumOff val="25000"/>
                      </a:schemeClr>
                    </a:solidFill>
                    <a:effectLst/>
                    <a:uLnTx/>
                    <a:uFillTx/>
                    <a:latin typeface="Calibri" panose="020F0502020204030204"/>
                    <a:ea typeface="宋体" panose="02010600030101010101" pitchFamily="2" charset="-122"/>
                  </a:endParaRPr>
                </a:p>
              </p:txBody>
            </p:sp>
            <p:grpSp>
              <p:nvGrpSpPr>
                <p:cNvPr id="20" name="组合 19"/>
                <p:cNvGrpSpPr/>
                <p:nvPr/>
              </p:nvGrpSpPr>
              <p:grpSpPr>
                <a:xfrm>
                  <a:off x="3110971" y="1979302"/>
                  <a:ext cx="399672" cy="1606268"/>
                  <a:chOff x="1791441" y="472374"/>
                  <a:chExt cx="745790" cy="2750733"/>
                </a:xfrm>
              </p:grpSpPr>
              <p:sp>
                <p:nvSpPr>
                  <p:cNvPr id="21" name="Freeform 108"/>
                  <p:cNvSpPr/>
                  <p:nvPr/>
                </p:nvSpPr>
                <p:spPr bwMode="auto">
                  <a:xfrm flipH="1">
                    <a:off x="1791441" y="2573174"/>
                    <a:ext cx="720238" cy="649933"/>
                  </a:xfrm>
                  <a:custGeom>
                    <a:avLst/>
                    <a:gdLst>
                      <a:gd name="T0" fmla="*/ 0 w 32"/>
                      <a:gd name="T1" fmla="*/ 32 h 32"/>
                      <a:gd name="T2" fmla="*/ 16 w 32"/>
                      <a:gd name="T3" fmla="*/ 32 h 32"/>
                      <a:gd name="T4" fmla="*/ 32 w 32"/>
                      <a:gd name="T5" fmla="*/ 16 h 32"/>
                      <a:gd name="T6" fmla="*/ 32 w 32"/>
                      <a:gd name="T7" fmla="*/ 0 h 32"/>
                      <a:gd name="T8" fmla="*/ 0 w 32"/>
                      <a:gd name="T9" fmla="*/ 0 h 32"/>
                      <a:gd name="T10" fmla="*/ 0 w 32"/>
                      <a:gd name="T11" fmla="*/ 32 h 32"/>
                    </a:gdLst>
                    <a:ahLst/>
                    <a:cxnLst>
                      <a:cxn ang="0">
                        <a:pos x="T0" y="T1"/>
                      </a:cxn>
                      <a:cxn ang="0">
                        <a:pos x="T2" y="T3"/>
                      </a:cxn>
                      <a:cxn ang="0">
                        <a:pos x="T4" y="T5"/>
                      </a:cxn>
                      <a:cxn ang="0">
                        <a:pos x="T6" y="T7"/>
                      </a:cxn>
                      <a:cxn ang="0">
                        <a:pos x="T8" y="T9"/>
                      </a:cxn>
                      <a:cxn ang="0">
                        <a:pos x="T10" y="T11"/>
                      </a:cxn>
                    </a:cxnLst>
                    <a:rect l="0" t="0" r="r" b="b"/>
                    <a:pathLst>
                      <a:path w="32" h="32">
                        <a:moveTo>
                          <a:pt x="0" y="32"/>
                        </a:moveTo>
                        <a:cubicBezTo>
                          <a:pt x="16" y="32"/>
                          <a:pt x="16" y="32"/>
                          <a:pt x="16" y="32"/>
                        </a:cubicBezTo>
                        <a:cubicBezTo>
                          <a:pt x="25" y="32"/>
                          <a:pt x="32" y="25"/>
                          <a:pt x="32" y="16"/>
                        </a:cubicBezTo>
                        <a:cubicBezTo>
                          <a:pt x="32" y="0"/>
                          <a:pt x="32" y="0"/>
                          <a:pt x="32" y="0"/>
                        </a:cubicBezTo>
                        <a:cubicBezTo>
                          <a:pt x="0" y="0"/>
                          <a:pt x="0" y="0"/>
                          <a:pt x="0" y="0"/>
                        </a:cubicBezTo>
                        <a:lnTo>
                          <a:pt x="0" y="3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chemeClr val="tx1">
                          <a:lumMod val="75000"/>
                          <a:lumOff val="25000"/>
                        </a:schemeClr>
                      </a:solidFill>
                      <a:effectLst/>
                      <a:uLnTx/>
                      <a:uFillTx/>
                      <a:latin typeface="Calibri" panose="020F0502020204030204"/>
                      <a:ea typeface="宋体" panose="02010600030101010101" pitchFamily="2" charset="-122"/>
                    </a:endParaRPr>
                  </a:p>
                </p:txBody>
              </p:sp>
              <p:sp>
                <p:nvSpPr>
                  <p:cNvPr id="22" name="Rectangle 110"/>
                  <p:cNvSpPr>
                    <a:spLocks noChangeArrowheads="1"/>
                  </p:cNvSpPr>
                  <p:nvPr/>
                </p:nvSpPr>
                <p:spPr bwMode="auto">
                  <a:xfrm flipH="1">
                    <a:off x="1816993" y="472374"/>
                    <a:ext cx="720238" cy="6413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chemeClr val="tx1">
                          <a:lumMod val="75000"/>
                          <a:lumOff val="25000"/>
                        </a:schemeClr>
                      </a:solidFill>
                      <a:effectLst/>
                      <a:uLnTx/>
                      <a:uFillTx/>
                      <a:latin typeface="Calibri" panose="020F0502020204030204"/>
                      <a:ea typeface="宋体" panose="02010600030101010101" pitchFamily="2" charset="-122"/>
                    </a:endParaRPr>
                  </a:p>
                </p:txBody>
              </p:sp>
              <p:sp>
                <p:nvSpPr>
                  <p:cNvPr id="23" name="Rectangle 111"/>
                  <p:cNvSpPr>
                    <a:spLocks noChangeArrowheads="1"/>
                  </p:cNvSpPr>
                  <p:nvPr/>
                </p:nvSpPr>
                <p:spPr bwMode="auto">
                  <a:xfrm flipH="1">
                    <a:off x="1816753" y="1518500"/>
                    <a:ext cx="720238" cy="64993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chemeClr val="tx1">
                          <a:lumMod val="75000"/>
                          <a:lumOff val="25000"/>
                        </a:schemeClr>
                      </a:solidFill>
                      <a:effectLst/>
                      <a:uLnTx/>
                      <a:uFillTx/>
                      <a:latin typeface="Calibri" panose="020F0502020204030204"/>
                      <a:ea typeface="宋体" panose="02010600030101010101" pitchFamily="2" charset="-122"/>
                    </a:endParaRPr>
                  </a:p>
                </p:txBody>
              </p:sp>
            </p:grpSp>
          </p:grpSp>
          <p:grpSp>
            <p:nvGrpSpPr>
              <p:cNvPr id="13" name="组合 12"/>
              <p:cNvGrpSpPr/>
              <p:nvPr/>
            </p:nvGrpSpPr>
            <p:grpSpPr>
              <a:xfrm>
                <a:off x="10156830" y="4988308"/>
                <a:ext cx="365853" cy="473870"/>
                <a:chOff x="3110971" y="-56009"/>
                <a:chExt cx="2767314" cy="3641579"/>
              </a:xfrm>
            </p:grpSpPr>
            <p:sp>
              <p:nvSpPr>
                <p:cNvPr id="14" name="Freeform 109"/>
                <p:cNvSpPr>
                  <a:spLocks noEditPoints="1"/>
                </p:cNvSpPr>
                <p:nvPr/>
              </p:nvSpPr>
              <p:spPr bwMode="auto">
                <a:xfrm flipH="1">
                  <a:off x="3110971" y="-56009"/>
                  <a:ext cx="2767314" cy="3641579"/>
                </a:xfrm>
                <a:custGeom>
                  <a:avLst/>
                  <a:gdLst>
                    <a:gd name="T0" fmla="*/ 208 w 224"/>
                    <a:gd name="T1" fmla="*/ 0 h 288"/>
                    <a:gd name="T2" fmla="*/ 16 w 224"/>
                    <a:gd name="T3" fmla="*/ 0 h 288"/>
                    <a:gd name="T4" fmla="*/ 0 w 224"/>
                    <a:gd name="T5" fmla="*/ 16 h 288"/>
                    <a:gd name="T6" fmla="*/ 0 w 224"/>
                    <a:gd name="T7" fmla="*/ 272 h 288"/>
                    <a:gd name="T8" fmla="*/ 16 w 224"/>
                    <a:gd name="T9" fmla="*/ 288 h 288"/>
                    <a:gd name="T10" fmla="*/ 176 w 224"/>
                    <a:gd name="T11" fmla="*/ 288 h 288"/>
                    <a:gd name="T12" fmla="*/ 176 w 224"/>
                    <a:gd name="T13" fmla="*/ 144 h 288"/>
                    <a:gd name="T14" fmla="*/ 224 w 224"/>
                    <a:gd name="T15" fmla="*/ 144 h 288"/>
                    <a:gd name="T16" fmla="*/ 224 w 224"/>
                    <a:gd name="T17" fmla="*/ 16 h 288"/>
                    <a:gd name="T18" fmla="*/ 208 w 224"/>
                    <a:gd name="T19" fmla="*/ 0 h 288"/>
                    <a:gd name="T20" fmla="*/ 168 w 224"/>
                    <a:gd name="T21" fmla="*/ 104 h 288"/>
                    <a:gd name="T22" fmla="*/ 56 w 224"/>
                    <a:gd name="T23" fmla="*/ 104 h 288"/>
                    <a:gd name="T24" fmla="*/ 56 w 224"/>
                    <a:gd name="T25" fmla="*/ 88 h 288"/>
                    <a:gd name="T26" fmla="*/ 168 w 224"/>
                    <a:gd name="T27" fmla="*/ 88 h 288"/>
                    <a:gd name="T28" fmla="*/ 168 w 224"/>
                    <a:gd name="T29" fmla="*/ 104 h 288"/>
                    <a:gd name="T30" fmla="*/ 168 w 224"/>
                    <a:gd name="T31" fmla="*/ 72 h 288"/>
                    <a:gd name="T32" fmla="*/ 56 w 224"/>
                    <a:gd name="T33" fmla="*/ 72 h 288"/>
                    <a:gd name="T34" fmla="*/ 56 w 224"/>
                    <a:gd name="T35" fmla="*/ 56 h 288"/>
                    <a:gd name="T36" fmla="*/ 168 w 224"/>
                    <a:gd name="T37" fmla="*/ 56 h 288"/>
                    <a:gd name="T38" fmla="*/ 168 w 224"/>
                    <a:gd name="T39" fmla="*/ 7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4" h="288">
                      <a:moveTo>
                        <a:pt x="208" y="0"/>
                      </a:moveTo>
                      <a:cubicBezTo>
                        <a:pt x="16" y="0"/>
                        <a:pt x="16" y="0"/>
                        <a:pt x="16" y="0"/>
                      </a:cubicBezTo>
                      <a:cubicBezTo>
                        <a:pt x="7" y="0"/>
                        <a:pt x="0" y="7"/>
                        <a:pt x="0" y="16"/>
                      </a:cubicBezTo>
                      <a:cubicBezTo>
                        <a:pt x="0" y="272"/>
                        <a:pt x="0" y="272"/>
                        <a:pt x="0" y="272"/>
                      </a:cubicBezTo>
                      <a:cubicBezTo>
                        <a:pt x="0" y="281"/>
                        <a:pt x="7" y="288"/>
                        <a:pt x="16" y="288"/>
                      </a:cubicBezTo>
                      <a:cubicBezTo>
                        <a:pt x="176" y="288"/>
                        <a:pt x="176" y="288"/>
                        <a:pt x="176" y="288"/>
                      </a:cubicBezTo>
                      <a:cubicBezTo>
                        <a:pt x="176" y="144"/>
                        <a:pt x="176" y="144"/>
                        <a:pt x="176" y="144"/>
                      </a:cubicBezTo>
                      <a:cubicBezTo>
                        <a:pt x="224" y="144"/>
                        <a:pt x="224" y="144"/>
                        <a:pt x="224" y="144"/>
                      </a:cubicBezTo>
                      <a:cubicBezTo>
                        <a:pt x="224" y="16"/>
                        <a:pt x="224" y="16"/>
                        <a:pt x="224" y="16"/>
                      </a:cubicBezTo>
                      <a:cubicBezTo>
                        <a:pt x="224" y="7"/>
                        <a:pt x="217" y="0"/>
                        <a:pt x="208" y="0"/>
                      </a:cubicBezTo>
                      <a:close/>
                      <a:moveTo>
                        <a:pt x="168" y="104"/>
                      </a:moveTo>
                      <a:cubicBezTo>
                        <a:pt x="56" y="104"/>
                        <a:pt x="56" y="104"/>
                        <a:pt x="56" y="104"/>
                      </a:cubicBezTo>
                      <a:cubicBezTo>
                        <a:pt x="56" y="88"/>
                        <a:pt x="56" y="88"/>
                        <a:pt x="56" y="88"/>
                      </a:cubicBezTo>
                      <a:cubicBezTo>
                        <a:pt x="168" y="88"/>
                        <a:pt x="168" y="88"/>
                        <a:pt x="168" y="88"/>
                      </a:cubicBezTo>
                      <a:lnTo>
                        <a:pt x="168" y="104"/>
                      </a:lnTo>
                      <a:close/>
                      <a:moveTo>
                        <a:pt x="168" y="72"/>
                      </a:moveTo>
                      <a:cubicBezTo>
                        <a:pt x="56" y="72"/>
                        <a:pt x="56" y="72"/>
                        <a:pt x="56" y="72"/>
                      </a:cubicBezTo>
                      <a:cubicBezTo>
                        <a:pt x="56" y="56"/>
                        <a:pt x="56" y="56"/>
                        <a:pt x="56" y="56"/>
                      </a:cubicBezTo>
                      <a:cubicBezTo>
                        <a:pt x="168" y="56"/>
                        <a:pt x="168" y="56"/>
                        <a:pt x="168" y="56"/>
                      </a:cubicBezTo>
                      <a:lnTo>
                        <a:pt x="168" y="72"/>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chemeClr val="tx1">
                        <a:lumMod val="75000"/>
                        <a:lumOff val="25000"/>
                      </a:schemeClr>
                    </a:solidFill>
                    <a:effectLst/>
                    <a:uLnTx/>
                    <a:uFillTx/>
                    <a:latin typeface="Calibri" panose="020F0502020204030204"/>
                    <a:ea typeface="宋体" panose="02010600030101010101" pitchFamily="2" charset="-122"/>
                  </a:endParaRPr>
                </a:p>
              </p:txBody>
            </p:sp>
            <p:grpSp>
              <p:nvGrpSpPr>
                <p:cNvPr id="15" name="组合 14"/>
                <p:cNvGrpSpPr/>
                <p:nvPr/>
              </p:nvGrpSpPr>
              <p:grpSpPr>
                <a:xfrm>
                  <a:off x="3110971" y="1979302"/>
                  <a:ext cx="399672" cy="1606268"/>
                  <a:chOff x="1791441" y="472374"/>
                  <a:chExt cx="745790" cy="2750733"/>
                </a:xfrm>
              </p:grpSpPr>
              <p:sp>
                <p:nvSpPr>
                  <p:cNvPr id="16" name="Freeform 108"/>
                  <p:cNvSpPr/>
                  <p:nvPr/>
                </p:nvSpPr>
                <p:spPr bwMode="auto">
                  <a:xfrm flipH="1">
                    <a:off x="1791441" y="2573174"/>
                    <a:ext cx="720238" cy="649933"/>
                  </a:xfrm>
                  <a:custGeom>
                    <a:avLst/>
                    <a:gdLst>
                      <a:gd name="T0" fmla="*/ 0 w 32"/>
                      <a:gd name="T1" fmla="*/ 32 h 32"/>
                      <a:gd name="T2" fmla="*/ 16 w 32"/>
                      <a:gd name="T3" fmla="*/ 32 h 32"/>
                      <a:gd name="T4" fmla="*/ 32 w 32"/>
                      <a:gd name="T5" fmla="*/ 16 h 32"/>
                      <a:gd name="T6" fmla="*/ 32 w 32"/>
                      <a:gd name="T7" fmla="*/ 0 h 32"/>
                      <a:gd name="T8" fmla="*/ 0 w 32"/>
                      <a:gd name="T9" fmla="*/ 0 h 32"/>
                      <a:gd name="T10" fmla="*/ 0 w 32"/>
                      <a:gd name="T11" fmla="*/ 32 h 32"/>
                    </a:gdLst>
                    <a:ahLst/>
                    <a:cxnLst>
                      <a:cxn ang="0">
                        <a:pos x="T0" y="T1"/>
                      </a:cxn>
                      <a:cxn ang="0">
                        <a:pos x="T2" y="T3"/>
                      </a:cxn>
                      <a:cxn ang="0">
                        <a:pos x="T4" y="T5"/>
                      </a:cxn>
                      <a:cxn ang="0">
                        <a:pos x="T6" y="T7"/>
                      </a:cxn>
                      <a:cxn ang="0">
                        <a:pos x="T8" y="T9"/>
                      </a:cxn>
                      <a:cxn ang="0">
                        <a:pos x="T10" y="T11"/>
                      </a:cxn>
                    </a:cxnLst>
                    <a:rect l="0" t="0" r="r" b="b"/>
                    <a:pathLst>
                      <a:path w="32" h="32">
                        <a:moveTo>
                          <a:pt x="0" y="32"/>
                        </a:moveTo>
                        <a:cubicBezTo>
                          <a:pt x="16" y="32"/>
                          <a:pt x="16" y="32"/>
                          <a:pt x="16" y="32"/>
                        </a:cubicBezTo>
                        <a:cubicBezTo>
                          <a:pt x="25" y="32"/>
                          <a:pt x="32" y="25"/>
                          <a:pt x="32" y="16"/>
                        </a:cubicBezTo>
                        <a:cubicBezTo>
                          <a:pt x="32" y="0"/>
                          <a:pt x="32" y="0"/>
                          <a:pt x="32" y="0"/>
                        </a:cubicBezTo>
                        <a:cubicBezTo>
                          <a:pt x="0" y="0"/>
                          <a:pt x="0" y="0"/>
                          <a:pt x="0" y="0"/>
                        </a:cubicBezTo>
                        <a:lnTo>
                          <a:pt x="0" y="3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chemeClr val="tx1">
                          <a:lumMod val="75000"/>
                          <a:lumOff val="25000"/>
                        </a:schemeClr>
                      </a:solidFill>
                      <a:effectLst/>
                      <a:uLnTx/>
                      <a:uFillTx/>
                      <a:latin typeface="Calibri" panose="020F0502020204030204"/>
                      <a:ea typeface="宋体" panose="02010600030101010101" pitchFamily="2" charset="-122"/>
                    </a:endParaRPr>
                  </a:p>
                </p:txBody>
              </p:sp>
              <p:sp>
                <p:nvSpPr>
                  <p:cNvPr id="17" name="Rectangle 110"/>
                  <p:cNvSpPr>
                    <a:spLocks noChangeArrowheads="1"/>
                  </p:cNvSpPr>
                  <p:nvPr/>
                </p:nvSpPr>
                <p:spPr bwMode="auto">
                  <a:xfrm flipH="1">
                    <a:off x="1816993" y="472374"/>
                    <a:ext cx="720238" cy="6413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chemeClr val="tx1">
                          <a:lumMod val="75000"/>
                          <a:lumOff val="25000"/>
                        </a:schemeClr>
                      </a:solidFill>
                      <a:effectLst/>
                      <a:uLnTx/>
                      <a:uFillTx/>
                      <a:latin typeface="Calibri" panose="020F0502020204030204"/>
                      <a:ea typeface="宋体" panose="02010600030101010101" pitchFamily="2" charset="-122"/>
                    </a:endParaRPr>
                  </a:p>
                </p:txBody>
              </p:sp>
              <p:sp>
                <p:nvSpPr>
                  <p:cNvPr id="18" name="Rectangle 111"/>
                  <p:cNvSpPr>
                    <a:spLocks noChangeArrowheads="1"/>
                  </p:cNvSpPr>
                  <p:nvPr/>
                </p:nvSpPr>
                <p:spPr bwMode="auto">
                  <a:xfrm flipH="1">
                    <a:off x="1816753" y="1518500"/>
                    <a:ext cx="720238" cy="64993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chemeClr val="tx1">
                          <a:lumMod val="75000"/>
                          <a:lumOff val="25000"/>
                        </a:schemeClr>
                      </a:solidFill>
                      <a:effectLst/>
                      <a:uLnTx/>
                      <a:uFillTx/>
                      <a:latin typeface="Calibri" panose="020F0502020204030204"/>
                      <a:ea typeface="宋体" panose="02010600030101010101" pitchFamily="2" charset="-122"/>
                    </a:endParaRPr>
                  </a:p>
                </p:txBody>
              </p:sp>
            </p:grpSp>
          </p:grpSp>
        </p:grpSp>
        <p:cxnSp>
          <p:nvCxnSpPr>
            <p:cNvPr id="4" name="直接连接符 3"/>
            <p:cNvCxnSpPr/>
            <p:nvPr/>
          </p:nvCxnSpPr>
          <p:spPr>
            <a:xfrm>
              <a:off x="4925119" y="1923449"/>
              <a:ext cx="1752898" cy="0"/>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4906289" y="4827980"/>
              <a:ext cx="1752898" cy="0"/>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rot="5400000">
              <a:off x="3319341" y="3376543"/>
              <a:ext cx="1752898" cy="0"/>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rot="16200000">
              <a:off x="6535726" y="3352508"/>
              <a:ext cx="1752898" cy="0"/>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4816520" y="2327906"/>
              <a:ext cx="2004864" cy="2026206"/>
            </a:xfrm>
            <a:prstGeom prst="rect">
              <a:avLst/>
            </a:prstGeom>
            <a:solidFill>
              <a:schemeClr val="bg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tx1">
                    <a:lumMod val="75000"/>
                    <a:lumOff val="25000"/>
                  </a:schemeClr>
                </a:solidFill>
              </a:endParaRPr>
            </a:p>
          </p:txBody>
        </p:sp>
      </p:grpSp>
      <p:grpSp>
        <p:nvGrpSpPr>
          <p:cNvPr id="46" name="组合 45"/>
          <p:cNvGrpSpPr/>
          <p:nvPr/>
        </p:nvGrpSpPr>
        <p:grpSpPr>
          <a:xfrm>
            <a:off x="1349423" y="1380961"/>
            <a:ext cx="2373626" cy="741060"/>
            <a:chOff x="1259632" y="769034"/>
            <a:chExt cx="2373626" cy="741060"/>
          </a:xfrm>
        </p:grpSpPr>
        <p:grpSp>
          <p:nvGrpSpPr>
            <p:cNvPr id="47" name="组合 46"/>
            <p:cNvGrpSpPr/>
            <p:nvPr/>
          </p:nvGrpSpPr>
          <p:grpSpPr>
            <a:xfrm>
              <a:off x="1259632" y="1138477"/>
              <a:ext cx="2373626" cy="331409"/>
              <a:chOff x="1259632" y="1138477"/>
              <a:chExt cx="2373626" cy="331409"/>
            </a:xfrm>
          </p:grpSpPr>
          <p:cxnSp>
            <p:nvCxnSpPr>
              <p:cNvPr id="50" name="直接连接符 49"/>
              <p:cNvCxnSpPr/>
              <p:nvPr/>
            </p:nvCxnSpPr>
            <p:spPr>
              <a:xfrm flipH="1" flipV="1">
                <a:off x="3252951" y="1138477"/>
                <a:ext cx="380307" cy="331409"/>
              </a:xfrm>
              <a:prstGeom prst="line">
                <a:avLst/>
              </a:prstGeom>
              <a:ln w="12700">
                <a:solidFill>
                  <a:schemeClr val="bg1">
                    <a:lumMod val="6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a:off x="1259632" y="1145589"/>
                <a:ext cx="1995957" cy="0"/>
              </a:xfrm>
              <a:prstGeom prst="line">
                <a:avLst/>
              </a:prstGeom>
              <a:ln w="12700">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grpSp>
        <p:sp>
          <p:nvSpPr>
            <p:cNvPr id="48" name="文本框 8"/>
            <p:cNvSpPr txBox="1"/>
            <p:nvPr/>
          </p:nvSpPr>
          <p:spPr>
            <a:xfrm>
              <a:off x="1282890" y="1194623"/>
              <a:ext cx="2033831" cy="315471"/>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800" b="1" dirty="0">
                  <a:solidFill>
                    <a:schemeClr val="tx1">
                      <a:lumMod val="75000"/>
                      <a:lumOff val="25000"/>
                    </a:schemeClr>
                  </a:solidFill>
                  <a:latin typeface="微软雅黑" panose="020B0503020204020204" pitchFamily="34" charset="-122"/>
                  <a:ea typeface="微软雅黑" panose="020B0503020204020204" pitchFamily="34" charset="-122"/>
                </a:rPr>
                <a:t>请在此粘贴或者输入你的文字内容</a:t>
              </a:r>
              <a:endParaRPr lang="en-US" altLang="zh-CN" sz="800" b="1"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800" b="1" dirty="0">
                  <a:solidFill>
                    <a:schemeClr val="tx1">
                      <a:lumMod val="75000"/>
                      <a:lumOff val="25000"/>
                    </a:schemeClr>
                  </a:solidFill>
                  <a:latin typeface="微软雅黑" panose="020B0503020204020204" pitchFamily="34" charset="-122"/>
                  <a:ea typeface="微软雅黑" panose="020B0503020204020204" pitchFamily="34" charset="-122"/>
                </a:rPr>
                <a:t>请在此粘贴或者输入你的文字内容</a:t>
              </a:r>
              <a:endParaRPr lang="en-US" altLang="zh-CN" sz="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9" name="矩形 48"/>
            <p:cNvSpPr/>
            <p:nvPr/>
          </p:nvSpPr>
          <p:spPr>
            <a:xfrm>
              <a:off x="1259632" y="769034"/>
              <a:ext cx="1800493" cy="307777"/>
            </a:xfrm>
            <a:prstGeom prst="rect">
              <a:avLst/>
            </a:prstGeom>
          </p:spPr>
          <p:txBody>
            <a:bodyPr wrap="none">
              <a:spAutoFit/>
            </a:bodyPr>
            <a:lstStyle/>
            <a:p>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请在此输入你的标题</a:t>
              </a:r>
              <a:endPar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52" name="组合 51"/>
          <p:cNvGrpSpPr/>
          <p:nvPr/>
        </p:nvGrpSpPr>
        <p:grpSpPr>
          <a:xfrm>
            <a:off x="5260921" y="1414091"/>
            <a:ext cx="2416037" cy="741060"/>
            <a:chOff x="5171130" y="802164"/>
            <a:chExt cx="2416037" cy="741060"/>
          </a:xfrm>
        </p:grpSpPr>
        <p:grpSp>
          <p:nvGrpSpPr>
            <p:cNvPr id="53" name="组合 52"/>
            <p:cNvGrpSpPr/>
            <p:nvPr/>
          </p:nvGrpSpPr>
          <p:grpSpPr>
            <a:xfrm flipH="1">
              <a:off x="5171130" y="1182244"/>
              <a:ext cx="2373626" cy="331409"/>
              <a:chOff x="1259632" y="1138477"/>
              <a:chExt cx="2373626" cy="331409"/>
            </a:xfrm>
          </p:grpSpPr>
          <p:cxnSp>
            <p:nvCxnSpPr>
              <p:cNvPr id="57" name="直接连接符 56"/>
              <p:cNvCxnSpPr/>
              <p:nvPr/>
            </p:nvCxnSpPr>
            <p:spPr>
              <a:xfrm flipH="1" flipV="1">
                <a:off x="3252951" y="1138477"/>
                <a:ext cx="380307" cy="331409"/>
              </a:xfrm>
              <a:prstGeom prst="line">
                <a:avLst/>
              </a:prstGeom>
              <a:ln w="12700">
                <a:solidFill>
                  <a:schemeClr val="bg1">
                    <a:lumMod val="6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1259632" y="1145589"/>
                <a:ext cx="1995957" cy="0"/>
              </a:xfrm>
              <a:prstGeom prst="line">
                <a:avLst/>
              </a:prstGeom>
              <a:ln w="12700">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grpSp>
        <p:grpSp>
          <p:nvGrpSpPr>
            <p:cNvPr id="54" name="组合 53"/>
            <p:cNvGrpSpPr/>
            <p:nvPr/>
          </p:nvGrpSpPr>
          <p:grpSpPr>
            <a:xfrm>
              <a:off x="5553336" y="802164"/>
              <a:ext cx="2033831" cy="741060"/>
              <a:chOff x="5553336" y="802164"/>
              <a:chExt cx="2033831" cy="741060"/>
            </a:xfrm>
          </p:grpSpPr>
          <p:sp>
            <p:nvSpPr>
              <p:cNvPr id="55" name="文本框 8"/>
              <p:cNvSpPr txBox="1"/>
              <p:nvPr/>
            </p:nvSpPr>
            <p:spPr>
              <a:xfrm>
                <a:off x="5553336" y="1227753"/>
                <a:ext cx="2033831" cy="315471"/>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800" b="1" dirty="0">
                    <a:solidFill>
                      <a:schemeClr val="tx1">
                        <a:lumMod val="75000"/>
                        <a:lumOff val="25000"/>
                      </a:schemeClr>
                    </a:solidFill>
                    <a:latin typeface="微软雅黑" panose="020B0503020204020204" pitchFamily="34" charset="-122"/>
                    <a:ea typeface="微软雅黑" panose="020B0503020204020204" pitchFamily="34" charset="-122"/>
                  </a:rPr>
                  <a:t>请在此粘贴或者输入你的文字内容</a:t>
                </a:r>
                <a:endParaRPr lang="en-US" altLang="zh-CN" sz="800" b="1"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800" b="1" dirty="0">
                    <a:solidFill>
                      <a:schemeClr val="tx1">
                        <a:lumMod val="75000"/>
                        <a:lumOff val="25000"/>
                      </a:schemeClr>
                    </a:solidFill>
                    <a:latin typeface="微软雅黑" panose="020B0503020204020204" pitchFamily="34" charset="-122"/>
                    <a:ea typeface="微软雅黑" panose="020B0503020204020204" pitchFamily="34" charset="-122"/>
                  </a:rPr>
                  <a:t>请在此粘贴或者输入你的文字内容</a:t>
                </a:r>
                <a:endParaRPr lang="en-US" altLang="zh-CN" sz="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6" name="矩形 55"/>
              <p:cNvSpPr/>
              <p:nvPr/>
            </p:nvSpPr>
            <p:spPr>
              <a:xfrm>
                <a:off x="5553336" y="802164"/>
                <a:ext cx="1800493" cy="307777"/>
              </a:xfrm>
              <a:prstGeom prst="rect">
                <a:avLst/>
              </a:prstGeom>
            </p:spPr>
            <p:txBody>
              <a:bodyPr wrap="none">
                <a:spAutoFit/>
              </a:bodyPr>
              <a:lstStyle/>
              <a:p>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请在此输入你的标题</a:t>
                </a:r>
                <a:endPar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grpSp>
        <p:nvGrpSpPr>
          <p:cNvPr id="59" name="组合 58"/>
          <p:cNvGrpSpPr/>
          <p:nvPr/>
        </p:nvGrpSpPr>
        <p:grpSpPr>
          <a:xfrm>
            <a:off x="1331640" y="3554318"/>
            <a:ext cx="2373626" cy="741060"/>
            <a:chOff x="1241849" y="2942391"/>
            <a:chExt cx="2373626" cy="741060"/>
          </a:xfrm>
        </p:grpSpPr>
        <p:grpSp>
          <p:nvGrpSpPr>
            <p:cNvPr id="60" name="组合 59"/>
            <p:cNvGrpSpPr/>
            <p:nvPr/>
          </p:nvGrpSpPr>
          <p:grpSpPr>
            <a:xfrm flipV="1">
              <a:off x="1241849" y="3007580"/>
              <a:ext cx="2373626" cy="331409"/>
              <a:chOff x="1259632" y="1138477"/>
              <a:chExt cx="2373626" cy="331409"/>
            </a:xfrm>
          </p:grpSpPr>
          <p:cxnSp>
            <p:nvCxnSpPr>
              <p:cNvPr id="63" name="直接连接符 62"/>
              <p:cNvCxnSpPr/>
              <p:nvPr/>
            </p:nvCxnSpPr>
            <p:spPr>
              <a:xfrm flipH="1" flipV="1">
                <a:off x="3252951" y="1138477"/>
                <a:ext cx="380307" cy="331409"/>
              </a:xfrm>
              <a:prstGeom prst="line">
                <a:avLst/>
              </a:prstGeom>
              <a:ln w="12700">
                <a:solidFill>
                  <a:schemeClr val="bg1">
                    <a:lumMod val="6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flipH="1">
                <a:off x="1259632" y="1145589"/>
                <a:ext cx="1995957" cy="0"/>
              </a:xfrm>
              <a:prstGeom prst="line">
                <a:avLst/>
              </a:prstGeom>
              <a:ln w="12700">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grpSp>
        <p:sp>
          <p:nvSpPr>
            <p:cNvPr id="61" name="文本框 8"/>
            <p:cNvSpPr txBox="1"/>
            <p:nvPr/>
          </p:nvSpPr>
          <p:spPr>
            <a:xfrm>
              <a:off x="1282890" y="3367980"/>
              <a:ext cx="2033831" cy="315471"/>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800" b="1" dirty="0">
                  <a:solidFill>
                    <a:schemeClr val="tx1">
                      <a:lumMod val="75000"/>
                      <a:lumOff val="25000"/>
                    </a:schemeClr>
                  </a:solidFill>
                  <a:latin typeface="微软雅黑" panose="020B0503020204020204" pitchFamily="34" charset="-122"/>
                  <a:ea typeface="微软雅黑" panose="020B0503020204020204" pitchFamily="34" charset="-122"/>
                </a:rPr>
                <a:t>请在此粘贴或者输入你的文字内容</a:t>
              </a:r>
              <a:endParaRPr lang="en-US" altLang="zh-CN" sz="800" b="1"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800" b="1" dirty="0">
                  <a:solidFill>
                    <a:schemeClr val="tx1">
                      <a:lumMod val="75000"/>
                      <a:lumOff val="25000"/>
                    </a:schemeClr>
                  </a:solidFill>
                  <a:latin typeface="微软雅黑" panose="020B0503020204020204" pitchFamily="34" charset="-122"/>
                  <a:ea typeface="微软雅黑" panose="020B0503020204020204" pitchFamily="34" charset="-122"/>
                </a:rPr>
                <a:t>请在此粘贴或者输入你的文字内容</a:t>
              </a:r>
              <a:endParaRPr lang="en-US" altLang="zh-CN" sz="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2" name="矩形 61"/>
            <p:cNvSpPr/>
            <p:nvPr/>
          </p:nvSpPr>
          <p:spPr>
            <a:xfrm>
              <a:off x="1259632" y="2942391"/>
              <a:ext cx="1800493" cy="307777"/>
            </a:xfrm>
            <a:prstGeom prst="rect">
              <a:avLst/>
            </a:prstGeom>
          </p:spPr>
          <p:txBody>
            <a:bodyPr wrap="none">
              <a:spAutoFit/>
            </a:bodyPr>
            <a:lstStyle/>
            <a:p>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请在此输入你的标题</a:t>
              </a:r>
              <a:endPar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65" name="组合 64"/>
          <p:cNvGrpSpPr/>
          <p:nvPr/>
        </p:nvGrpSpPr>
        <p:grpSpPr>
          <a:xfrm>
            <a:off x="5165847" y="3534439"/>
            <a:ext cx="2448230" cy="741060"/>
            <a:chOff x="5076056" y="2922512"/>
            <a:chExt cx="2448230" cy="741060"/>
          </a:xfrm>
        </p:grpSpPr>
        <p:grpSp>
          <p:nvGrpSpPr>
            <p:cNvPr id="66" name="组合 65"/>
            <p:cNvGrpSpPr/>
            <p:nvPr/>
          </p:nvGrpSpPr>
          <p:grpSpPr>
            <a:xfrm flipH="1" flipV="1">
              <a:off x="5076056" y="3007580"/>
              <a:ext cx="2373626" cy="331409"/>
              <a:chOff x="1259632" y="1138477"/>
              <a:chExt cx="2373626" cy="331409"/>
            </a:xfrm>
          </p:grpSpPr>
          <p:cxnSp>
            <p:nvCxnSpPr>
              <p:cNvPr id="69" name="直接连接符 68"/>
              <p:cNvCxnSpPr/>
              <p:nvPr/>
            </p:nvCxnSpPr>
            <p:spPr>
              <a:xfrm flipH="1" flipV="1">
                <a:off x="3252951" y="1138477"/>
                <a:ext cx="380307" cy="331409"/>
              </a:xfrm>
              <a:prstGeom prst="line">
                <a:avLst/>
              </a:prstGeom>
              <a:ln w="12700">
                <a:solidFill>
                  <a:schemeClr val="bg1">
                    <a:lumMod val="6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H="1">
                <a:off x="1259632" y="1145589"/>
                <a:ext cx="1995957" cy="0"/>
              </a:xfrm>
              <a:prstGeom prst="line">
                <a:avLst/>
              </a:prstGeom>
              <a:ln w="12700">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grpSp>
        <p:sp>
          <p:nvSpPr>
            <p:cNvPr id="67" name="文本框 8"/>
            <p:cNvSpPr txBox="1"/>
            <p:nvPr/>
          </p:nvSpPr>
          <p:spPr>
            <a:xfrm>
              <a:off x="5490455" y="3348101"/>
              <a:ext cx="2033831" cy="315471"/>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800" b="1" dirty="0">
                  <a:solidFill>
                    <a:schemeClr val="tx1">
                      <a:lumMod val="75000"/>
                      <a:lumOff val="25000"/>
                    </a:schemeClr>
                  </a:solidFill>
                  <a:latin typeface="微软雅黑" panose="020B0503020204020204" pitchFamily="34" charset="-122"/>
                  <a:ea typeface="微软雅黑" panose="020B0503020204020204" pitchFamily="34" charset="-122"/>
                </a:rPr>
                <a:t>请在此粘贴或者输入你的文字内容</a:t>
              </a:r>
              <a:endParaRPr lang="en-US" altLang="zh-CN" sz="800" b="1"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800" b="1" dirty="0">
                  <a:solidFill>
                    <a:schemeClr val="tx1">
                      <a:lumMod val="75000"/>
                      <a:lumOff val="25000"/>
                    </a:schemeClr>
                  </a:solidFill>
                  <a:latin typeface="微软雅黑" panose="020B0503020204020204" pitchFamily="34" charset="-122"/>
                  <a:ea typeface="微软雅黑" panose="020B0503020204020204" pitchFamily="34" charset="-122"/>
                </a:rPr>
                <a:t>请在此粘贴或者输入你的文字内容</a:t>
              </a:r>
              <a:endParaRPr lang="en-US" altLang="zh-CN" sz="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8" name="矩形 67"/>
            <p:cNvSpPr/>
            <p:nvPr/>
          </p:nvSpPr>
          <p:spPr>
            <a:xfrm>
              <a:off x="5467197" y="2922512"/>
              <a:ext cx="1800493" cy="307777"/>
            </a:xfrm>
            <a:prstGeom prst="rect">
              <a:avLst/>
            </a:prstGeom>
          </p:spPr>
          <p:txBody>
            <a:bodyPr wrap="none">
              <a:spAutoFit/>
            </a:bodyPr>
            <a:lstStyle/>
            <a:p>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请在此输入你的标题</a:t>
              </a:r>
              <a:endPar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pic>
        <p:nvPicPr>
          <p:cNvPr id="72" name="图片 7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52398" y="151425"/>
            <a:ext cx="876093" cy="617939"/>
          </a:xfrm>
          <a:prstGeom prst="rect">
            <a:avLst/>
          </a:prstGeom>
        </p:spPr>
      </p:pic>
      <p:sp>
        <p:nvSpPr>
          <p:cNvPr id="74" name="TextBox 73"/>
          <p:cNvSpPr txBox="1"/>
          <p:nvPr/>
        </p:nvSpPr>
        <p:spPr>
          <a:xfrm>
            <a:off x="1222263" y="339502"/>
            <a:ext cx="2492990" cy="369332"/>
          </a:xfrm>
          <a:prstGeom prst="rect">
            <a:avLst/>
          </a:prstGeom>
          <a:noFill/>
        </p:spPr>
        <p:txBody>
          <a:bodyPr wrap="none" rtlCol="0">
            <a:spAutoFit/>
          </a:bodyPr>
          <a:lstStyle/>
          <a:p>
            <a:r>
              <a:rPr lang="zh-CN" altLang="en-US" b="1" dirty="0">
                <a:solidFill>
                  <a:schemeClr val="bg1">
                    <a:lumMod val="95000"/>
                  </a:schemeClr>
                </a:solidFill>
                <a:latin typeface="微软雅黑" panose="020B0503020204020204" pitchFamily="34" charset="-122"/>
                <a:ea typeface="微软雅黑" panose="020B0503020204020204" pitchFamily="34" charset="-122"/>
              </a:rPr>
              <a:t>点击此处输入你的内容</a:t>
            </a:r>
            <a:endParaRPr lang="zh-CN" altLang="en-US" b="1"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wipe(right)">
                                      <p:cBhvr>
                                        <p:cTn id="11" dur="500"/>
                                        <p:tgtEl>
                                          <p:spTgt spid="4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wipe(left)">
                                      <p:cBhvr>
                                        <p:cTn id="15" dur="500"/>
                                        <p:tgtEl>
                                          <p:spTgt spid="52"/>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wipe(right)">
                                      <p:cBhvr>
                                        <p:cTn id="19" dur="500"/>
                                        <p:tgtEl>
                                          <p:spTgt spid="59"/>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65"/>
                                        </p:tgtEl>
                                        <p:attrNameLst>
                                          <p:attrName>style.visibility</p:attrName>
                                        </p:attrNameLst>
                                      </p:cBhvr>
                                      <p:to>
                                        <p:strVal val="visible"/>
                                      </p:to>
                                    </p:set>
                                    <p:animEffect transition="in" filter="wipe(left)">
                                      <p:cBhvr>
                                        <p:cTn id="23"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9" name="组合 118"/>
          <p:cNvGrpSpPr/>
          <p:nvPr/>
        </p:nvGrpSpPr>
        <p:grpSpPr>
          <a:xfrm>
            <a:off x="827584" y="1491628"/>
            <a:ext cx="2305050" cy="936625"/>
            <a:chOff x="894478" y="843558"/>
            <a:chExt cx="2305050" cy="936625"/>
          </a:xfrm>
        </p:grpSpPr>
        <p:grpSp>
          <p:nvGrpSpPr>
            <p:cNvPr id="95" name="Group 3"/>
            <p:cNvGrpSpPr/>
            <p:nvPr/>
          </p:nvGrpSpPr>
          <p:grpSpPr bwMode="auto">
            <a:xfrm>
              <a:off x="894478" y="843558"/>
              <a:ext cx="2305050" cy="936625"/>
              <a:chOff x="0" y="0"/>
              <a:chExt cx="1452" cy="590"/>
            </a:xfrm>
          </p:grpSpPr>
          <p:sp>
            <p:nvSpPr>
              <p:cNvPr id="96" name="AutoShape 4"/>
              <p:cNvSpPr>
                <a:spLocks noChangeArrowheads="1"/>
              </p:cNvSpPr>
              <p:nvPr/>
            </p:nvSpPr>
            <p:spPr bwMode="auto">
              <a:xfrm>
                <a:off x="0" y="91"/>
                <a:ext cx="1452" cy="499"/>
              </a:xfrm>
              <a:prstGeom prst="downArrowCallout">
                <a:avLst>
                  <a:gd name="adj1" fmla="val 72692"/>
                  <a:gd name="adj2" fmla="val 36346"/>
                  <a:gd name="adj3" fmla="val 14028"/>
                  <a:gd name="adj4" fmla="val 85940"/>
                </a:avLst>
              </a:prstGeom>
              <a:gradFill rotWithShape="1">
                <a:gsLst>
                  <a:gs pos="0">
                    <a:srgbClr val="BC000D"/>
                  </a:gs>
                  <a:gs pos="100000">
                    <a:srgbClr val="FF0517"/>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4600" b="0" i="1" u="none" strike="noStrike" kern="0" cap="none" spc="0" normalizeH="0" baseline="0" noProof="0">
                  <a:ln>
                    <a:noFill/>
                  </a:ln>
                  <a:solidFill>
                    <a:srgbClr val="FFFFFF"/>
                  </a:solidFill>
                  <a:effectLst/>
                  <a:uLnTx/>
                  <a:uFillTx/>
                </a:endParaRPr>
              </a:p>
            </p:txBody>
          </p:sp>
          <p:sp>
            <p:nvSpPr>
              <p:cNvPr id="97" name="AutoShape 5"/>
              <p:cNvSpPr>
                <a:spLocks noChangeArrowheads="1"/>
              </p:cNvSpPr>
              <p:nvPr/>
            </p:nvSpPr>
            <p:spPr bwMode="auto">
              <a:xfrm rot="10800000">
                <a:off x="4" y="0"/>
                <a:ext cx="1448" cy="91"/>
              </a:xfrm>
              <a:custGeom>
                <a:avLst/>
                <a:gdLst>
                  <a:gd name="G0" fmla="+- 721 0 0"/>
                  <a:gd name="G1" fmla="+- 21600 0 721"/>
                  <a:gd name="G2" fmla="*/ 721 1 2"/>
                  <a:gd name="G3" fmla="+- 21600 0 G2"/>
                  <a:gd name="G4" fmla="+/ 721 21600 2"/>
                  <a:gd name="G5" fmla="+/ G1 0 2"/>
                  <a:gd name="G6" fmla="*/ 21600 21600 721"/>
                  <a:gd name="G7" fmla="*/ G6 1 2"/>
                  <a:gd name="G8" fmla="+- 21600 0 G7"/>
                  <a:gd name="G9" fmla="*/ 21600 1 2"/>
                  <a:gd name="G10" fmla="+- 721 0 G9"/>
                  <a:gd name="G11" fmla="?: G10 G8 0"/>
                  <a:gd name="G12" fmla="?: G10 G7 21600"/>
                  <a:gd name="T0" fmla="*/ 21239 w 21600"/>
                  <a:gd name="T1" fmla="*/ 10800 h 21600"/>
                  <a:gd name="T2" fmla="*/ 10800 w 21600"/>
                  <a:gd name="T3" fmla="*/ 21600 h 21600"/>
                  <a:gd name="T4" fmla="*/ 361 w 21600"/>
                  <a:gd name="T5" fmla="*/ 10800 h 21600"/>
                  <a:gd name="T6" fmla="*/ 10800 w 21600"/>
                  <a:gd name="T7" fmla="*/ 0 h 21600"/>
                  <a:gd name="T8" fmla="*/ 2161 w 21600"/>
                  <a:gd name="T9" fmla="*/ 2161 h 21600"/>
                  <a:gd name="T10" fmla="*/ 19439 w 21600"/>
                  <a:gd name="T11" fmla="*/ 19439 h 21600"/>
                </a:gdLst>
                <a:ahLst/>
                <a:cxnLst>
                  <a:cxn ang="0">
                    <a:pos x="T0" y="T1"/>
                  </a:cxn>
                  <a:cxn ang="0">
                    <a:pos x="T2" y="T3"/>
                  </a:cxn>
                  <a:cxn ang="0">
                    <a:pos x="T4" y="T5"/>
                  </a:cxn>
                  <a:cxn ang="0">
                    <a:pos x="T6" y="T7"/>
                  </a:cxn>
                </a:cxnLst>
                <a:rect l="T8" t="T9" r="T10" b="T11"/>
                <a:pathLst>
                  <a:path w="21600" h="21600">
                    <a:moveTo>
                      <a:pt x="0" y="0"/>
                    </a:moveTo>
                    <a:lnTo>
                      <a:pt x="721" y="21600"/>
                    </a:lnTo>
                    <a:lnTo>
                      <a:pt x="20879" y="21600"/>
                    </a:lnTo>
                    <a:lnTo>
                      <a:pt x="21600" y="0"/>
                    </a:lnTo>
                    <a:close/>
                  </a:path>
                </a:pathLst>
              </a:custGeom>
              <a:gradFill rotWithShape="1">
                <a:gsLst>
                  <a:gs pos="0">
                    <a:srgbClr val="FF0517">
                      <a:alpha val="50000"/>
                    </a:srgbClr>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107" name="WordArt 15"/>
            <p:cNvSpPr>
              <a:spLocks noChangeArrowheads="1" noChangeShapeType="1"/>
            </p:cNvSpPr>
            <p:nvPr/>
          </p:nvSpPr>
          <p:spPr bwMode="auto">
            <a:xfrm>
              <a:off x="1064341" y="1211858"/>
              <a:ext cx="1943100" cy="238125"/>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a:ln w="9525" cmpd="sng">
                    <a:solidFill>
                      <a:srgbClr val="FFFFFF"/>
                    </a:solidFill>
                    <a:round/>
                  </a:ln>
                  <a:solidFill>
                    <a:srgbClr val="FFFFFF"/>
                  </a:solidFill>
                  <a:effectLst/>
                  <a:uLnTx/>
                  <a:uFillTx/>
                  <a:latin typeface="黑体" panose="02010609060101010101" charset="-122"/>
                  <a:ea typeface="黑体" panose="02010609060101010101" charset="-122"/>
                </a:rPr>
                <a:t>双击添加标题文字</a:t>
              </a:r>
              <a:endParaRPr kumimoji="0" lang="zh-CN" altLang="en-US" sz="2400" b="0" i="0" u="none" strike="noStrike" kern="0" cap="none" spc="0" normalizeH="0" baseline="0" noProof="0">
                <a:ln w="9525" cmpd="sng">
                  <a:solidFill>
                    <a:srgbClr val="FFFFFF"/>
                  </a:solidFill>
                  <a:round/>
                </a:ln>
                <a:solidFill>
                  <a:srgbClr val="FFFFFF"/>
                </a:solidFill>
                <a:effectLst/>
                <a:uLnTx/>
                <a:uFillTx/>
                <a:latin typeface="黑体" panose="02010609060101010101" charset="-122"/>
                <a:ea typeface="黑体" panose="02010609060101010101" charset="-122"/>
              </a:endParaRPr>
            </a:p>
          </p:txBody>
        </p:sp>
      </p:grpSp>
      <p:grpSp>
        <p:nvGrpSpPr>
          <p:cNvPr id="122" name="组合 121"/>
          <p:cNvGrpSpPr/>
          <p:nvPr/>
        </p:nvGrpSpPr>
        <p:grpSpPr>
          <a:xfrm>
            <a:off x="827584" y="2356815"/>
            <a:ext cx="2305050" cy="2231157"/>
            <a:chOff x="971600" y="2067694"/>
            <a:chExt cx="2305050" cy="2231157"/>
          </a:xfrm>
        </p:grpSpPr>
        <p:grpSp>
          <p:nvGrpSpPr>
            <p:cNvPr id="104" name="Group 12"/>
            <p:cNvGrpSpPr/>
            <p:nvPr/>
          </p:nvGrpSpPr>
          <p:grpSpPr bwMode="auto">
            <a:xfrm>
              <a:off x="971600" y="2067694"/>
              <a:ext cx="2305050" cy="2231157"/>
              <a:chOff x="0" y="0"/>
              <a:chExt cx="1452" cy="1814"/>
            </a:xfrm>
            <a:effectLst>
              <a:outerShdw blurRad="50800" dist="38100" dir="5400000" algn="t" rotWithShape="0">
                <a:prstClr val="black">
                  <a:alpha val="40000"/>
                </a:prstClr>
              </a:outerShdw>
            </a:effectLst>
          </p:grpSpPr>
          <p:sp>
            <p:nvSpPr>
              <p:cNvPr id="105" name="Rectangle 13"/>
              <p:cNvSpPr>
                <a:spLocks noChangeArrowheads="1"/>
              </p:cNvSpPr>
              <p:nvPr/>
            </p:nvSpPr>
            <p:spPr bwMode="auto">
              <a:xfrm rot="10800000">
                <a:off x="0" y="181"/>
                <a:ext cx="1452" cy="1633"/>
              </a:xfrm>
              <a:prstGeom prst="rect">
                <a:avLst/>
              </a:prstGeom>
              <a:gradFill rotWithShape="1">
                <a:gsLst>
                  <a:gs pos="0">
                    <a:srgbClr val="DDDDDD"/>
                  </a:gs>
                  <a:gs pos="100000">
                    <a:srgbClr val="FFFFFF"/>
                  </a:gs>
                </a:gsLst>
                <a:lin ang="5400000" scaled="1"/>
              </a:gradFill>
              <a:ln w="3175" cmpd="sng">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u="none" strike="noStrike" kern="0" cap="none" spc="0" normalizeH="0" baseline="0" noProof="0">
                  <a:ln>
                    <a:noFill/>
                  </a:ln>
                  <a:solidFill>
                    <a:sysClr val="windowText" lastClr="000000"/>
                  </a:solidFill>
                  <a:effectLst/>
                  <a:uLnTx/>
                  <a:uFillTx/>
                </a:endParaRPr>
              </a:p>
            </p:txBody>
          </p:sp>
          <p:sp>
            <p:nvSpPr>
              <p:cNvPr id="106" name="AutoShape 14"/>
              <p:cNvSpPr>
                <a:spLocks noChangeArrowheads="1"/>
              </p:cNvSpPr>
              <p:nvPr/>
            </p:nvSpPr>
            <p:spPr bwMode="auto">
              <a:xfrm rot="10800000">
                <a:off x="0" y="0"/>
                <a:ext cx="1452" cy="181"/>
              </a:xfrm>
              <a:custGeom>
                <a:avLst/>
                <a:gdLst>
                  <a:gd name="G0" fmla="+- 1072 0 0"/>
                  <a:gd name="G1" fmla="+- 21600 0 1072"/>
                  <a:gd name="G2" fmla="*/ 1072 1 2"/>
                  <a:gd name="G3" fmla="+- 21600 0 G2"/>
                  <a:gd name="G4" fmla="+/ 1072 21600 2"/>
                  <a:gd name="G5" fmla="+/ G1 0 2"/>
                  <a:gd name="G6" fmla="*/ 21600 21600 1072"/>
                  <a:gd name="G7" fmla="*/ G6 1 2"/>
                  <a:gd name="G8" fmla="+- 21600 0 G7"/>
                  <a:gd name="G9" fmla="*/ 21600 1 2"/>
                  <a:gd name="G10" fmla="+- 1072 0 G9"/>
                  <a:gd name="G11" fmla="?: G10 G8 0"/>
                  <a:gd name="G12" fmla="?: G10 G7 21600"/>
                  <a:gd name="T0" fmla="*/ 21064 w 21600"/>
                  <a:gd name="T1" fmla="*/ 10800 h 21600"/>
                  <a:gd name="T2" fmla="*/ 10800 w 21600"/>
                  <a:gd name="T3" fmla="*/ 21600 h 21600"/>
                  <a:gd name="T4" fmla="*/ 536 w 21600"/>
                  <a:gd name="T5" fmla="*/ 10800 h 21600"/>
                  <a:gd name="T6" fmla="*/ 10800 w 21600"/>
                  <a:gd name="T7" fmla="*/ 0 h 21600"/>
                  <a:gd name="T8" fmla="*/ 2336 w 21600"/>
                  <a:gd name="T9" fmla="*/ 2336 h 21600"/>
                  <a:gd name="T10" fmla="*/ 19264 w 21600"/>
                  <a:gd name="T11" fmla="*/ 19264 h 21600"/>
                </a:gdLst>
                <a:ahLst/>
                <a:cxnLst>
                  <a:cxn ang="0">
                    <a:pos x="T0" y="T1"/>
                  </a:cxn>
                  <a:cxn ang="0">
                    <a:pos x="T2" y="T3"/>
                  </a:cxn>
                  <a:cxn ang="0">
                    <a:pos x="T4" y="T5"/>
                  </a:cxn>
                  <a:cxn ang="0">
                    <a:pos x="T6" y="T7"/>
                  </a:cxn>
                </a:cxnLst>
                <a:rect l="T8" t="T9" r="T10" b="T11"/>
                <a:pathLst>
                  <a:path w="21600" h="21600">
                    <a:moveTo>
                      <a:pt x="0" y="0"/>
                    </a:moveTo>
                    <a:lnTo>
                      <a:pt x="1072" y="21600"/>
                    </a:lnTo>
                    <a:lnTo>
                      <a:pt x="20528" y="21600"/>
                    </a:lnTo>
                    <a:lnTo>
                      <a:pt x="21600" y="0"/>
                    </a:lnTo>
                    <a:close/>
                  </a:path>
                </a:pathLst>
              </a:custGeom>
              <a:gradFill rotWithShape="1">
                <a:gsLst>
                  <a:gs pos="0">
                    <a:srgbClr val="DDDDDD"/>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u="none" strike="noStrike" kern="0" cap="none" spc="0" normalizeH="0" baseline="0" noProof="0">
                  <a:ln>
                    <a:noFill/>
                  </a:ln>
                  <a:solidFill>
                    <a:sysClr val="windowText" lastClr="000000"/>
                  </a:solidFill>
                  <a:effectLst/>
                  <a:uLnTx/>
                  <a:uFillTx/>
                </a:endParaRPr>
              </a:p>
            </p:txBody>
          </p:sp>
        </p:grpSp>
        <p:sp>
          <p:nvSpPr>
            <p:cNvPr id="108" name="Rectangle 16"/>
            <p:cNvSpPr>
              <a:spLocks noChangeArrowheads="1"/>
            </p:cNvSpPr>
            <p:nvPr/>
          </p:nvSpPr>
          <p:spPr bwMode="auto">
            <a:xfrm>
              <a:off x="971600" y="2355032"/>
              <a:ext cx="2305050" cy="12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200" b="1" u="none" strike="noStrike" kern="0" cap="none" spc="0" normalizeH="0" baseline="0" noProof="0" dirty="0">
                  <a:ln>
                    <a:noFill/>
                  </a:ln>
                  <a:solidFill>
                    <a:srgbClr val="333333"/>
                  </a:solidFill>
                  <a:effectLst/>
                  <a:uLnTx/>
                  <a:uFillTx/>
                </a:rPr>
                <a:t>单击此处添加段落文字内容</a:t>
              </a:r>
              <a:endParaRPr kumimoji="0" lang="zh-CN" altLang="en-US" sz="1200" b="1" u="none" strike="noStrike" kern="0" cap="none" spc="0" normalizeH="0" baseline="0" noProof="0" dirty="0">
                <a:ln>
                  <a:noFill/>
                </a:ln>
                <a:solidFill>
                  <a:srgbClr val="333333"/>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200" b="1" u="none" strike="noStrike" kern="0" cap="none" spc="0" normalizeH="0" baseline="0" noProof="0" dirty="0">
                  <a:ln>
                    <a:noFill/>
                  </a:ln>
                  <a:solidFill>
                    <a:srgbClr val="333333"/>
                  </a:solidFill>
                  <a:effectLst/>
                  <a:uLnTx/>
                  <a:uFillTx/>
                </a:rPr>
                <a:t>单击此处添加段落文字内容</a:t>
              </a:r>
              <a:endParaRPr kumimoji="0" lang="zh-CN" altLang="en-US" sz="1200" b="1" u="none" strike="noStrike" kern="0" cap="none" spc="0" normalizeH="0" baseline="0" noProof="0" dirty="0">
                <a:ln>
                  <a:noFill/>
                </a:ln>
                <a:solidFill>
                  <a:srgbClr val="333333"/>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200" b="1" u="none" strike="noStrike" kern="0" cap="none" spc="0" normalizeH="0" baseline="0" noProof="0" dirty="0">
                  <a:ln>
                    <a:noFill/>
                  </a:ln>
                  <a:solidFill>
                    <a:srgbClr val="333333"/>
                  </a:solidFill>
                  <a:effectLst/>
                  <a:uLnTx/>
                  <a:uFillTx/>
                </a:rPr>
                <a:t>单击此处添加段落文字内容</a:t>
              </a:r>
              <a:endParaRPr kumimoji="0" lang="zh-CN" altLang="en-US" sz="1200" b="1" u="none" strike="noStrike" kern="0" cap="none" spc="0" normalizeH="0" baseline="0" noProof="0" dirty="0">
                <a:ln>
                  <a:noFill/>
                </a:ln>
                <a:solidFill>
                  <a:srgbClr val="333333"/>
                </a:solidFill>
                <a:effectLst/>
                <a:uLnTx/>
                <a:uFillTx/>
              </a:endParaRPr>
            </a:p>
          </p:txBody>
        </p:sp>
      </p:grpSp>
      <p:grpSp>
        <p:nvGrpSpPr>
          <p:cNvPr id="120" name="组合 119"/>
          <p:cNvGrpSpPr/>
          <p:nvPr/>
        </p:nvGrpSpPr>
        <p:grpSpPr>
          <a:xfrm>
            <a:off x="3419972" y="1491628"/>
            <a:ext cx="2305050" cy="936625"/>
            <a:chOff x="3486866" y="843558"/>
            <a:chExt cx="2305050" cy="936625"/>
          </a:xfrm>
        </p:grpSpPr>
        <p:grpSp>
          <p:nvGrpSpPr>
            <p:cNvPr id="98" name="Group 6"/>
            <p:cNvGrpSpPr/>
            <p:nvPr/>
          </p:nvGrpSpPr>
          <p:grpSpPr bwMode="auto">
            <a:xfrm>
              <a:off x="3486866" y="843558"/>
              <a:ext cx="2305050" cy="936625"/>
              <a:chOff x="0" y="0"/>
              <a:chExt cx="1452" cy="590"/>
            </a:xfrm>
          </p:grpSpPr>
          <p:sp>
            <p:nvSpPr>
              <p:cNvPr id="99" name="AutoShape 7"/>
              <p:cNvSpPr>
                <a:spLocks noChangeArrowheads="1"/>
              </p:cNvSpPr>
              <p:nvPr/>
            </p:nvSpPr>
            <p:spPr bwMode="auto">
              <a:xfrm>
                <a:off x="0" y="91"/>
                <a:ext cx="1452" cy="499"/>
              </a:xfrm>
              <a:prstGeom prst="downArrowCallout">
                <a:avLst>
                  <a:gd name="adj1" fmla="val 72692"/>
                  <a:gd name="adj2" fmla="val 36346"/>
                  <a:gd name="adj3" fmla="val 14060"/>
                  <a:gd name="adj4" fmla="val 85940"/>
                </a:avLst>
              </a:prstGeom>
              <a:gradFill rotWithShape="1">
                <a:gsLst>
                  <a:gs pos="0">
                    <a:srgbClr val="BC000D"/>
                  </a:gs>
                  <a:gs pos="100000">
                    <a:srgbClr val="FF0517"/>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4600" b="0" i="1" u="none" strike="noStrike" kern="0" cap="none" spc="0" normalizeH="0" baseline="0" noProof="0">
                  <a:ln>
                    <a:noFill/>
                  </a:ln>
                  <a:solidFill>
                    <a:srgbClr val="FFFFFF"/>
                  </a:solidFill>
                  <a:effectLst/>
                  <a:uLnTx/>
                  <a:uFillTx/>
                </a:endParaRPr>
              </a:p>
            </p:txBody>
          </p:sp>
          <p:sp>
            <p:nvSpPr>
              <p:cNvPr id="100" name="AutoShape 8"/>
              <p:cNvSpPr>
                <a:spLocks noChangeArrowheads="1"/>
              </p:cNvSpPr>
              <p:nvPr/>
            </p:nvSpPr>
            <p:spPr bwMode="auto">
              <a:xfrm rot="10800000">
                <a:off x="2" y="0"/>
                <a:ext cx="1448" cy="91"/>
              </a:xfrm>
              <a:custGeom>
                <a:avLst/>
                <a:gdLst>
                  <a:gd name="G0" fmla="+- 721 0 0"/>
                  <a:gd name="G1" fmla="+- 21600 0 721"/>
                  <a:gd name="G2" fmla="*/ 721 1 2"/>
                  <a:gd name="G3" fmla="+- 21600 0 G2"/>
                  <a:gd name="G4" fmla="+/ 721 21600 2"/>
                  <a:gd name="G5" fmla="+/ G1 0 2"/>
                  <a:gd name="G6" fmla="*/ 21600 21600 721"/>
                  <a:gd name="G7" fmla="*/ G6 1 2"/>
                  <a:gd name="G8" fmla="+- 21600 0 G7"/>
                  <a:gd name="G9" fmla="*/ 21600 1 2"/>
                  <a:gd name="G10" fmla="+- 721 0 G9"/>
                  <a:gd name="G11" fmla="?: G10 G8 0"/>
                  <a:gd name="G12" fmla="?: G10 G7 21600"/>
                  <a:gd name="T0" fmla="*/ 21239 w 21600"/>
                  <a:gd name="T1" fmla="*/ 10800 h 21600"/>
                  <a:gd name="T2" fmla="*/ 10800 w 21600"/>
                  <a:gd name="T3" fmla="*/ 21600 h 21600"/>
                  <a:gd name="T4" fmla="*/ 361 w 21600"/>
                  <a:gd name="T5" fmla="*/ 10800 h 21600"/>
                  <a:gd name="T6" fmla="*/ 10800 w 21600"/>
                  <a:gd name="T7" fmla="*/ 0 h 21600"/>
                  <a:gd name="T8" fmla="*/ 2161 w 21600"/>
                  <a:gd name="T9" fmla="*/ 2161 h 21600"/>
                  <a:gd name="T10" fmla="*/ 19439 w 21600"/>
                  <a:gd name="T11" fmla="*/ 19439 h 21600"/>
                </a:gdLst>
                <a:ahLst/>
                <a:cxnLst>
                  <a:cxn ang="0">
                    <a:pos x="T0" y="T1"/>
                  </a:cxn>
                  <a:cxn ang="0">
                    <a:pos x="T2" y="T3"/>
                  </a:cxn>
                  <a:cxn ang="0">
                    <a:pos x="T4" y="T5"/>
                  </a:cxn>
                  <a:cxn ang="0">
                    <a:pos x="T6" y="T7"/>
                  </a:cxn>
                </a:cxnLst>
                <a:rect l="T8" t="T9" r="T10" b="T11"/>
                <a:pathLst>
                  <a:path w="21600" h="21600">
                    <a:moveTo>
                      <a:pt x="0" y="0"/>
                    </a:moveTo>
                    <a:lnTo>
                      <a:pt x="721" y="21600"/>
                    </a:lnTo>
                    <a:lnTo>
                      <a:pt x="20879" y="21600"/>
                    </a:lnTo>
                    <a:lnTo>
                      <a:pt x="21600" y="0"/>
                    </a:lnTo>
                    <a:close/>
                  </a:path>
                </a:pathLst>
              </a:custGeom>
              <a:gradFill rotWithShape="1">
                <a:gsLst>
                  <a:gs pos="0">
                    <a:srgbClr val="FF0517">
                      <a:alpha val="50000"/>
                    </a:srgbClr>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112" name="WordArt 20"/>
            <p:cNvSpPr>
              <a:spLocks noChangeArrowheads="1" noChangeShapeType="1"/>
            </p:cNvSpPr>
            <p:nvPr/>
          </p:nvSpPr>
          <p:spPr bwMode="auto">
            <a:xfrm>
              <a:off x="3656728" y="1211858"/>
              <a:ext cx="1943100" cy="238125"/>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a:ln w="9525" cmpd="sng">
                    <a:solidFill>
                      <a:srgbClr val="FFFFFF"/>
                    </a:solidFill>
                    <a:round/>
                  </a:ln>
                  <a:solidFill>
                    <a:srgbClr val="FFFFFF"/>
                  </a:solidFill>
                  <a:effectLst/>
                  <a:uLnTx/>
                  <a:uFillTx/>
                  <a:latin typeface="黑体" panose="02010609060101010101" charset="-122"/>
                  <a:ea typeface="黑体" panose="02010609060101010101" charset="-122"/>
                </a:rPr>
                <a:t>双击添加标题文字</a:t>
              </a:r>
              <a:endParaRPr kumimoji="0" lang="zh-CN" altLang="en-US" sz="2400" b="0" i="0" u="none" strike="noStrike" kern="0" cap="none" spc="0" normalizeH="0" baseline="0" noProof="0">
                <a:ln w="9525" cmpd="sng">
                  <a:solidFill>
                    <a:srgbClr val="FFFFFF"/>
                  </a:solidFill>
                  <a:round/>
                </a:ln>
                <a:solidFill>
                  <a:srgbClr val="FFFFFF"/>
                </a:solidFill>
                <a:effectLst/>
                <a:uLnTx/>
                <a:uFillTx/>
                <a:latin typeface="黑体" panose="02010609060101010101" charset="-122"/>
                <a:ea typeface="黑体" panose="02010609060101010101" charset="-122"/>
              </a:endParaRPr>
            </a:p>
          </p:txBody>
        </p:sp>
      </p:grpSp>
      <p:grpSp>
        <p:nvGrpSpPr>
          <p:cNvPr id="123" name="组合 122"/>
          <p:cNvGrpSpPr/>
          <p:nvPr/>
        </p:nvGrpSpPr>
        <p:grpSpPr>
          <a:xfrm>
            <a:off x="3419972" y="2356816"/>
            <a:ext cx="2305050" cy="2231158"/>
            <a:chOff x="3563988" y="2067695"/>
            <a:chExt cx="2305050" cy="2231158"/>
          </a:xfrm>
        </p:grpSpPr>
        <p:grpSp>
          <p:nvGrpSpPr>
            <p:cNvPr id="109" name="Group 17"/>
            <p:cNvGrpSpPr/>
            <p:nvPr/>
          </p:nvGrpSpPr>
          <p:grpSpPr bwMode="auto">
            <a:xfrm>
              <a:off x="3563988" y="2067695"/>
              <a:ext cx="2305050" cy="2231158"/>
              <a:chOff x="0" y="0"/>
              <a:chExt cx="1452" cy="1814"/>
            </a:xfrm>
            <a:effectLst>
              <a:outerShdw blurRad="50800" dist="38100" dir="5400000" algn="t" rotWithShape="0">
                <a:prstClr val="black">
                  <a:alpha val="40000"/>
                </a:prstClr>
              </a:outerShdw>
            </a:effectLst>
          </p:grpSpPr>
          <p:sp>
            <p:nvSpPr>
              <p:cNvPr id="110" name="Rectangle 18"/>
              <p:cNvSpPr>
                <a:spLocks noChangeArrowheads="1"/>
              </p:cNvSpPr>
              <p:nvPr/>
            </p:nvSpPr>
            <p:spPr bwMode="auto">
              <a:xfrm rot="10800000">
                <a:off x="0" y="181"/>
                <a:ext cx="1452" cy="1633"/>
              </a:xfrm>
              <a:prstGeom prst="rect">
                <a:avLst/>
              </a:prstGeom>
              <a:gradFill rotWithShape="1">
                <a:gsLst>
                  <a:gs pos="0">
                    <a:srgbClr val="DDDDDD"/>
                  </a:gs>
                  <a:gs pos="100000">
                    <a:srgbClr val="FFFFFF"/>
                  </a:gs>
                </a:gsLst>
                <a:lin ang="5400000" scaled="1"/>
              </a:gradFill>
              <a:ln w="3175" cmpd="sng">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u="none" strike="noStrike" kern="0" cap="none" spc="0" normalizeH="0" baseline="0" noProof="0">
                  <a:ln>
                    <a:noFill/>
                  </a:ln>
                  <a:solidFill>
                    <a:sysClr val="windowText" lastClr="000000"/>
                  </a:solidFill>
                  <a:effectLst/>
                  <a:uLnTx/>
                  <a:uFillTx/>
                </a:endParaRPr>
              </a:p>
            </p:txBody>
          </p:sp>
          <p:sp>
            <p:nvSpPr>
              <p:cNvPr id="111" name="AutoShape 19"/>
              <p:cNvSpPr>
                <a:spLocks noChangeArrowheads="1"/>
              </p:cNvSpPr>
              <p:nvPr/>
            </p:nvSpPr>
            <p:spPr bwMode="auto">
              <a:xfrm rot="10800000">
                <a:off x="0" y="0"/>
                <a:ext cx="1452" cy="181"/>
              </a:xfrm>
              <a:custGeom>
                <a:avLst/>
                <a:gdLst>
                  <a:gd name="G0" fmla="+- 1072 0 0"/>
                  <a:gd name="G1" fmla="+- 21600 0 1072"/>
                  <a:gd name="G2" fmla="*/ 1072 1 2"/>
                  <a:gd name="G3" fmla="+- 21600 0 G2"/>
                  <a:gd name="G4" fmla="+/ 1072 21600 2"/>
                  <a:gd name="G5" fmla="+/ G1 0 2"/>
                  <a:gd name="G6" fmla="*/ 21600 21600 1072"/>
                  <a:gd name="G7" fmla="*/ G6 1 2"/>
                  <a:gd name="G8" fmla="+- 21600 0 G7"/>
                  <a:gd name="G9" fmla="*/ 21600 1 2"/>
                  <a:gd name="G10" fmla="+- 1072 0 G9"/>
                  <a:gd name="G11" fmla="?: G10 G8 0"/>
                  <a:gd name="G12" fmla="?: G10 G7 21600"/>
                  <a:gd name="T0" fmla="*/ 21064 w 21600"/>
                  <a:gd name="T1" fmla="*/ 10800 h 21600"/>
                  <a:gd name="T2" fmla="*/ 10800 w 21600"/>
                  <a:gd name="T3" fmla="*/ 21600 h 21600"/>
                  <a:gd name="T4" fmla="*/ 536 w 21600"/>
                  <a:gd name="T5" fmla="*/ 10800 h 21600"/>
                  <a:gd name="T6" fmla="*/ 10800 w 21600"/>
                  <a:gd name="T7" fmla="*/ 0 h 21600"/>
                  <a:gd name="T8" fmla="*/ 2336 w 21600"/>
                  <a:gd name="T9" fmla="*/ 2336 h 21600"/>
                  <a:gd name="T10" fmla="*/ 19264 w 21600"/>
                  <a:gd name="T11" fmla="*/ 19264 h 21600"/>
                </a:gdLst>
                <a:ahLst/>
                <a:cxnLst>
                  <a:cxn ang="0">
                    <a:pos x="T0" y="T1"/>
                  </a:cxn>
                  <a:cxn ang="0">
                    <a:pos x="T2" y="T3"/>
                  </a:cxn>
                  <a:cxn ang="0">
                    <a:pos x="T4" y="T5"/>
                  </a:cxn>
                  <a:cxn ang="0">
                    <a:pos x="T6" y="T7"/>
                  </a:cxn>
                </a:cxnLst>
                <a:rect l="T8" t="T9" r="T10" b="T11"/>
                <a:pathLst>
                  <a:path w="21600" h="21600">
                    <a:moveTo>
                      <a:pt x="0" y="0"/>
                    </a:moveTo>
                    <a:lnTo>
                      <a:pt x="1072" y="21600"/>
                    </a:lnTo>
                    <a:lnTo>
                      <a:pt x="20528" y="21600"/>
                    </a:lnTo>
                    <a:lnTo>
                      <a:pt x="21600" y="0"/>
                    </a:lnTo>
                    <a:close/>
                  </a:path>
                </a:pathLst>
              </a:custGeom>
              <a:gradFill rotWithShape="1">
                <a:gsLst>
                  <a:gs pos="0">
                    <a:srgbClr val="DDDDDD"/>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u="none" strike="noStrike" kern="0" cap="none" spc="0" normalizeH="0" baseline="0" noProof="0">
                  <a:ln>
                    <a:noFill/>
                  </a:ln>
                  <a:solidFill>
                    <a:sysClr val="windowText" lastClr="000000"/>
                  </a:solidFill>
                  <a:effectLst/>
                  <a:uLnTx/>
                  <a:uFillTx/>
                </a:endParaRPr>
              </a:p>
            </p:txBody>
          </p:sp>
        </p:grpSp>
        <p:sp>
          <p:nvSpPr>
            <p:cNvPr id="113" name="Rectangle 21"/>
            <p:cNvSpPr>
              <a:spLocks noChangeArrowheads="1"/>
            </p:cNvSpPr>
            <p:nvPr/>
          </p:nvSpPr>
          <p:spPr bwMode="auto">
            <a:xfrm>
              <a:off x="3563988" y="2355032"/>
              <a:ext cx="2305050" cy="12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200" b="1" u="none" strike="noStrike" kern="0" cap="none" spc="0" normalizeH="0" baseline="0" noProof="0">
                  <a:ln>
                    <a:noFill/>
                  </a:ln>
                  <a:solidFill>
                    <a:srgbClr val="333333"/>
                  </a:solidFill>
                  <a:effectLst/>
                  <a:uLnTx/>
                  <a:uFillTx/>
                </a:rPr>
                <a:t>单击此处添加段落文字内容</a:t>
              </a:r>
              <a:endParaRPr kumimoji="0" lang="zh-CN" altLang="en-US" sz="1200" b="1" u="none" strike="noStrike" kern="0" cap="none" spc="0" normalizeH="0" baseline="0" noProof="0">
                <a:ln>
                  <a:noFill/>
                </a:ln>
                <a:solidFill>
                  <a:srgbClr val="333333"/>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200" b="1" u="none" strike="noStrike" kern="0" cap="none" spc="0" normalizeH="0" baseline="0" noProof="0">
                  <a:ln>
                    <a:noFill/>
                  </a:ln>
                  <a:solidFill>
                    <a:srgbClr val="333333"/>
                  </a:solidFill>
                  <a:effectLst/>
                  <a:uLnTx/>
                  <a:uFillTx/>
                </a:rPr>
                <a:t>单击此处添加段落文字内容</a:t>
              </a:r>
              <a:endParaRPr kumimoji="0" lang="zh-CN" altLang="en-US" sz="1200" b="1" u="none" strike="noStrike" kern="0" cap="none" spc="0" normalizeH="0" baseline="0" noProof="0">
                <a:ln>
                  <a:noFill/>
                </a:ln>
                <a:solidFill>
                  <a:srgbClr val="333333"/>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200" b="1" u="none" strike="noStrike" kern="0" cap="none" spc="0" normalizeH="0" baseline="0" noProof="0">
                  <a:ln>
                    <a:noFill/>
                  </a:ln>
                  <a:solidFill>
                    <a:srgbClr val="333333"/>
                  </a:solidFill>
                  <a:effectLst/>
                  <a:uLnTx/>
                  <a:uFillTx/>
                </a:rPr>
                <a:t>单击此处添加段落文字内容</a:t>
              </a:r>
              <a:endParaRPr kumimoji="0" lang="zh-CN" altLang="en-US" sz="1200" b="1" u="none" strike="noStrike" kern="0" cap="none" spc="0" normalizeH="0" baseline="0" noProof="0">
                <a:ln>
                  <a:noFill/>
                </a:ln>
                <a:solidFill>
                  <a:srgbClr val="333333"/>
                </a:solidFill>
                <a:effectLst/>
                <a:uLnTx/>
                <a:uFillTx/>
              </a:endParaRPr>
            </a:p>
          </p:txBody>
        </p:sp>
      </p:grpSp>
      <p:grpSp>
        <p:nvGrpSpPr>
          <p:cNvPr id="121" name="组合 120"/>
          <p:cNvGrpSpPr/>
          <p:nvPr/>
        </p:nvGrpSpPr>
        <p:grpSpPr>
          <a:xfrm>
            <a:off x="6012359" y="1491628"/>
            <a:ext cx="2305050" cy="936625"/>
            <a:chOff x="6079253" y="843558"/>
            <a:chExt cx="2305050" cy="936625"/>
          </a:xfrm>
        </p:grpSpPr>
        <p:grpSp>
          <p:nvGrpSpPr>
            <p:cNvPr id="101" name="Group 9"/>
            <p:cNvGrpSpPr/>
            <p:nvPr/>
          </p:nvGrpSpPr>
          <p:grpSpPr bwMode="auto">
            <a:xfrm>
              <a:off x="6079253" y="843558"/>
              <a:ext cx="2305050" cy="936625"/>
              <a:chOff x="0" y="0"/>
              <a:chExt cx="1452" cy="590"/>
            </a:xfrm>
          </p:grpSpPr>
          <p:sp>
            <p:nvSpPr>
              <p:cNvPr id="102" name="AutoShape 10"/>
              <p:cNvSpPr>
                <a:spLocks noChangeArrowheads="1"/>
              </p:cNvSpPr>
              <p:nvPr/>
            </p:nvSpPr>
            <p:spPr bwMode="auto">
              <a:xfrm>
                <a:off x="0" y="91"/>
                <a:ext cx="1452" cy="499"/>
              </a:xfrm>
              <a:prstGeom prst="downArrowCallout">
                <a:avLst>
                  <a:gd name="adj1" fmla="val 72692"/>
                  <a:gd name="adj2" fmla="val 36346"/>
                  <a:gd name="adj3" fmla="val 14060"/>
                  <a:gd name="adj4" fmla="val 85940"/>
                </a:avLst>
              </a:prstGeom>
              <a:gradFill rotWithShape="1">
                <a:gsLst>
                  <a:gs pos="0">
                    <a:srgbClr val="BC000D"/>
                  </a:gs>
                  <a:gs pos="100000">
                    <a:srgbClr val="FF0517"/>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4600" b="0" i="1" u="none" strike="noStrike" kern="0" cap="none" spc="0" normalizeH="0" baseline="0" noProof="0">
                  <a:ln>
                    <a:noFill/>
                  </a:ln>
                  <a:solidFill>
                    <a:srgbClr val="FFFFFF"/>
                  </a:solidFill>
                  <a:effectLst/>
                  <a:uLnTx/>
                  <a:uFillTx/>
                </a:endParaRPr>
              </a:p>
            </p:txBody>
          </p:sp>
          <p:sp>
            <p:nvSpPr>
              <p:cNvPr id="103" name="AutoShape 11"/>
              <p:cNvSpPr>
                <a:spLocks noChangeArrowheads="1"/>
              </p:cNvSpPr>
              <p:nvPr/>
            </p:nvSpPr>
            <p:spPr bwMode="auto">
              <a:xfrm rot="10800000">
                <a:off x="0" y="0"/>
                <a:ext cx="1448" cy="91"/>
              </a:xfrm>
              <a:custGeom>
                <a:avLst/>
                <a:gdLst>
                  <a:gd name="G0" fmla="+- 721 0 0"/>
                  <a:gd name="G1" fmla="+- 21600 0 721"/>
                  <a:gd name="G2" fmla="*/ 721 1 2"/>
                  <a:gd name="G3" fmla="+- 21600 0 G2"/>
                  <a:gd name="G4" fmla="+/ 721 21600 2"/>
                  <a:gd name="G5" fmla="+/ G1 0 2"/>
                  <a:gd name="G6" fmla="*/ 21600 21600 721"/>
                  <a:gd name="G7" fmla="*/ G6 1 2"/>
                  <a:gd name="G8" fmla="+- 21600 0 G7"/>
                  <a:gd name="G9" fmla="*/ 21600 1 2"/>
                  <a:gd name="G10" fmla="+- 721 0 G9"/>
                  <a:gd name="G11" fmla="?: G10 G8 0"/>
                  <a:gd name="G12" fmla="?: G10 G7 21600"/>
                  <a:gd name="T0" fmla="*/ 21239 w 21600"/>
                  <a:gd name="T1" fmla="*/ 10800 h 21600"/>
                  <a:gd name="T2" fmla="*/ 10800 w 21600"/>
                  <a:gd name="T3" fmla="*/ 21600 h 21600"/>
                  <a:gd name="T4" fmla="*/ 361 w 21600"/>
                  <a:gd name="T5" fmla="*/ 10800 h 21600"/>
                  <a:gd name="T6" fmla="*/ 10800 w 21600"/>
                  <a:gd name="T7" fmla="*/ 0 h 21600"/>
                  <a:gd name="T8" fmla="*/ 2161 w 21600"/>
                  <a:gd name="T9" fmla="*/ 2161 h 21600"/>
                  <a:gd name="T10" fmla="*/ 19439 w 21600"/>
                  <a:gd name="T11" fmla="*/ 19439 h 21600"/>
                </a:gdLst>
                <a:ahLst/>
                <a:cxnLst>
                  <a:cxn ang="0">
                    <a:pos x="T0" y="T1"/>
                  </a:cxn>
                  <a:cxn ang="0">
                    <a:pos x="T2" y="T3"/>
                  </a:cxn>
                  <a:cxn ang="0">
                    <a:pos x="T4" y="T5"/>
                  </a:cxn>
                  <a:cxn ang="0">
                    <a:pos x="T6" y="T7"/>
                  </a:cxn>
                </a:cxnLst>
                <a:rect l="T8" t="T9" r="T10" b="T11"/>
                <a:pathLst>
                  <a:path w="21600" h="21600">
                    <a:moveTo>
                      <a:pt x="0" y="0"/>
                    </a:moveTo>
                    <a:lnTo>
                      <a:pt x="721" y="21600"/>
                    </a:lnTo>
                    <a:lnTo>
                      <a:pt x="20879" y="21600"/>
                    </a:lnTo>
                    <a:lnTo>
                      <a:pt x="21600" y="0"/>
                    </a:lnTo>
                    <a:close/>
                  </a:path>
                </a:pathLst>
              </a:custGeom>
              <a:gradFill rotWithShape="1">
                <a:gsLst>
                  <a:gs pos="0">
                    <a:srgbClr val="FF0517">
                      <a:alpha val="50000"/>
                    </a:srgbClr>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117" name="WordArt 25"/>
            <p:cNvSpPr>
              <a:spLocks noChangeArrowheads="1" noChangeShapeType="1"/>
            </p:cNvSpPr>
            <p:nvPr/>
          </p:nvSpPr>
          <p:spPr bwMode="auto">
            <a:xfrm>
              <a:off x="6249116" y="1211858"/>
              <a:ext cx="1943100" cy="238125"/>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a:ln w="9525" cmpd="sng">
                    <a:solidFill>
                      <a:srgbClr val="FFFFFF"/>
                    </a:solidFill>
                    <a:round/>
                  </a:ln>
                  <a:solidFill>
                    <a:srgbClr val="FFFFFF"/>
                  </a:solidFill>
                  <a:effectLst/>
                  <a:uLnTx/>
                  <a:uFillTx/>
                  <a:latin typeface="黑体" panose="02010609060101010101" charset="-122"/>
                  <a:ea typeface="黑体" panose="02010609060101010101" charset="-122"/>
                </a:rPr>
                <a:t>双击添加标题文字</a:t>
              </a:r>
              <a:endParaRPr kumimoji="0" lang="zh-CN" altLang="en-US" sz="2400" b="0" i="0" u="none" strike="noStrike" kern="0" cap="none" spc="0" normalizeH="0" baseline="0" noProof="0">
                <a:ln w="9525" cmpd="sng">
                  <a:solidFill>
                    <a:srgbClr val="FFFFFF"/>
                  </a:solidFill>
                  <a:round/>
                </a:ln>
                <a:solidFill>
                  <a:srgbClr val="FFFFFF"/>
                </a:solidFill>
                <a:effectLst/>
                <a:uLnTx/>
                <a:uFillTx/>
                <a:latin typeface="黑体" panose="02010609060101010101" charset="-122"/>
                <a:ea typeface="黑体" panose="02010609060101010101" charset="-122"/>
              </a:endParaRPr>
            </a:p>
          </p:txBody>
        </p:sp>
      </p:grpSp>
      <p:grpSp>
        <p:nvGrpSpPr>
          <p:cNvPr id="124" name="组合 123"/>
          <p:cNvGrpSpPr/>
          <p:nvPr/>
        </p:nvGrpSpPr>
        <p:grpSpPr>
          <a:xfrm>
            <a:off x="6012359" y="2356816"/>
            <a:ext cx="2305050" cy="2231158"/>
            <a:chOff x="6156375" y="2067695"/>
            <a:chExt cx="2305050" cy="2231158"/>
          </a:xfrm>
        </p:grpSpPr>
        <p:grpSp>
          <p:nvGrpSpPr>
            <p:cNvPr id="114" name="Group 22"/>
            <p:cNvGrpSpPr/>
            <p:nvPr/>
          </p:nvGrpSpPr>
          <p:grpSpPr bwMode="auto">
            <a:xfrm>
              <a:off x="6156375" y="2067695"/>
              <a:ext cx="2305050" cy="2231158"/>
              <a:chOff x="0" y="0"/>
              <a:chExt cx="1452" cy="1814"/>
            </a:xfrm>
            <a:effectLst>
              <a:outerShdw blurRad="50800" dist="38100" dir="5400000" algn="t" rotWithShape="0">
                <a:prstClr val="black">
                  <a:alpha val="40000"/>
                </a:prstClr>
              </a:outerShdw>
            </a:effectLst>
          </p:grpSpPr>
          <p:sp>
            <p:nvSpPr>
              <p:cNvPr id="115" name="Rectangle 23"/>
              <p:cNvSpPr>
                <a:spLocks noChangeArrowheads="1"/>
              </p:cNvSpPr>
              <p:nvPr/>
            </p:nvSpPr>
            <p:spPr bwMode="auto">
              <a:xfrm rot="10800000">
                <a:off x="0" y="181"/>
                <a:ext cx="1452" cy="1633"/>
              </a:xfrm>
              <a:prstGeom prst="rect">
                <a:avLst/>
              </a:prstGeom>
              <a:gradFill rotWithShape="1">
                <a:gsLst>
                  <a:gs pos="0">
                    <a:srgbClr val="DDDDDD"/>
                  </a:gs>
                  <a:gs pos="100000">
                    <a:srgbClr val="FFFFFF"/>
                  </a:gs>
                </a:gsLst>
                <a:lin ang="5400000" scaled="1"/>
              </a:gradFill>
              <a:ln w="3175" cmpd="sng">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u="none" strike="noStrike" kern="0" cap="none" spc="0" normalizeH="0" baseline="0" noProof="0">
                  <a:ln>
                    <a:noFill/>
                  </a:ln>
                  <a:solidFill>
                    <a:sysClr val="windowText" lastClr="000000"/>
                  </a:solidFill>
                  <a:effectLst/>
                  <a:uLnTx/>
                  <a:uFillTx/>
                </a:endParaRPr>
              </a:p>
            </p:txBody>
          </p:sp>
          <p:sp>
            <p:nvSpPr>
              <p:cNvPr id="116" name="AutoShape 24"/>
              <p:cNvSpPr>
                <a:spLocks noChangeArrowheads="1"/>
              </p:cNvSpPr>
              <p:nvPr/>
            </p:nvSpPr>
            <p:spPr bwMode="auto">
              <a:xfrm rot="10800000">
                <a:off x="0" y="0"/>
                <a:ext cx="1452" cy="181"/>
              </a:xfrm>
              <a:custGeom>
                <a:avLst/>
                <a:gdLst>
                  <a:gd name="G0" fmla="+- 1072 0 0"/>
                  <a:gd name="G1" fmla="+- 21600 0 1072"/>
                  <a:gd name="G2" fmla="*/ 1072 1 2"/>
                  <a:gd name="G3" fmla="+- 21600 0 G2"/>
                  <a:gd name="G4" fmla="+/ 1072 21600 2"/>
                  <a:gd name="G5" fmla="+/ G1 0 2"/>
                  <a:gd name="G6" fmla="*/ 21600 21600 1072"/>
                  <a:gd name="G7" fmla="*/ G6 1 2"/>
                  <a:gd name="G8" fmla="+- 21600 0 G7"/>
                  <a:gd name="G9" fmla="*/ 21600 1 2"/>
                  <a:gd name="G10" fmla="+- 1072 0 G9"/>
                  <a:gd name="G11" fmla="?: G10 G8 0"/>
                  <a:gd name="G12" fmla="?: G10 G7 21600"/>
                  <a:gd name="T0" fmla="*/ 21064 w 21600"/>
                  <a:gd name="T1" fmla="*/ 10800 h 21600"/>
                  <a:gd name="T2" fmla="*/ 10800 w 21600"/>
                  <a:gd name="T3" fmla="*/ 21600 h 21600"/>
                  <a:gd name="T4" fmla="*/ 536 w 21600"/>
                  <a:gd name="T5" fmla="*/ 10800 h 21600"/>
                  <a:gd name="T6" fmla="*/ 10800 w 21600"/>
                  <a:gd name="T7" fmla="*/ 0 h 21600"/>
                  <a:gd name="T8" fmla="*/ 2336 w 21600"/>
                  <a:gd name="T9" fmla="*/ 2336 h 21600"/>
                  <a:gd name="T10" fmla="*/ 19264 w 21600"/>
                  <a:gd name="T11" fmla="*/ 19264 h 21600"/>
                </a:gdLst>
                <a:ahLst/>
                <a:cxnLst>
                  <a:cxn ang="0">
                    <a:pos x="T0" y="T1"/>
                  </a:cxn>
                  <a:cxn ang="0">
                    <a:pos x="T2" y="T3"/>
                  </a:cxn>
                  <a:cxn ang="0">
                    <a:pos x="T4" y="T5"/>
                  </a:cxn>
                  <a:cxn ang="0">
                    <a:pos x="T6" y="T7"/>
                  </a:cxn>
                </a:cxnLst>
                <a:rect l="T8" t="T9" r="T10" b="T11"/>
                <a:pathLst>
                  <a:path w="21600" h="21600">
                    <a:moveTo>
                      <a:pt x="0" y="0"/>
                    </a:moveTo>
                    <a:lnTo>
                      <a:pt x="1072" y="21600"/>
                    </a:lnTo>
                    <a:lnTo>
                      <a:pt x="20528" y="21600"/>
                    </a:lnTo>
                    <a:lnTo>
                      <a:pt x="21600" y="0"/>
                    </a:lnTo>
                    <a:close/>
                  </a:path>
                </a:pathLst>
              </a:custGeom>
              <a:gradFill rotWithShape="1">
                <a:gsLst>
                  <a:gs pos="0">
                    <a:srgbClr val="DDDDDD"/>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u="none" strike="noStrike" kern="0" cap="none" spc="0" normalizeH="0" baseline="0" noProof="0">
                  <a:ln>
                    <a:noFill/>
                  </a:ln>
                  <a:solidFill>
                    <a:sysClr val="windowText" lastClr="000000"/>
                  </a:solidFill>
                  <a:effectLst/>
                  <a:uLnTx/>
                  <a:uFillTx/>
                </a:endParaRPr>
              </a:p>
            </p:txBody>
          </p:sp>
        </p:grpSp>
        <p:sp>
          <p:nvSpPr>
            <p:cNvPr id="118" name="Rectangle 26"/>
            <p:cNvSpPr>
              <a:spLocks noChangeArrowheads="1"/>
            </p:cNvSpPr>
            <p:nvPr/>
          </p:nvSpPr>
          <p:spPr bwMode="auto">
            <a:xfrm>
              <a:off x="6156375" y="2355032"/>
              <a:ext cx="2305050" cy="12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200" b="1" u="none" strike="noStrike" kern="0" cap="none" spc="0" normalizeH="0" baseline="0" noProof="0">
                  <a:ln>
                    <a:noFill/>
                  </a:ln>
                  <a:solidFill>
                    <a:srgbClr val="333333"/>
                  </a:solidFill>
                  <a:effectLst/>
                  <a:uLnTx/>
                  <a:uFillTx/>
                </a:rPr>
                <a:t>单击此处添加段落文字内容</a:t>
              </a:r>
              <a:endParaRPr kumimoji="0" lang="zh-CN" altLang="en-US" sz="1200" b="1" u="none" strike="noStrike" kern="0" cap="none" spc="0" normalizeH="0" baseline="0" noProof="0">
                <a:ln>
                  <a:noFill/>
                </a:ln>
                <a:solidFill>
                  <a:srgbClr val="333333"/>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200" b="1" u="none" strike="noStrike" kern="0" cap="none" spc="0" normalizeH="0" baseline="0" noProof="0">
                  <a:ln>
                    <a:noFill/>
                  </a:ln>
                  <a:solidFill>
                    <a:srgbClr val="333333"/>
                  </a:solidFill>
                  <a:effectLst/>
                  <a:uLnTx/>
                  <a:uFillTx/>
                </a:rPr>
                <a:t>单击此处添加段落文字内容</a:t>
              </a:r>
              <a:endParaRPr kumimoji="0" lang="zh-CN" altLang="en-US" sz="1200" b="1" u="none" strike="noStrike" kern="0" cap="none" spc="0" normalizeH="0" baseline="0" noProof="0">
                <a:ln>
                  <a:noFill/>
                </a:ln>
                <a:solidFill>
                  <a:srgbClr val="333333"/>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200" b="1" u="none" strike="noStrike" kern="0" cap="none" spc="0" normalizeH="0" baseline="0" noProof="0">
                  <a:ln>
                    <a:noFill/>
                  </a:ln>
                  <a:solidFill>
                    <a:srgbClr val="333333"/>
                  </a:solidFill>
                  <a:effectLst/>
                  <a:uLnTx/>
                  <a:uFillTx/>
                </a:rPr>
                <a:t>单击此处添加段落文字内容</a:t>
              </a:r>
              <a:endParaRPr kumimoji="0" lang="zh-CN" altLang="en-US" sz="1200" b="1" u="none" strike="noStrike" kern="0" cap="none" spc="0" normalizeH="0" baseline="0" noProof="0">
                <a:ln>
                  <a:noFill/>
                </a:ln>
                <a:solidFill>
                  <a:srgbClr val="333333"/>
                </a:solidFill>
                <a:effectLst/>
                <a:uLnTx/>
                <a:uFillTx/>
              </a:endParaRPr>
            </a:p>
          </p:txBody>
        </p:sp>
      </p:gr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52398" y="151425"/>
            <a:ext cx="876093" cy="617939"/>
          </a:xfrm>
          <a:prstGeom prst="rect">
            <a:avLst/>
          </a:prstGeom>
        </p:spPr>
      </p:pic>
      <p:sp>
        <p:nvSpPr>
          <p:cNvPr id="35" name="TextBox 34"/>
          <p:cNvSpPr txBox="1"/>
          <p:nvPr/>
        </p:nvSpPr>
        <p:spPr>
          <a:xfrm>
            <a:off x="1222263" y="339502"/>
            <a:ext cx="2492990" cy="369332"/>
          </a:xfrm>
          <a:prstGeom prst="rect">
            <a:avLst/>
          </a:prstGeom>
          <a:noFill/>
        </p:spPr>
        <p:txBody>
          <a:bodyPr wrap="none" rtlCol="0">
            <a:spAutoFit/>
          </a:bodyPr>
          <a:lstStyle/>
          <a:p>
            <a:r>
              <a:rPr lang="zh-CN" altLang="en-US" b="1" dirty="0">
                <a:solidFill>
                  <a:schemeClr val="bg1">
                    <a:lumMod val="95000"/>
                  </a:schemeClr>
                </a:solidFill>
                <a:latin typeface="微软雅黑" panose="020B0503020204020204" pitchFamily="34" charset="-122"/>
                <a:ea typeface="微软雅黑" panose="020B0503020204020204" pitchFamily="34" charset="-122"/>
              </a:rPr>
              <a:t>点击此处输入你的内容</a:t>
            </a:r>
            <a:endParaRPr lang="zh-CN" altLang="en-US" b="1"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19"/>
                                        </p:tgtEl>
                                        <p:attrNameLst>
                                          <p:attrName>style.visibility</p:attrName>
                                        </p:attrNameLst>
                                      </p:cBhvr>
                                      <p:to>
                                        <p:strVal val="visible"/>
                                      </p:to>
                                    </p:set>
                                    <p:anim calcmode="lin" valueType="num">
                                      <p:cBhvr additive="base">
                                        <p:cTn id="7" dur="500" fill="hold"/>
                                        <p:tgtEl>
                                          <p:spTgt spid="119"/>
                                        </p:tgtEl>
                                        <p:attrNameLst>
                                          <p:attrName>ppt_x</p:attrName>
                                        </p:attrNameLst>
                                      </p:cBhvr>
                                      <p:tavLst>
                                        <p:tav tm="0">
                                          <p:val>
                                            <p:strVal val="#ppt_x"/>
                                          </p:val>
                                        </p:tav>
                                        <p:tav tm="100000">
                                          <p:val>
                                            <p:strVal val="#ppt_x"/>
                                          </p:val>
                                        </p:tav>
                                      </p:tavLst>
                                    </p:anim>
                                    <p:anim calcmode="lin" valueType="num">
                                      <p:cBhvr additive="base">
                                        <p:cTn id="8" dur="500" fill="hold"/>
                                        <p:tgtEl>
                                          <p:spTgt spid="119"/>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nodeType="afterEffect">
                                  <p:stCondLst>
                                    <p:cond delay="0"/>
                                  </p:stCondLst>
                                  <p:childTnLst>
                                    <p:set>
                                      <p:cBhvr>
                                        <p:cTn id="11" dur="1" fill="hold">
                                          <p:stCondLst>
                                            <p:cond delay="0"/>
                                          </p:stCondLst>
                                        </p:cTn>
                                        <p:tgtEl>
                                          <p:spTgt spid="120"/>
                                        </p:tgtEl>
                                        <p:attrNameLst>
                                          <p:attrName>style.visibility</p:attrName>
                                        </p:attrNameLst>
                                      </p:cBhvr>
                                      <p:to>
                                        <p:strVal val="visible"/>
                                      </p:to>
                                    </p:set>
                                    <p:anim calcmode="lin" valueType="num">
                                      <p:cBhvr additive="base">
                                        <p:cTn id="12" dur="500" fill="hold"/>
                                        <p:tgtEl>
                                          <p:spTgt spid="120"/>
                                        </p:tgtEl>
                                        <p:attrNameLst>
                                          <p:attrName>ppt_x</p:attrName>
                                        </p:attrNameLst>
                                      </p:cBhvr>
                                      <p:tavLst>
                                        <p:tav tm="0">
                                          <p:val>
                                            <p:strVal val="#ppt_x"/>
                                          </p:val>
                                        </p:tav>
                                        <p:tav tm="100000">
                                          <p:val>
                                            <p:strVal val="#ppt_x"/>
                                          </p:val>
                                        </p:tav>
                                      </p:tavLst>
                                    </p:anim>
                                    <p:anim calcmode="lin" valueType="num">
                                      <p:cBhvr additive="base">
                                        <p:cTn id="13" dur="500" fill="hold"/>
                                        <p:tgtEl>
                                          <p:spTgt spid="120"/>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1" fill="hold" nodeType="afterEffect">
                                  <p:stCondLst>
                                    <p:cond delay="0"/>
                                  </p:stCondLst>
                                  <p:childTnLst>
                                    <p:set>
                                      <p:cBhvr>
                                        <p:cTn id="16" dur="1" fill="hold">
                                          <p:stCondLst>
                                            <p:cond delay="0"/>
                                          </p:stCondLst>
                                        </p:cTn>
                                        <p:tgtEl>
                                          <p:spTgt spid="121"/>
                                        </p:tgtEl>
                                        <p:attrNameLst>
                                          <p:attrName>style.visibility</p:attrName>
                                        </p:attrNameLst>
                                      </p:cBhvr>
                                      <p:to>
                                        <p:strVal val="visible"/>
                                      </p:to>
                                    </p:set>
                                    <p:anim calcmode="lin" valueType="num">
                                      <p:cBhvr additive="base">
                                        <p:cTn id="17" dur="500" fill="hold"/>
                                        <p:tgtEl>
                                          <p:spTgt spid="121"/>
                                        </p:tgtEl>
                                        <p:attrNameLst>
                                          <p:attrName>ppt_x</p:attrName>
                                        </p:attrNameLst>
                                      </p:cBhvr>
                                      <p:tavLst>
                                        <p:tav tm="0">
                                          <p:val>
                                            <p:strVal val="#ppt_x"/>
                                          </p:val>
                                        </p:tav>
                                        <p:tav tm="100000">
                                          <p:val>
                                            <p:strVal val="#ppt_x"/>
                                          </p:val>
                                        </p:tav>
                                      </p:tavLst>
                                    </p:anim>
                                    <p:anim calcmode="lin" valueType="num">
                                      <p:cBhvr additive="base">
                                        <p:cTn id="18" dur="500" fill="hold"/>
                                        <p:tgtEl>
                                          <p:spTgt spid="121"/>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122"/>
                                        </p:tgtEl>
                                        <p:attrNameLst>
                                          <p:attrName>style.visibility</p:attrName>
                                        </p:attrNameLst>
                                      </p:cBhvr>
                                      <p:to>
                                        <p:strVal val="visible"/>
                                      </p:to>
                                    </p:set>
                                    <p:anim calcmode="lin" valueType="num">
                                      <p:cBhvr additive="base">
                                        <p:cTn id="22" dur="500" fill="hold"/>
                                        <p:tgtEl>
                                          <p:spTgt spid="122"/>
                                        </p:tgtEl>
                                        <p:attrNameLst>
                                          <p:attrName>ppt_x</p:attrName>
                                        </p:attrNameLst>
                                      </p:cBhvr>
                                      <p:tavLst>
                                        <p:tav tm="0">
                                          <p:val>
                                            <p:strVal val="#ppt_x"/>
                                          </p:val>
                                        </p:tav>
                                        <p:tav tm="100000">
                                          <p:val>
                                            <p:strVal val="#ppt_x"/>
                                          </p:val>
                                        </p:tav>
                                      </p:tavLst>
                                    </p:anim>
                                    <p:anim calcmode="lin" valueType="num">
                                      <p:cBhvr additive="base">
                                        <p:cTn id="23" dur="500" fill="hold"/>
                                        <p:tgtEl>
                                          <p:spTgt spid="122"/>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123"/>
                                        </p:tgtEl>
                                        <p:attrNameLst>
                                          <p:attrName>style.visibility</p:attrName>
                                        </p:attrNameLst>
                                      </p:cBhvr>
                                      <p:to>
                                        <p:strVal val="visible"/>
                                      </p:to>
                                    </p:set>
                                    <p:anim calcmode="lin" valueType="num">
                                      <p:cBhvr additive="base">
                                        <p:cTn id="27" dur="500" fill="hold"/>
                                        <p:tgtEl>
                                          <p:spTgt spid="123"/>
                                        </p:tgtEl>
                                        <p:attrNameLst>
                                          <p:attrName>ppt_x</p:attrName>
                                        </p:attrNameLst>
                                      </p:cBhvr>
                                      <p:tavLst>
                                        <p:tav tm="0">
                                          <p:val>
                                            <p:strVal val="#ppt_x"/>
                                          </p:val>
                                        </p:tav>
                                        <p:tav tm="100000">
                                          <p:val>
                                            <p:strVal val="#ppt_x"/>
                                          </p:val>
                                        </p:tav>
                                      </p:tavLst>
                                    </p:anim>
                                    <p:anim calcmode="lin" valueType="num">
                                      <p:cBhvr additive="base">
                                        <p:cTn id="28" dur="500" fill="hold"/>
                                        <p:tgtEl>
                                          <p:spTgt spid="123"/>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124"/>
                                        </p:tgtEl>
                                        <p:attrNameLst>
                                          <p:attrName>style.visibility</p:attrName>
                                        </p:attrNameLst>
                                      </p:cBhvr>
                                      <p:to>
                                        <p:strVal val="visible"/>
                                      </p:to>
                                    </p:set>
                                    <p:anim calcmode="lin" valueType="num">
                                      <p:cBhvr additive="base">
                                        <p:cTn id="32" dur="500" fill="hold"/>
                                        <p:tgtEl>
                                          <p:spTgt spid="124"/>
                                        </p:tgtEl>
                                        <p:attrNameLst>
                                          <p:attrName>ppt_x</p:attrName>
                                        </p:attrNameLst>
                                      </p:cBhvr>
                                      <p:tavLst>
                                        <p:tav tm="0">
                                          <p:val>
                                            <p:strVal val="#ppt_x"/>
                                          </p:val>
                                        </p:tav>
                                        <p:tav tm="100000">
                                          <p:val>
                                            <p:strVal val="#ppt_x"/>
                                          </p:val>
                                        </p:tav>
                                      </p:tavLst>
                                    </p:anim>
                                    <p:anim calcmode="lin" valueType="num">
                                      <p:cBhvr additive="base">
                                        <p:cTn id="33" dur="500" fill="hold"/>
                                        <p:tgtEl>
                                          <p:spTgt spid="1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259632" y="1121891"/>
            <a:ext cx="1736725" cy="3394075"/>
            <a:chOff x="1503209" y="969096"/>
            <a:chExt cx="1736725" cy="3394075"/>
          </a:xfrm>
        </p:grpSpPr>
        <p:cxnSp>
          <p:nvCxnSpPr>
            <p:cNvPr id="3" name="直接连接符 2"/>
            <p:cNvCxnSpPr/>
            <p:nvPr/>
          </p:nvCxnSpPr>
          <p:spPr>
            <a:xfrm>
              <a:off x="2428721" y="969096"/>
              <a:ext cx="0" cy="1828800"/>
            </a:xfrm>
            <a:prstGeom prst="line">
              <a:avLst/>
            </a:prstGeom>
            <a:ln w="38100">
              <a:solidFill>
                <a:srgbClr val="C5C5C5"/>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1503209" y="2626446"/>
              <a:ext cx="1736725" cy="1736725"/>
            </a:xfrm>
            <a:prstGeom prst="ellipse">
              <a:avLst/>
            </a:prstGeom>
            <a:solidFill>
              <a:srgbClr val="C00000"/>
            </a:solidFill>
            <a:ln>
              <a:noFill/>
            </a:ln>
            <a:effectLst>
              <a:outerShdw dist="50800" dir="27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5" name="椭圆 4"/>
            <p:cNvSpPr/>
            <p:nvPr/>
          </p:nvSpPr>
          <p:spPr>
            <a:xfrm>
              <a:off x="1674505" y="2797987"/>
              <a:ext cx="1394084" cy="1394084"/>
            </a:xfrm>
            <a:prstGeom prst="ellipse">
              <a:avLst/>
            </a:prstGeom>
            <a:solidFill>
              <a:srgbClr val="FFFFFF"/>
            </a:solidFill>
            <a:ln>
              <a:noFill/>
            </a:ln>
            <a:effectLst>
              <a:innerShdw blurRad="63500" dist="88900" dir="13500000">
                <a:prstClr val="black">
                  <a:alpha val="43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432000" rIns="0" bIns="0" anchor="ctr"/>
            <a:lstStyle/>
            <a:p>
              <a:pPr algn="ctr" eaLnBrk="1" fontAlgn="auto" hangingPunct="1">
                <a:spcBef>
                  <a:spcPts val="0"/>
                </a:spcBef>
                <a:spcAft>
                  <a:spcPts val="0"/>
                </a:spcAft>
                <a:defRPr/>
              </a:pPr>
              <a:r>
                <a:rPr lang="zh-CN" altLang="en-US" sz="2000" dirty="0">
                  <a:solidFill>
                    <a:srgbClr val="565656"/>
                  </a:solidFill>
                  <a:latin typeface="微软雅黑" panose="020B0503020204020204" pitchFamily="34" charset="-122"/>
                  <a:ea typeface="微软雅黑" panose="020B0503020204020204" pitchFamily="34" charset="-122"/>
                </a:rPr>
                <a:t>引入期</a:t>
              </a:r>
              <a:endParaRPr lang="zh-CN" altLang="en-US" sz="2000" dirty="0">
                <a:solidFill>
                  <a:srgbClr val="565656"/>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2371571" y="969096"/>
              <a:ext cx="0" cy="1828800"/>
            </a:xfrm>
            <a:prstGeom prst="line">
              <a:avLst/>
            </a:prstGeom>
            <a:ln w="38100">
              <a:solidFill>
                <a:srgbClr val="808080"/>
              </a:solidFill>
            </a:ln>
          </p:spPr>
          <p:style>
            <a:lnRef idx="1">
              <a:schemeClr val="accent1"/>
            </a:lnRef>
            <a:fillRef idx="0">
              <a:schemeClr val="accent1"/>
            </a:fillRef>
            <a:effectRef idx="0">
              <a:schemeClr val="accent1"/>
            </a:effectRef>
            <a:fontRef idx="minor">
              <a:schemeClr val="tx1"/>
            </a:fontRef>
          </p:style>
        </p:cxnSp>
        <p:sp>
          <p:nvSpPr>
            <p:cNvPr id="7" name="椭圆 26"/>
            <p:cNvSpPr/>
            <p:nvPr/>
          </p:nvSpPr>
          <p:spPr>
            <a:xfrm>
              <a:off x="1677834" y="3204296"/>
              <a:ext cx="1389062" cy="223838"/>
            </a:xfrm>
            <a:custGeom>
              <a:avLst/>
              <a:gdLst>
                <a:gd name="connsiteX0" fmla="*/ 49266 w 1849584"/>
                <a:gd name="connsiteY0" fmla="*/ 0 h 298748"/>
                <a:gd name="connsiteX1" fmla="*/ 1767633 w 1849584"/>
                <a:gd name="connsiteY1" fmla="*/ 0 h 298748"/>
                <a:gd name="connsiteX2" fmla="*/ 1849584 w 1849584"/>
                <a:gd name="connsiteY2" fmla="*/ 298748 h 298748"/>
                <a:gd name="connsiteX3" fmla="*/ 0 w 1849584"/>
                <a:gd name="connsiteY3" fmla="*/ 298748 h 298748"/>
                <a:gd name="connsiteX4" fmla="*/ 49266 w 1849584"/>
                <a:gd name="connsiteY4" fmla="*/ 0 h 298748"/>
                <a:gd name="connsiteX0-1" fmla="*/ 91757 w 1892075"/>
                <a:gd name="connsiteY0-2" fmla="*/ 0 h 298748"/>
                <a:gd name="connsiteX1-3" fmla="*/ 1810124 w 1892075"/>
                <a:gd name="connsiteY1-4" fmla="*/ 0 h 298748"/>
                <a:gd name="connsiteX2-5" fmla="*/ 1892075 w 1892075"/>
                <a:gd name="connsiteY2-6" fmla="*/ 298748 h 298748"/>
                <a:gd name="connsiteX3-7" fmla="*/ 0 w 1892075"/>
                <a:gd name="connsiteY3-8" fmla="*/ 292399 h 298748"/>
                <a:gd name="connsiteX4-9" fmla="*/ 91757 w 1892075"/>
                <a:gd name="connsiteY4-10" fmla="*/ 0 h 298748"/>
                <a:gd name="connsiteX0-11" fmla="*/ 85220 w 1892075"/>
                <a:gd name="connsiteY0-12" fmla="*/ 0 h 298748"/>
                <a:gd name="connsiteX1-13" fmla="*/ 1810124 w 1892075"/>
                <a:gd name="connsiteY1-14" fmla="*/ 0 h 298748"/>
                <a:gd name="connsiteX2-15" fmla="*/ 1892075 w 1892075"/>
                <a:gd name="connsiteY2-16" fmla="*/ 298748 h 298748"/>
                <a:gd name="connsiteX3-17" fmla="*/ 0 w 1892075"/>
                <a:gd name="connsiteY3-18" fmla="*/ 292399 h 298748"/>
                <a:gd name="connsiteX4-19" fmla="*/ 85220 w 1892075"/>
                <a:gd name="connsiteY4-20" fmla="*/ 0 h 298748"/>
                <a:gd name="connsiteX0-21" fmla="*/ 81952 w 1892075"/>
                <a:gd name="connsiteY0-22" fmla="*/ 0 h 298748"/>
                <a:gd name="connsiteX1-23" fmla="*/ 1810124 w 1892075"/>
                <a:gd name="connsiteY1-24" fmla="*/ 0 h 298748"/>
                <a:gd name="connsiteX2-25" fmla="*/ 1892075 w 1892075"/>
                <a:gd name="connsiteY2-26" fmla="*/ 298748 h 298748"/>
                <a:gd name="connsiteX3-27" fmla="*/ 0 w 1892075"/>
                <a:gd name="connsiteY3-28" fmla="*/ 292399 h 298748"/>
                <a:gd name="connsiteX4-29" fmla="*/ 81952 w 1892075"/>
                <a:gd name="connsiteY4-30" fmla="*/ 0 h 2987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892075" h="298748">
                  <a:moveTo>
                    <a:pt x="81952" y="0"/>
                  </a:moveTo>
                  <a:lnTo>
                    <a:pt x="1810124" y="0"/>
                  </a:lnTo>
                  <a:cubicBezTo>
                    <a:pt x="1853874" y="92073"/>
                    <a:pt x="1881963" y="192797"/>
                    <a:pt x="1892075" y="298748"/>
                  </a:cubicBezTo>
                  <a:lnTo>
                    <a:pt x="0" y="292399"/>
                  </a:lnTo>
                  <a:cubicBezTo>
                    <a:pt x="10113" y="186448"/>
                    <a:pt x="38201" y="92073"/>
                    <a:pt x="81952" y="0"/>
                  </a:cubicBezTo>
                  <a:close/>
                </a:path>
              </a:pathLst>
            </a:cu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8" name="TextBox 7"/>
            <p:cNvSpPr txBox="1"/>
            <p:nvPr/>
          </p:nvSpPr>
          <p:spPr>
            <a:xfrm>
              <a:off x="2047510" y="2757732"/>
              <a:ext cx="648072" cy="710387"/>
            </a:xfrm>
            <a:prstGeom prst="rect">
              <a:avLst/>
            </a:prstGeom>
            <a:noFill/>
          </p:spPr>
          <p:txBody>
            <a:bodyPr>
              <a:spAutoFit/>
            </a:bodyPr>
            <a:lstStyle/>
            <a:p>
              <a:pPr eaLnBrk="1" fontAlgn="auto" hangingPunct="1">
                <a:lnSpc>
                  <a:spcPct val="130000"/>
                </a:lnSpc>
                <a:spcBef>
                  <a:spcPts val="0"/>
                </a:spcBef>
                <a:spcAft>
                  <a:spcPts val="0"/>
                </a:spcAft>
                <a:defRPr/>
              </a:pPr>
              <a:r>
                <a:rPr lang="en-US" altLang="zh-CN" sz="3600" b="1" kern="0" dirty="0">
                  <a:ln w="19050">
                    <a:solidFill>
                      <a:srgbClr val="FFFFFF"/>
                    </a:solidFill>
                  </a:ln>
                  <a:solidFill>
                    <a:srgbClr val="C00000"/>
                  </a:solidFill>
                  <a:latin typeface="MS PGothic" panose="020B0600070205080204" charset="-128"/>
                  <a:ea typeface="MS PGothic" panose="020B0600070205080204" charset="-128"/>
                  <a:cs typeface="Arial" panose="020B0604020202020204" pitchFamily="34" charset="0"/>
                </a:rPr>
                <a:t>01</a:t>
              </a:r>
              <a:endParaRPr lang="zh-CN" altLang="en-US" sz="3600" b="1" kern="0" dirty="0">
                <a:ln w="19050">
                  <a:solidFill>
                    <a:srgbClr val="FFFFFF"/>
                  </a:solidFill>
                </a:ln>
                <a:solidFill>
                  <a:srgbClr val="C00000"/>
                </a:solidFill>
                <a:latin typeface="MS PGothic" panose="020B0600070205080204" charset="-128"/>
                <a:ea typeface="MS PGothic" panose="020B0600070205080204" charset="-128"/>
                <a:cs typeface="Arial" panose="020B0604020202020204" pitchFamily="34" charset="0"/>
              </a:endParaRPr>
            </a:p>
          </p:txBody>
        </p:sp>
      </p:grpSp>
      <p:grpSp>
        <p:nvGrpSpPr>
          <p:cNvPr id="9" name="组合 8"/>
          <p:cNvGrpSpPr/>
          <p:nvPr/>
        </p:nvGrpSpPr>
        <p:grpSpPr>
          <a:xfrm>
            <a:off x="2912219" y="1121891"/>
            <a:ext cx="1736725" cy="3394075"/>
            <a:chOff x="3155796" y="969096"/>
            <a:chExt cx="1736725" cy="3394075"/>
          </a:xfrm>
        </p:grpSpPr>
        <p:cxnSp>
          <p:nvCxnSpPr>
            <p:cNvPr id="10" name="直接连接符 9"/>
            <p:cNvCxnSpPr/>
            <p:nvPr/>
          </p:nvCxnSpPr>
          <p:spPr>
            <a:xfrm>
              <a:off x="4082896" y="969096"/>
              <a:ext cx="0" cy="1828800"/>
            </a:xfrm>
            <a:prstGeom prst="line">
              <a:avLst/>
            </a:prstGeom>
            <a:ln w="38100">
              <a:solidFill>
                <a:srgbClr val="C5C5C5"/>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3155796" y="2626446"/>
              <a:ext cx="1736725" cy="1736725"/>
            </a:xfrm>
            <a:prstGeom prst="ellipse">
              <a:avLst/>
            </a:prstGeom>
            <a:solidFill>
              <a:srgbClr val="C00000"/>
            </a:solidFill>
            <a:ln>
              <a:noFill/>
            </a:ln>
            <a:effectLst>
              <a:outerShdw dist="50800" dir="27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12" name="椭圆 11"/>
            <p:cNvSpPr/>
            <p:nvPr/>
          </p:nvSpPr>
          <p:spPr>
            <a:xfrm>
              <a:off x="3327652" y="2797987"/>
              <a:ext cx="1394084" cy="1394084"/>
            </a:xfrm>
            <a:prstGeom prst="ellipse">
              <a:avLst/>
            </a:prstGeom>
            <a:solidFill>
              <a:srgbClr val="FFFFFF"/>
            </a:solidFill>
            <a:ln>
              <a:noFill/>
            </a:ln>
            <a:effectLst>
              <a:innerShdw blurRad="63500" dist="88900" dir="13500000">
                <a:prstClr val="black">
                  <a:alpha val="43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432000" rIns="0" bIns="0" anchor="ctr"/>
            <a:lstStyle/>
            <a:p>
              <a:pPr algn="ctr" eaLnBrk="1" fontAlgn="auto" hangingPunct="1">
                <a:spcBef>
                  <a:spcPts val="0"/>
                </a:spcBef>
                <a:spcAft>
                  <a:spcPts val="0"/>
                </a:spcAft>
                <a:defRPr/>
              </a:pPr>
              <a:r>
                <a:rPr lang="zh-CN" altLang="en-US" sz="2000" dirty="0">
                  <a:solidFill>
                    <a:srgbClr val="565656"/>
                  </a:solidFill>
                  <a:latin typeface="微软雅黑" panose="020B0503020204020204" pitchFamily="34" charset="-122"/>
                  <a:ea typeface="微软雅黑" panose="020B0503020204020204" pitchFamily="34" charset="-122"/>
                </a:rPr>
                <a:t>成长期</a:t>
              </a:r>
              <a:endParaRPr lang="zh-CN" altLang="en-US" sz="2000" dirty="0">
                <a:solidFill>
                  <a:srgbClr val="565656"/>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4024159" y="969096"/>
              <a:ext cx="0" cy="1828800"/>
            </a:xfrm>
            <a:prstGeom prst="line">
              <a:avLst/>
            </a:prstGeom>
            <a:ln w="38100">
              <a:solidFill>
                <a:srgbClr val="808080"/>
              </a:solidFill>
            </a:ln>
          </p:spPr>
          <p:style>
            <a:lnRef idx="1">
              <a:schemeClr val="accent1"/>
            </a:lnRef>
            <a:fillRef idx="0">
              <a:schemeClr val="accent1"/>
            </a:fillRef>
            <a:effectRef idx="0">
              <a:schemeClr val="accent1"/>
            </a:effectRef>
            <a:fontRef idx="minor">
              <a:schemeClr val="tx1"/>
            </a:fontRef>
          </p:style>
        </p:cxnSp>
        <p:sp>
          <p:nvSpPr>
            <p:cNvPr id="14" name="椭圆 26"/>
            <p:cNvSpPr/>
            <p:nvPr/>
          </p:nvSpPr>
          <p:spPr>
            <a:xfrm>
              <a:off x="3333596" y="3204296"/>
              <a:ext cx="1384300" cy="223838"/>
            </a:xfrm>
            <a:custGeom>
              <a:avLst/>
              <a:gdLst>
                <a:gd name="connsiteX0" fmla="*/ 49266 w 1849584"/>
                <a:gd name="connsiteY0" fmla="*/ 0 h 298748"/>
                <a:gd name="connsiteX1" fmla="*/ 1767633 w 1849584"/>
                <a:gd name="connsiteY1" fmla="*/ 0 h 298748"/>
                <a:gd name="connsiteX2" fmla="*/ 1849584 w 1849584"/>
                <a:gd name="connsiteY2" fmla="*/ 298748 h 298748"/>
                <a:gd name="connsiteX3" fmla="*/ 0 w 1849584"/>
                <a:gd name="connsiteY3" fmla="*/ 298748 h 298748"/>
                <a:gd name="connsiteX4" fmla="*/ 49266 w 1849584"/>
                <a:gd name="connsiteY4" fmla="*/ 0 h 298748"/>
                <a:gd name="connsiteX0-1" fmla="*/ 91757 w 1892075"/>
                <a:gd name="connsiteY0-2" fmla="*/ 0 h 298748"/>
                <a:gd name="connsiteX1-3" fmla="*/ 1810124 w 1892075"/>
                <a:gd name="connsiteY1-4" fmla="*/ 0 h 298748"/>
                <a:gd name="connsiteX2-5" fmla="*/ 1892075 w 1892075"/>
                <a:gd name="connsiteY2-6" fmla="*/ 298748 h 298748"/>
                <a:gd name="connsiteX3-7" fmla="*/ 0 w 1892075"/>
                <a:gd name="connsiteY3-8" fmla="*/ 292399 h 298748"/>
                <a:gd name="connsiteX4-9" fmla="*/ 91757 w 1892075"/>
                <a:gd name="connsiteY4-10" fmla="*/ 0 h 298748"/>
                <a:gd name="connsiteX0-11" fmla="*/ 85220 w 1892075"/>
                <a:gd name="connsiteY0-12" fmla="*/ 0 h 298748"/>
                <a:gd name="connsiteX1-13" fmla="*/ 1810124 w 1892075"/>
                <a:gd name="connsiteY1-14" fmla="*/ 0 h 298748"/>
                <a:gd name="connsiteX2-15" fmla="*/ 1892075 w 1892075"/>
                <a:gd name="connsiteY2-16" fmla="*/ 298748 h 298748"/>
                <a:gd name="connsiteX3-17" fmla="*/ 0 w 1892075"/>
                <a:gd name="connsiteY3-18" fmla="*/ 292399 h 298748"/>
                <a:gd name="connsiteX4-19" fmla="*/ 85220 w 1892075"/>
                <a:gd name="connsiteY4-20" fmla="*/ 0 h 298748"/>
                <a:gd name="connsiteX0-21" fmla="*/ 81952 w 1892075"/>
                <a:gd name="connsiteY0-22" fmla="*/ 0 h 298748"/>
                <a:gd name="connsiteX1-23" fmla="*/ 1810124 w 1892075"/>
                <a:gd name="connsiteY1-24" fmla="*/ 0 h 298748"/>
                <a:gd name="connsiteX2-25" fmla="*/ 1892075 w 1892075"/>
                <a:gd name="connsiteY2-26" fmla="*/ 298748 h 298748"/>
                <a:gd name="connsiteX3-27" fmla="*/ 0 w 1892075"/>
                <a:gd name="connsiteY3-28" fmla="*/ 292399 h 298748"/>
                <a:gd name="connsiteX4-29" fmla="*/ 81952 w 1892075"/>
                <a:gd name="connsiteY4-30" fmla="*/ 0 h 298748"/>
                <a:gd name="connsiteX0-31" fmla="*/ 78706 w 1888829"/>
                <a:gd name="connsiteY0-32" fmla="*/ 0 h 298748"/>
                <a:gd name="connsiteX1-33" fmla="*/ 1806878 w 1888829"/>
                <a:gd name="connsiteY1-34" fmla="*/ 0 h 298748"/>
                <a:gd name="connsiteX2-35" fmla="*/ 1888829 w 1888829"/>
                <a:gd name="connsiteY2-36" fmla="*/ 298748 h 298748"/>
                <a:gd name="connsiteX3-37" fmla="*/ 0 w 1888829"/>
                <a:gd name="connsiteY3-38" fmla="*/ 292399 h 298748"/>
                <a:gd name="connsiteX4-39" fmla="*/ 78706 w 1888829"/>
                <a:gd name="connsiteY4-40" fmla="*/ 0 h 2987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888829" h="298748">
                  <a:moveTo>
                    <a:pt x="78706" y="0"/>
                  </a:moveTo>
                  <a:lnTo>
                    <a:pt x="1806878" y="0"/>
                  </a:lnTo>
                  <a:cubicBezTo>
                    <a:pt x="1850628" y="92073"/>
                    <a:pt x="1878717" y="192797"/>
                    <a:pt x="1888829" y="298748"/>
                  </a:cubicBezTo>
                  <a:lnTo>
                    <a:pt x="0" y="292399"/>
                  </a:lnTo>
                  <a:cubicBezTo>
                    <a:pt x="10113" y="186448"/>
                    <a:pt x="34955" y="92073"/>
                    <a:pt x="78706" y="0"/>
                  </a:cubicBezTo>
                  <a:close/>
                </a:path>
              </a:pathLst>
            </a:cu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15" name="TextBox 14"/>
            <p:cNvSpPr txBox="1"/>
            <p:nvPr/>
          </p:nvSpPr>
          <p:spPr>
            <a:xfrm>
              <a:off x="3729232" y="2757732"/>
              <a:ext cx="648072" cy="710387"/>
            </a:xfrm>
            <a:prstGeom prst="rect">
              <a:avLst/>
            </a:prstGeom>
            <a:noFill/>
          </p:spPr>
          <p:txBody>
            <a:bodyPr>
              <a:spAutoFit/>
            </a:bodyPr>
            <a:lstStyle/>
            <a:p>
              <a:pPr eaLnBrk="1" fontAlgn="auto" hangingPunct="1">
                <a:lnSpc>
                  <a:spcPct val="130000"/>
                </a:lnSpc>
                <a:spcBef>
                  <a:spcPts val="0"/>
                </a:spcBef>
                <a:spcAft>
                  <a:spcPts val="0"/>
                </a:spcAft>
                <a:defRPr/>
              </a:pPr>
              <a:r>
                <a:rPr lang="en-US" altLang="zh-CN" sz="3600" b="1" kern="0" dirty="0">
                  <a:ln w="19050">
                    <a:solidFill>
                      <a:srgbClr val="FFFFFF"/>
                    </a:solidFill>
                  </a:ln>
                  <a:solidFill>
                    <a:srgbClr val="C00000"/>
                  </a:solidFill>
                  <a:latin typeface="MS PGothic" panose="020B0600070205080204" charset="-128"/>
                  <a:ea typeface="MS PGothic" panose="020B0600070205080204" charset="-128"/>
                  <a:cs typeface="Arial" panose="020B0604020202020204" pitchFamily="34" charset="0"/>
                </a:rPr>
                <a:t>02</a:t>
              </a:r>
              <a:endParaRPr lang="zh-CN" altLang="en-US" sz="3600" b="1" kern="0" dirty="0">
                <a:ln w="19050">
                  <a:solidFill>
                    <a:srgbClr val="FFFFFF"/>
                  </a:solidFill>
                </a:ln>
                <a:solidFill>
                  <a:srgbClr val="C00000"/>
                </a:solidFill>
                <a:latin typeface="MS PGothic" panose="020B0600070205080204" charset="-128"/>
                <a:ea typeface="MS PGothic" panose="020B0600070205080204" charset="-128"/>
                <a:cs typeface="Arial" panose="020B0604020202020204" pitchFamily="34" charset="0"/>
              </a:endParaRPr>
            </a:p>
          </p:txBody>
        </p:sp>
      </p:grpSp>
      <p:grpSp>
        <p:nvGrpSpPr>
          <p:cNvPr id="16" name="组合 15"/>
          <p:cNvGrpSpPr/>
          <p:nvPr/>
        </p:nvGrpSpPr>
        <p:grpSpPr>
          <a:xfrm>
            <a:off x="4574332" y="1121891"/>
            <a:ext cx="1736725" cy="3394075"/>
            <a:chOff x="4817909" y="969096"/>
            <a:chExt cx="1736725" cy="3394075"/>
          </a:xfrm>
        </p:grpSpPr>
        <p:cxnSp>
          <p:nvCxnSpPr>
            <p:cNvPr id="17" name="直接连接符 16"/>
            <p:cNvCxnSpPr/>
            <p:nvPr/>
          </p:nvCxnSpPr>
          <p:spPr>
            <a:xfrm>
              <a:off x="5743421" y="969096"/>
              <a:ext cx="0" cy="1828800"/>
            </a:xfrm>
            <a:prstGeom prst="line">
              <a:avLst/>
            </a:prstGeom>
            <a:ln w="38100">
              <a:solidFill>
                <a:srgbClr val="C5C5C5"/>
              </a:solidFill>
            </a:ln>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4817909" y="2626446"/>
              <a:ext cx="1736725" cy="1736725"/>
            </a:xfrm>
            <a:prstGeom prst="ellipse">
              <a:avLst/>
            </a:prstGeom>
            <a:solidFill>
              <a:srgbClr val="C00000"/>
            </a:solidFill>
            <a:ln>
              <a:noFill/>
            </a:ln>
            <a:effectLst>
              <a:outerShdw dist="50800" dir="27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19" name="椭圆 18"/>
            <p:cNvSpPr/>
            <p:nvPr/>
          </p:nvSpPr>
          <p:spPr>
            <a:xfrm>
              <a:off x="4989086" y="2797987"/>
              <a:ext cx="1394084" cy="1394084"/>
            </a:xfrm>
            <a:prstGeom prst="ellipse">
              <a:avLst/>
            </a:prstGeom>
            <a:solidFill>
              <a:srgbClr val="FFFFFF"/>
            </a:solidFill>
            <a:ln>
              <a:noFill/>
            </a:ln>
            <a:effectLst>
              <a:innerShdw blurRad="63500" dist="88900" dir="13500000">
                <a:prstClr val="black">
                  <a:alpha val="43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432000" rIns="0" bIns="0" anchor="ctr"/>
            <a:lstStyle/>
            <a:p>
              <a:pPr algn="ctr" eaLnBrk="1" fontAlgn="auto" hangingPunct="1">
                <a:spcBef>
                  <a:spcPts val="0"/>
                </a:spcBef>
                <a:spcAft>
                  <a:spcPts val="0"/>
                </a:spcAft>
                <a:defRPr/>
              </a:pPr>
              <a:r>
                <a:rPr lang="zh-CN" altLang="en-US" sz="2000" dirty="0">
                  <a:solidFill>
                    <a:srgbClr val="565656"/>
                  </a:solidFill>
                  <a:latin typeface="微软雅黑" panose="020B0503020204020204" pitchFamily="34" charset="-122"/>
                  <a:ea typeface="微软雅黑" panose="020B0503020204020204" pitchFamily="34" charset="-122"/>
                </a:rPr>
                <a:t>成熟期</a:t>
              </a:r>
              <a:endParaRPr lang="zh-CN" altLang="en-US" sz="2000" dirty="0">
                <a:solidFill>
                  <a:srgbClr val="565656"/>
                </a:solidFill>
                <a:latin typeface="微软雅黑" panose="020B0503020204020204" pitchFamily="34" charset="-122"/>
                <a:ea typeface="微软雅黑" panose="020B0503020204020204" pitchFamily="34" charset="-122"/>
              </a:endParaRPr>
            </a:p>
          </p:txBody>
        </p:sp>
        <p:cxnSp>
          <p:nvCxnSpPr>
            <p:cNvPr id="20" name="直接连接符 19"/>
            <p:cNvCxnSpPr/>
            <p:nvPr/>
          </p:nvCxnSpPr>
          <p:spPr>
            <a:xfrm>
              <a:off x="5686271" y="969096"/>
              <a:ext cx="0" cy="1828800"/>
            </a:xfrm>
            <a:prstGeom prst="line">
              <a:avLst/>
            </a:prstGeom>
            <a:ln w="38100">
              <a:solidFill>
                <a:srgbClr val="808080"/>
              </a:solidFill>
            </a:ln>
          </p:spPr>
          <p:style>
            <a:lnRef idx="1">
              <a:schemeClr val="accent1"/>
            </a:lnRef>
            <a:fillRef idx="0">
              <a:schemeClr val="accent1"/>
            </a:fillRef>
            <a:effectRef idx="0">
              <a:schemeClr val="accent1"/>
            </a:effectRef>
            <a:fontRef idx="minor">
              <a:schemeClr val="tx1"/>
            </a:fontRef>
          </p:style>
        </p:cxnSp>
        <p:sp>
          <p:nvSpPr>
            <p:cNvPr id="21" name="椭圆 26"/>
            <p:cNvSpPr/>
            <p:nvPr/>
          </p:nvSpPr>
          <p:spPr>
            <a:xfrm>
              <a:off x="4992534" y="3204296"/>
              <a:ext cx="1389062" cy="223838"/>
            </a:xfrm>
            <a:custGeom>
              <a:avLst/>
              <a:gdLst>
                <a:gd name="connsiteX0" fmla="*/ 49266 w 1849584"/>
                <a:gd name="connsiteY0" fmla="*/ 0 h 298748"/>
                <a:gd name="connsiteX1" fmla="*/ 1767633 w 1849584"/>
                <a:gd name="connsiteY1" fmla="*/ 0 h 298748"/>
                <a:gd name="connsiteX2" fmla="*/ 1849584 w 1849584"/>
                <a:gd name="connsiteY2" fmla="*/ 298748 h 298748"/>
                <a:gd name="connsiteX3" fmla="*/ 0 w 1849584"/>
                <a:gd name="connsiteY3" fmla="*/ 298748 h 298748"/>
                <a:gd name="connsiteX4" fmla="*/ 49266 w 1849584"/>
                <a:gd name="connsiteY4" fmla="*/ 0 h 298748"/>
                <a:gd name="connsiteX0-1" fmla="*/ 91757 w 1892075"/>
                <a:gd name="connsiteY0-2" fmla="*/ 0 h 298748"/>
                <a:gd name="connsiteX1-3" fmla="*/ 1810124 w 1892075"/>
                <a:gd name="connsiteY1-4" fmla="*/ 0 h 298748"/>
                <a:gd name="connsiteX2-5" fmla="*/ 1892075 w 1892075"/>
                <a:gd name="connsiteY2-6" fmla="*/ 298748 h 298748"/>
                <a:gd name="connsiteX3-7" fmla="*/ 0 w 1892075"/>
                <a:gd name="connsiteY3-8" fmla="*/ 292399 h 298748"/>
                <a:gd name="connsiteX4-9" fmla="*/ 91757 w 1892075"/>
                <a:gd name="connsiteY4-10" fmla="*/ 0 h 298748"/>
                <a:gd name="connsiteX0-11" fmla="*/ 85220 w 1892075"/>
                <a:gd name="connsiteY0-12" fmla="*/ 0 h 298748"/>
                <a:gd name="connsiteX1-13" fmla="*/ 1810124 w 1892075"/>
                <a:gd name="connsiteY1-14" fmla="*/ 0 h 298748"/>
                <a:gd name="connsiteX2-15" fmla="*/ 1892075 w 1892075"/>
                <a:gd name="connsiteY2-16" fmla="*/ 298748 h 298748"/>
                <a:gd name="connsiteX3-17" fmla="*/ 0 w 1892075"/>
                <a:gd name="connsiteY3-18" fmla="*/ 292399 h 298748"/>
                <a:gd name="connsiteX4-19" fmla="*/ 85220 w 1892075"/>
                <a:gd name="connsiteY4-20" fmla="*/ 0 h 298748"/>
                <a:gd name="connsiteX0-21" fmla="*/ 81952 w 1892075"/>
                <a:gd name="connsiteY0-22" fmla="*/ 0 h 298748"/>
                <a:gd name="connsiteX1-23" fmla="*/ 1810124 w 1892075"/>
                <a:gd name="connsiteY1-24" fmla="*/ 0 h 298748"/>
                <a:gd name="connsiteX2-25" fmla="*/ 1892075 w 1892075"/>
                <a:gd name="connsiteY2-26" fmla="*/ 298748 h 298748"/>
                <a:gd name="connsiteX3-27" fmla="*/ 0 w 1892075"/>
                <a:gd name="connsiteY3-28" fmla="*/ 292399 h 298748"/>
                <a:gd name="connsiteX4-29" fmla="*/ 81952 w 1892075"/>
                <a:gd name="connsiteY4-30" fmla="*/ 0 h 2987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892075" h="298748">
                  <a:moveTo>
                    <a:pt x="81952" y="0"/>
                  </a:moveTo>
                  <a:lnTo>
                    <a:pt x="1810124" y="0"/>
                  </a:lnTo>
                  <a:cubicBezTo>
                    <a:pt x="1853874" y="92073"/>
                    <a:pt x="1881963" y="192797"/>
                    <a:pt x="1892075" y="298748"/>
                  </a:cubicBezTo>
                  <a:lnTo>
                    <a:pt x="0" y="292399"/>
                  </a:lnTo>
                  <a:cubicBezTo>
                    <a:pt x="10113" y="186448"/>
                    <a:pt x="38201" y="92073"/>
                    <a:pt x="81952" y="0"/>
                  </a:cubicBezTo>
                  <a:close/>
                </a:path>
              </a:pathLst>
            </a:cu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22" name="TextBox 21"/>
            <p:cNvSpPr txBox="1"/>
            <p:nvPr/>
          </p:nvSpPr>
          <p:spPr>
            <a:xfrm>
              <a:off x="5362091" y="2757732"/>
              <a:ext cx="648072" cy="710387"/>
            </a:xfrm>
            <a:prstGeom prst="rect">
              <a:avLst/>
            </a:prstGeom>
            <a:noFill/>
          </p:spPr>
          <p:txBody>
            <a:bodyPr>
              <a:spAutoFit/>
            </a:bodyPr>
            <a:lstStyle/>
            <a:p>
              <a:pPr eaLnBrk="1" fontAlgn="auto" hangingPunct="1">
                <a:lnSpc>
                  <a:spcPct val="130000"/>
                </a:lnSpc>
                <a:spcBef>
                  <a:spcPts val="0"/>
                </a:spcBef>
                <a:spcAft>
                  <a:spcPts val="0"/>
                </a:spcAft>
                <a:defRPr/>
              </a:pPr>
              <a:r>
                <a:rPr lang="en-US" altLang="zh-CN" sz="3600" b="1" kern="0" dirty="0">
                  <a:ln w="19050">
                    <a:solidFill>
                      <a:srgbClr val="FFFFFF"/>
                    </a:solidFill>
                  </a:ln>
                  <a:solidFill>
                    <a:srgbClr val="C00000"/>
                  </a:solidFill>
                  <a:latin typeface="MS PGothic" panose="020B0600070205080204" charset="-128"/>
                  <a:ea typeface="MS PGothic" panose="020B0600070205080204" charset="-128"/>
                  <a:cs typeface="Arial" panose="020B0604020202020204" pitchFamily="34" charset="0"/>
                </a:rPr>
                <a:t>03</a:t>
              </a:r>
              <a:endParaRPr lang="zh-CN" altLang="en-US" sz="3600" b="1" kern="0" dirty="0">
                <a:ln w="19050">
                  <a:solidFill>
                    <a:srgbClr val="FFFFFF"/>
                  </a:solidFill>
                </a:ln>
                <a:solidFill>
                  <a:srgbClr val="C00000"/>
                </a:solidFill>
                <a:latin typeface="MS PGothic" panose="020B0600070205080204" charset="-128"/>
                <a:ea typeface="MS PGothic" panose="020B0600070205080204" charset="-128"/>
                <a:cs typeface="Arial" panose="020B0604020202020204" pitchFamily="34" charset="0"/>
              </a:endParaRPr>
            </a:p>
          </p:txBody>
        </p:sp>
      </p:grpSp>
      <p:grpSp>
        <p:nvGrpSpPr>
          <p:cNvPr id="23" name="组合 22"/>
          <p:cNvGrpSpPr/>
          <p:nvPr/>
        </p:nvGrpSpPr>
        <p:grpSpPr>
          <a:xfrm>
            <a:off x="6226919" y="1121891"/>
            <a:ext cx="1736725" cy="3394075"/>
            <a:chOff x="6470496" y="969096"/>
            <a:chExt cx="1736725" cy="3394075"/>
          </a:xfrm>
        </p:grpSpPr>
        <p:cxnSp>
          <p:nvCxnSpPr>
            <p:cNvPr id="24" name="直接连接符 23"/>
            <p:cNvCxnSpPr/>
            <p:nvPr/>
          </p:nvCxnSpPr>
          <p:spPr>
            <a:xfrm>
              <a:off x="7397596" y="969096"/>
              <a:ext cx="0" cy="1828800"/>
            </a:xfrm>
            <a:prstGeom prst="line">
              <a:avLst/>
            </a:prstGeom>
            <a:ln w="38100">
              <a:solidFill>
                <a:srgbClr val="C5C5C5"/>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70496" y="2626446"/>
              <a:ext cx="1736725" cy="1736725"/>
            </a:xfrm>
            <a:prstGeom prst="ellipse">
              <a:avLst/>
            </a:prstGeom>
            <a:solidFill>
              <a:srgbClr val="C00000"/>
            </a:solidFill>
            <a:ln>
              <a:noFill/>
            </a:ln>
            <a:effectLst>
              <a:outerShdw dist="50800" dir="27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26" name="椭圆 25"/>
            <p:cNvSpPr/>
            <p:nvPr/>
          </p:nvSpPr>
          <p:spPr>
            <a:xfrm>
              <a:off x="6642233" y="2797987"/>
              <a:ext cx="1394084" cy="1394084"/>
            </a:xfrm>
            <a:prstGeom prst="ellipse">
              <a:avLst/>
            </a:prstGeom>
            <a:solidFill>
              <a:srgbClr val="FFFFFF"/>
            </a:solidFill>
            <a:ln>
              <a:noFill/>
            </a:ln>
            <a:effectLst>
              <a:innerShdw blurRad="63500" dist="88900" dir="13500000">
                <a:prstClr val="black">
                  <a:alpha val="43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432000" rIns="0" bIns="0" anchor="ctr"/>
            <a:lstStyle/>
            <a:p>
              <a:pPr algn="ctr" eaLnBrk="1" fontAlgn="auto" hangingPunct="1">
                <a:spcBef>
                  <a:spcPts val="0"/>
                </a:spcBef>
                <a:spcAft>
                  <a:spcPts val="0"/>
                </a:spcAft>
                <a:defRPr/>
              </a:pPr>
              <a:r>
                <a:rPr lang="zh-CN" altLang="en-US" sz="2000" dirty="0">
                  <a:solidFill>
                    <a:srgbClr val="565656"/>
                  </a:solidFill>
                  <a:latin typeface="微软雅黑" panose="020B0503020204020204" pitchFamily="34" charset="-122"/>
                  <a:ea typeface="微软雅黑" panose="020B0503020204020204" pitchFamily="34" charset="-122"/>
                </a:rPr>
                <a:t>衰退期</a:t>
              </a:r>
              <a:endParaRPr lang="zh-CN" altLang="en-US" sz="2000" dirty="0">
                <a:solidFill>
                  <a:srgbClr val="565656"/>
                </a:solidFill>
                <a:latin typeface="微软雅黑" panose="020B0503020204020204" pitchFamily="34" charset="-122"/>
                <a:ea typeface="微软雅黑" panose="020B0503020204020204" pitchFamily="34" charset="-122"/>
              </a:endParaRPr>
            </a:p>
          </p:txBody>
        </p:sp>
        <p:cxnSp>
          <p:nvCxnSpPr>
            <p:cNvPr id="27" name="直接连接符 26"/>
            <p:cNvCxnSpPr/>
            <p:nvPr/>
          </p:nvCxnSpPr>
          <p:spPr>
            <a:xfrm>
              <a:off x="7338859" y="969096"/>
              <a:ext cx="0" cy="1828800"/>
            </a:xfrm>
            <a:prstGeom prst="line">
              <a:avLst/>
            </a:prstGeom>
            <a:ln w="38100">
              <a:solidFill>
                <a:srgbClr val="808080"/>
              </a:solidFill>
            </a:ln>
          </p:spPr>
          <p:style>
            <a:lnRef idx="1">
              <a:schemeClr val="accent1"/>
            </a:lnRef>
            <a:fillRef idx="0">
              <a:schemeClr val="accent1"/>
            </a:fillRef>
            <a:effectRef idx="0">
              <a:schemeClr val="accent1"/>
            </a:effectRef>
            <a:fontRef idx="minor">
              <a:schemeClr val="tx1"/>
            </a:fontRef>
          </p:style>
        </p:cxnSp>
        <p:sp>
          <p:nvSpPr>
            <p:cNvPr id="28" name="椭圆 26"/>
            <p:cNvSpPr/>
            <p:nvPr/>
          </p:nvSpPr>
          <p:spPr>
            <a:xfrm>
              <a:off x="6648296" y="3204296"/>
              <a:ext cx="1384300" cy="223838"/>
            </a:xfrm>
            <a:custGeom>
              <a:avLst/>
              <a:gdLst>
                <a:gd name="connsiteX0" fmla="*/ 49266 w 1849584"/>
                <a:gd name="connsiteY0" fmla="*/ 0 h 298748"/>
                <a:gd name="connsiteX1" fmla="*/ 1767633 w 1849584"/>
                <a:gd name="connsiteY1" fmla="*/ 0 h 298748"/>
                <a:gd name="connsiteX2" fmla="*/ 1849584 w 1849584"/>
                <a:gd name="connsiteY2" fmla="*/ 298748 h 298748"/>
                <a:gd name="connsiteX3" fmla="*/ 0 w 1849584"/>
                <a:gd name="connsiteY3" fmla="*/ 298748 h 298748"/>
                <a:gd name="connsiteX4" fmla="*/ 49266 w 1849584"/>
                <a:gd name="connsiteY4" fmla="*/ 0 h 298748"/>
                <a:gd name="connsiteX0-1" fmla="*/ 91757 w 1892075"/>
                <a:gd name="connsiteY0-2" fmla="*/ 0 h 298748"/>
                <a:gd name="connsiteX1-3" fmla="*/ 1810124 w 1892075"/>
                <a:gd name="connsiteY1-4" fmla="*/ 0 h 298748"/>
                <a:gd name="connsiteX2-5" fmla="*/ 1892075 w 1892075"/>
                <a:gd name="connsiteY2-6" fmla="*/ 298748 h 298748"/>
                <a:gd name="connsiteX3-7" fmla="*/ 0 w 1892075"/>
                <a:gd name="connsiteY3-8" fmla="*/ 292399 h 298748"/>
                <a:gd name="connsiteX4-9" fmla="*/ 91757 w 1892075"/>
                <a:gd name="connsiteY4-10" fmla="*/ 0 h 298748"/>
                <a:gd name="connsiteX0-11" fmla="*/ 85220 w 1892075"/>
                <a:gd name="connsiteY0-12" fmla="*/ 0 h 298748"/>
                <a:gd name="connsiteX1-13" fmla="*/ 1810124 w 1892075"/>
                <a:gd name="connsiteY1-14" fmla="*/ 0 h 298748"/>
                <a:gd name="connsiteX2-15" fmla="*/ 1892075 w 1892075"/>
                <a:gd name="connsiteY2-16" fmla="*/ 298748 h 298748"/>
                <a:gd name="connsiteX3-17" fmla="*/ 0 w 1892075"/>
                <a:gd name="connsiteY3-18" fmla="*/ 292399 h 298748"/>
                <a:gd name="connsiteX4-19" fmla="*/ 85220 w 1892075"/>
                <a:gd name="connsiteY4-20" fmla="*/ 0 h 298748"/>
                <a:gd name="connsiteX0-21" fmla="*/ 81952 w 1892075"/>
                <a:gd name="connsiteY0-22" fmla="*/ 0 h 298748"/>
                <a:gd name="connsiteX1-23" fmla="*/ 1810124 w 1892075"/>
                <a:gd name="connsiteY1-24" fmla="*/ 0 h 298748"/>
                <a:gd name="connsiteX2-25" fmla="*/ 1892075 w 1892075"/>
                <a:gd name="connsiteY2-26" fmla="*/ 298748 h 298748"/>
                <a:gd name="connsiteX3-27" fmla="*/ 0 w 1892075"/>
                <a:gd name="connsiteY3-28" fmla="*/ 292399 h 298748"/>
                <a:gd name="connsiteX4-29" fmla="*/ 81952 w 1892075"/>
                <a:gd name="connsiteY4-30" fmla="*/ 0 h 298748"/>
                <a:gd name="connsiteX0-31" fmla="*/ 78706 w 1888829"/>
                <a:gd name="connsiteY0-32" fmla="*/ 0 h 298748"/>
                <a:gd name="connsiteX1-33" fmla="*/ 1806878 w 1888829"/>
                <a:gd name="connsiteY1-34" fmla="*/ 0 h 298748"/>
                <a:gd name="connsiteX2-35" fmla="*/ 1888829 w 1888829"/>
                <a:gd name="connsiteY2-36" fmla="*/ 298748 h 298748"/>
                <a:gd name="connsiteX3-37" fmla="*/ 0 w 1888829"/>
                <a:gd name="connsiteY3-38" fmla="*/ 292399 h 298748"/>
                <a:gd name="connsiteX4-39" fmla="*/ 78706 w 1888829"/>
                <a:gd name="connsiteY4-40" fmla="*/ 0 h 2987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888829" h="298748">
                  <a:moveTo>
                    <a:pt x="78706" y="0"/>
                  </a:moveTo>
                  <a:lnTo>
                    <a:pt x="1806878" y="0"/>
                  </a:lnTo>
                  <a:cubicBezTo>
                    <a:pt x="1850628" y="92073"/>
                    <a:pt x="1878717" y="192797"/>
                    <a:pt x="1888829" y="298748"/>
                  </a:cubicBezTo>
                  <a:lnTo>
                    <a:pt x="0" y="292399"/>
                  </a:lnTo>
                  <a:cubicBezTo>
                    <a:pt x="10113" y="186448"/>
                    <a:pt x="34955" y="92073"/>
                    <a:pt x="78706" y="0"/>
                  </a:cubicBezTo>
                  <a:close/>
                </a:path>
              </a:pathLst>
            </a:cu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29" name="TextBox 22"/>
            <p:cNvSpPr txBox="1"/>
            <p:nvPr/>
          </p:nvSpPr>
          <p:spPr>
            <a:xfrm>
              <a:off x="7043813" y="2757732"/>
              <a:ext cx="648072" cy="710387"/>
            </a:xfrm>
            <a:prstGeom prst="rect">
              <a:avLst/>
            </a:prstGeom>
            <a:noFill/>
          </p:spPr>
          <p:txBody>
            <a:bodyPr>
              <a:spAutoFit/>
            </a:bodyPr>
            <a:lstStyle/>
            <a:p>
              <a:pPr eaLnBrk="1" fontAlgn="auto" hangingPunct="1">
                <a:lnSpc>
                  <a:spcPct val="130000"/>
                </a:lnSpc>
                <a:spcBef>
                  <a:spcPts val="0"/>
                </a:spcBef>
                <a:spcAft>
                  <a:spcPts val="0"/>
                </a:spcAft>
                <a:defRPr/>
              </a:pPr>
              <a:r>
                <a:rPr lang="en-US" altLang="zh-CN" sz="3600" b="1" kern="0" dirty="0">
                  <a:ln w="19050">
                    <a:solidFill>
                      <a:srgbClr val="FFFFFF"/>
                    </a:solidFill>
                  </a:ln>
                  <a:solidFill>
                    <a:srgbClr val="C00000"/>
                  </a:solidFill>
                  <a:latin typeface="MS PGothic" panose="020B0600070205080204" charset="-128"/>
                  <a:ea typeface="MS PGothic" panose="020B0600070205080204" charset="-128"/>
                  <a:cs typeface="Arial" panose="020B0604020202020204" pitchFamily="34" charset="0"/>
                </a:rPr>
                <a:t>04</a:t>
              </a:r>
              <a:endParaRPr lang="zh-CN" altLang="en-US" sz="3600" b="1" kern="0" dirty="0">
                <a:ln w="19050">
                  <a:solidFill>
                    <a:srgbClr val="FFFFFF"/>
                  </a:solidFill>
                </a:ln>
                <a:solidFill>
                  <a:srgbClr val="C00000"/>
                </a:solidFill>
                <a:latin typeface="MS PGothic" panose="020B0600070205080204" charset="-128"/>
                <a:ea typeface="MS PGothic" panose="020B0600070205080204" charset="-128"/>
                <a:cs typeface="Arial" panose="020B0604020202020204" pitchFamily="34" charset="0"/>
              </a:endParaRPr>
            </a:p>
          </p:txBody>
        </p:sp>
      </p:grpSp>
      <p:pic>
        <p:nvPicPr>
          <p:cNvPr id="31" name="图片 3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52398" y="151425"/>
            <a:ext cx="876093" cy="617939"/>
          </a:xfrm>
          <a:prstGeom prst="rect">
            <a:avLst/>
          </a:prstGeom>
        </p:spPr>
      </p:pic>
      <p:sp>
        <p:nvSpPr>
          <p:cNvPr id="33" name="TextBox 32"/>
          <p:cNvSpPr txBox="1"/>
          <p:nvPr/>
        </p:nvSpPr>
        <p:spPr>
          <a:xfrm>
            <a:off x="1222263" y="339502"/>
            <a:ext cx="2492990" cy="369332"/>
          </a:xfrm>
          <a:prstGeom prst="rect">
            <a:avLst/>
          </a:prstGeom>
          <a:noFill/>
        </p:spPr>
        <p:txBody>
          <a:bodyPr wrap="none" rtlCol="0">
            <a:spAutoFit/>
          </a:bodyPr>
          <a:lstStyle/>
          <a:p>
            <a:r>
              <a:rPr lang="zh-CN" altLang="en-US" b="1" dirty="0">
                <a:solidFill>
                  <a:schemeClr val="bg1">
                    <a:lumMod val="95000"/>
                  </a:schemeClr>
                </a:solidFill>
                <a:latin typeface="微软雅黑" panose="020B0503020204020204" pitchFamily="34" charset="-122"/>
                <a:ea typeface="微软雅黑" panose="020B0503020204020204" pitchFamily="34" charset="-122"/>
              </a:rPr>
              <a:t>点击此处输入你的内容</a:t>
            </a:r>
            <a:endParaRPr lang="zh-CN" altLang="en-US" b="1"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250" fill="hold"/>
                                        <p:tgtEl>
                                          <p:spTgt spid="2"/>
                                        </p:tgtEl>
                                        <p:attrNameLst>
                                          <p:attrName>ppt_x</p:attrName>
                                        </p:attrNameLst>
                                      </p:cBhvr>
                                      <p:tavLst>
                                        <p:tav tm="0">
                                          <p:val>
                                            <p:strVal val="1+#ppt_w/2"/>
                                          </p:val>
                                        </p:tav>
                                        <p:tav tm="100000">
                                          <p:val>
                                            <p:strVal val="#ppt_x"/>
                                          </p:val>
                                        </p:tav>
                                      </p:tavLst>
                                    </p:anim>
                                    <p:anim calcmode="lin" valueType="num">
                                      <p:cBhvr additive="base">
                                        <p:cTn id="8" dur="125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1250" fill="hold"/>
                                        <p:tgtEl>
                                          <p:spTgt spid="9"/>
                                        </p:tgtEl>
                                        <p:attrNameLst>
                                          <p:attrName>ppt_x</p:attrName>
                                        </p:attrNameLst>
                                      </p:cBhvr>
                                      <p:tavLst>
                                        <p:tav tm="0">
                                          <p:val>
                                            <p:strVal val="1+#ppt_w/2"/>
                                          </p:val>
                                        </p:tav>
                                        <p:tav tm="100000">
                                          <p:val>
                                            <p:strVal val="#ppt_x"/>
                                          </p:val>
                                        </p:tav>
                                      </p:tavLst>
                                    </p:anim>
                                    <p:anim calcmode="lin" valueType="num">
                                      <p:cBhvr additive="base">
                                        <p:cTn id="12" dur="125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1250" fill="hold"/>
                                        <p:tgtEl>
                                          <p:spTgt spid="16"/>
                                        </p:tgtEl>
                                        <p:attrNameLst>
                                          <p:attrName>ppt_x</p:attrName>
                                        </p:attrNameLst>
                                      </p:cBhvr>
                                      <p:tavLst>
                                        <p:tav tm="0">
                                          <p:val>
                                            <p:strVal val="1+#ppt_w/2"/>
                                          </p:val>
                                        </p:tav>
                                        <p:tav tm="100000">
                                          <p:val>
                                            <p:strVal val="#ppt_x"/>
                                          </p:val>
                                        </p:tav>
                                      </p:tavLst>
                                    </p:anim>
                                    <p:anim calcmode="lin" valueType="num">
                                      <p:cBhvr additive="base">
                                        <p:cTn id="16" dur="125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1250" fill="hold"/>
                                        <p:tgtEl>
                                          <p:spTgt spid="23"/>
                                        </p:tgtEl>
                                        <p:attrNameLst>
                                          <p:attrName>ppt_x</p:attrName>
                                        </p:attrNameLst>
                                      </p:cBhvr>
                                      <p:tavLst>
                                        <p:tav tm="0">
                                          <p:val>
                                            <p:strVal val="1+#ppt_w/2"/>
                                          </p:val>
                                        </p:tav>
                                        <p:tav tm="100000">
                                          <p:val>
                                            <p:strVal val="#ppt_x"/>
                                          </p:val>
                                        </p:tav>
                                      </p:tavLst>
                                    </p:anim>
                                    <p:anim calcmode="lin" valueType="num">
                                      <p:cBhvr additive="base">
                                        <p:cTn id="20" dur="125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971550" y="3508375"/>
            <a:ext cx="7034213" cy="1045176"/>
            <a:chOff x="971550" y="3508375"/>
            <a:chExt cx="7034213" cy="1045176"/>
          </a:xfrm>
        </p:grpSpPr>
        <p:sp>
          <p:nvSpPr>
            <p:cNvPr id="3" name="椭圆 8"/>
            <p:cNvSpPr>
              <a:spLocks noChangeArrowheads="1"/>
            </p:cNvSpPr>
            <p:nvPr/>
          </p:nvSpPr>
          <p:spPr bwMode="auto">
            <a:xfrm>
              <a:off x="971550" y="3508375"/>
              <a:ext cx="7034213" cy="790575"/>
            </a:xfrm>
            <a:custGeom>
              <a:avLst/>
              <a:gdLst>
                <a:gd name="T0" fmla="*/ 0 w 7034766"/>
                <a:gd name="T1" fmla="*/ 0 h 791278"/>
                <a:gd name="T2" fmla="*/ 7034766 w 7034766"/>
                <a:gd name="T3" fmla="*/ 791278 h 791278"/>
              </a:gdLst>
              <a:ahLst/>
              <a:cxnLst/>
              <a:rect l="T0" t="T1" r="T2" b="T3"/>
              <a:pathLst>
                <a:path w="7034766" h="791278">
                  <a:moveTo>
                    <a:pt x="3517383" y="0"/>
                  </a:moveTo>
                  <a:cubicBezTo>
                    <a:pt x="5027813" y="0"/>
                    <a:pt x="6344283" y="318829"/>
                    <a:pt x="7034766" y="791278"/>
                  </a:cubicBezTo>
                  <a:cubicBezTo>
                    <a:pt x="6205735" y="440222"/>
                    <a:pt x="4938050" y="216024"/>
                    <a:pt x="3517383" y="216024"/>
                  </a:cubicBezTo>
                  <a:cubicBezTo>
                    <a:pt x="2096717" y="216024"/>
                    <a:pt x="829032" y="440222"/>
                    <a:pt x="0" y="791278"/>
                  </a:cubicBezTo>
                  <a:cubicBezTo>
                    <a:pt x="690483" y="318829"/>
                    <a:pt x="2006953" y="0"/>
                    <a:pt x="3517383" y="0"/>
                  </a:cubicBezTo>
                  <a:close/>
                </a:path>
              </a:pathLst>
            </a:custGeom>
            <a:solidFill>
              <a:srgbClr val="C0C0C0"/>
            </a:solidFill>
            <a:ln>
              <a:noFill/>
            </a:ln>
            <a:extLst>
              <a:ext uri="{91240B29-F687-4F45-9708-019B960494DF}">
                <a14:hiddenLine xmlns:a14="http://schemas.microsoft.com/office/drawing/2010/main" w="57150">
                  <a:solidFill>
                    <a:srgbClr val="395E8A"/>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TextBox 87"/>
            <p:cNvSpPr>
              <a:spLocks noChangeArrowheads="1"/>
            </p:cNvSpPr>
            <p:nvPr/>
          </p:nvSpPr>
          <p:spPr bwMode="auto">
            <a:xfrm>
              <a:off x="2181225" y="4090988"/>
              <a:ext cx="4619625" cy="4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ts val="1500"/>
                </a:lnSpc>
              </a:pPr>
              <a:r>
                <a:rPr lang="en-US" sz="1100" b="1" dirty="0">
                  <a:solidFill>
                    <a:srgbClr val="E60027"/>
                  </a:solidFill>
                  <a:latin typeface="微软雅黑" panose="020B0503020204020204" pitchFamily="34" charset="-122"/>
                  <a:ea typeface="微软雅黑" panose="020B0503020204020204" pitchFamily="34" charset="-122"/>
                  <a:sym typeface="微软雅黑" panose="020B0503020204020204" pitchFamily="34" charset="-122"/>
                </a:rPr>
                <a:t>Please add text here. According to the need to adjust the font size. The text use justified</a:t>
              </a:r>
              <a:r>
                <a:rPr lang="en-US" sz="1100" b="1" dirty="0">
                  <a:solidFill>
                    <a:srgbClr val="FF6400"/>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1100" b="1" dirty="0">
                <a:solidFill>
                  <a:srgbClr val="FF64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5" name="组合 4"/>
          <p:cNvGrpSpPr/>
          <p:nvPr/>
        </p:nvGrpSpPr>
        <p:grpSpPr>
          <a:xfrm>
            <a:off x="3627438" y="1038225"/>
            <a:ext cx="1728787" cy="2555875"/>
            <a:chOff x="3627438" y="1038225"/>
            <a:chExt cx="1728787" cy="2555875"/>
          </a:xfrm>
        </p:grpSpPr>
        <p:grpSp>
          <p:nvGrpSpPr>
            <p:cNvPr id="6" name="Group 5"/>
            <p:cNvGrpSpPr/>
            <p:nvPr/>
          </p:nvGrpSpPr>
          <p:grpSpPr bwMode="auto">
            <a:xfrm>
              <a:off x="3627438" y="1865313"/>
              <a:ext cx="1728787" cy="1728787"/>
              <a:chOff x="0" y="0"/>
              <a:chExt cx="1728192" cy="1728192"/>
            </a:xfrm>
          </p:grpSpPr>
          <p:sp>
            <p:nvSpPr>
              <p:cNvPr id="8" name="五角星 68"/>
              <p:cNvSpPr>
                <a:spLocks noChangeArrowheads="1"/>
              </p:cNvSpPr>
              <p:nvPr/>
            </p:nvSpPr>
            <p:spPr bwMode="auto">
              <a:xfrm>
                <a:off x="0" y="0"/>
                <a:ext cx="1728192" cy="1728192"/>
              </a:xfrm>
              <a:prstGeom prst="star5">
                <a:avLst/>
              </a:prstGeom>
              <a:solidFill>
                <a:srgbClr val="FF6400"/>
              </a:solidFill>
              <a:ln>
                <a:noFill/>
              </a:ln>
              <a:extLst>
                <a:ext uri="{91240B29-F687-4F45-9708-019B960494DF}">
                  <a14:hiddenLine xmlns:a14="http://schemas.microsoft.com/office/drawing/2010/main" w="57150">
                    <a:solidFill>
                      <a:srgbClr val="395E8A"/>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五角星 32"/>
              <p:cNvSpPr>
                <a:spLocks noChangeArrowheads="1"/>
              </p:cNvSpPr>
              <p:nvPr/>
            </p:nvSpPr>
            <p:spPr bwMode="auto">
              <a:xfrm>
                <a:off x="330116" y="1204861"/>
                <a:ext cx="1067960" cy="523331"/>
              </a:xfrm>
              <a:custGeom>
                <a:avLst/>
                <a:gdLst>
                  <a:gd name="T0" fmla="*/ 0 w 1067960"/>
                  <a:gd name="T1" fmla="*/ 0 h 523331"/>
                  <a:gd name="T2" fmla="*/ 1067960 w 1067960"/>
                  <a:gd name="T3" fmla="*/ 523331 h 523331"/>
                </a:gdLst>
                <a:ahLst/>
                <a:cxnLst/>
                <a:rect l="T0" t="T1" r="T2" b="T3"/>
                <a:pathLst>
                  <a:path w="1067960" h="523331">
                    <a:moveTo>
                      <a:pt x="27583" y="0"/>
                    </a:moveTo>
                    <a:cubicBezTo>
                      <a:pt x="177403" y="83799"/>
                      <a:pt x="350143" y="131310"/>
                      <a:pt x="533980" y="131310"/>
                    </a:cubicBezTo>
                    <a:cubicBezTo>
                      <a:pt x="717817" y="131310"/>
                      <a:pt x="890558" y="83799"/>
                      <a:pt x="1040377" y="0"/>
                    </a:cubicBezTo>
                    <a:lnTo>
                      <a:pt x="1067960" y="523331"/>
                    </a:lnTo>
                    <a:lnTo>
                      <a:pt x="533980" y="305870"/>
                    </a:lnTo>
                    <a:lnTo>
                      <a:pt x="0" y="523331"/>
                    </a:lnTo>
                    <a:close/>
                  </a:path>
                </a:pathLst>
              </a:custGeom>
              <a:solidFill>
                <a:srgbClr val="B05C00"/>
              </a:solidFill>
              <a:ln>
                <a:noFill/>
              </a:ln>
              <a:extLst>
                <a:ext uri="{91240B29-F687-4F45-9708-019B960494DF}">
                  <a14:hiddenLine xmlns:a14="http://schemas.microsoft.com/office/drawing/2010/main" w="57150">
                    <a:solidFill>
                      <a:srgbClr val="395E8A"/>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TextBox 70"/>
              <p:cNvSpPr>
                <a:spLocks noChangeArrowheads="1"/>
              </p:cNvSpPr>
              <p:nvPr/>
            </p:nvSpPr>
            <p:spPr bwMode="auto">
              <a:xfrm>
                <a:off x="606653" y="479375"/>
                <a:ext cx="51488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sz="44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44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7" name="TextBox 88"/>
            <p:cNvSpPr>
              <a:spLocks noChangeArrowheads="1"/>
            </p:cNvSpPr>
            <p:nvPr/>
          </p:nvSpPr>
          <p:spPr bwMode="auto">
            <a:xfrm>
              <a:off x="3744913" y="1038225"/>
              <a:ext cx="1500187"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ts val="1500"/>
                </a:lnSpc>
              </a:pPr>
              <a:r>
                <a:rPr lang="en-US" sz="1100" dirty="0">
                  <a:solidFill>
                    <a:srgbClr val="282828"/>
                  </a:solidFill>
                  <a:latin typeface="微软雅黑" panose="020B0503020204020204" pitchFamily="34" charset="-122"/>
                  <a:ea typeface="微软雅黑" panose="020B0503020204020204" pitchFamily="34" charset="-122"/>
                  <a:sym typeface="微软雅黑" panose="020B0503020204020204" pitchFamily="34" charset="-122"/>
                </a:rPr>
                <a:t>According to the need to adjust the font size. </a:t>
              </a:r>
              <a:endParaRPr lang="zh-CN" altLang="en-US" sz="1100" dirty="0">
                <a:solidFill>
                  <a:srgbClr val="282828"/>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11" name="组合 10"/>
          <p:cNvGrpSpPr/>
          <p:nvPr/>
        </p:nvGrpSpPr>
        <p:grpSpPr>
          <a:xfrm>
            <a:off x="2152650" y="1492250"/>
            <a:ext cx="1528763" cy="2232025"/>
            <a:chOff x="2152650" y="1492250"/>
            <a:chExt cx="1528763" cy="2232025"/>
          </a:xfrm>
        </p:grpSpPr>
        <p:grpSp>
          <p:nvGrpSpPr>
            <p:cNvPr id="12" name="Group 9"/>
            <p:cNvGrpSpPr/>
            <p:nvPr/>
          </p:nvGrpSpPr>
          <p:grpSpPr bwMode="auto">
            <a:xfrm rot="21120000">
              <a:off x="2282825" y="2327275"/>
              <a:ext cx="1398588" cy="1397000"/>
              <a:chOff x="0" y="0"/>
              <a:chExt cx="1728192" cy="1728192"/>
            </a:xfrm>
          </p:grpSpPr>
          <p:sp>
            <p:nvSpPr>
              <p:cNvPr id="14" name="五角星 72"/>
              <p:cNvSpPr>
                <a:spLocks noChangeArrowheads="1"/>
              </p:cNvSpPr>
              <p:nvPr/>
            </p:nvSpPr>
            <p:spPr bwMode="auto">
              <a:xfrm>
                <a:off x="0" y="0"/>
                <a:ext cx="1728192" cy="1728192"/>
              </a:xfrm>
              <a:prstGeom prst="star5">
                <a:avLst/>
              </a:prstGeom>
              <a:solidFill>
                <a:srgbClr val="C00000"/>
              </a:solidFill>
              <a:ln>
                <a:noFill/>
              </a:ln>
              <a:extLst>
                <a:ext uri="{91240B29-F687-4F45-9708-019B960494DF}">
                  <a14:hiddenLine xmlns:a14="http://schemas.microsoft.com/office/drawing/2010/main" w="57150">
                    <a:solidFill>
                      <a:srgbClr val="395E8A"/>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五角星 32"/>
              <p:cNvSpPr>
                <a:spLocks noChangeArrowheads="1"/>
              </p:cNvSpPr>
              <p:nvPr/>
            </p:nvSpPr>
            <p:spPr bwMode="auto">
              <a:xfrm>
                <a:off x="330116" y="1204861"/>
                <a:ext cx="1067960" cy="523331"/>
              </a:xfrm>
              <a:custGeom>
                <a:avLst/>
                <a:gdLst>
                  <a:gd name="T0" fmla="*/ 0 w 1067960"/>
                  <a:gd name="T1" fmla="*/ 0 h 523331"/>
                  <a:gd name="T2" fmla="*/ 1067960 w 1067960"/>
                  <a:gd name="T3" fmla="*/ 523331 h 523331"/>
                </a:gdLst>
                <a:ahLst/>
                <a:cxnLst/>
                <a:rect l="T0" t="T1" r="T2" b="T3"/>
                <a:pathLst>
                  <a:path w="1067960" h="523331">
                    <a:moveTo>
                      <a:pt x="27583" y="0"/>
                    </a:moveTo>
                    <a:cubicBezTo>
                      <a:pt x="177403" y="83799"/>
                      <a:pt x="350143" y="131310"/>
                      <a:pt x="533980" y="131310"/>
                    </a:cubicBezTo>
                    <a:cubicBezTo>
                      <a:pt x="717817" y="131310"/>
                      <a:pt x="890558" y="83799"/>
                      <a:pt x="1040377" y="0"/>
                    </a:cubicBezTo>
                    <a:lnTo>
                      <a:pt x="1067960" y="523331"/>
                    </a:lnTo>
                    <a:lnTo>
                      <a:pt x="533980" y="305870"/>
                    </a:lnTo>
                    <a:lnTo>
                      <a:pt x="0" y="523331"/>
                    </a:lnTo>
                    <a:close/>
                  </a:path>
                </a:pathLst>
              </a:custGeom>
              <a:solidFill>
                <a:srgbClr val="282828"/>
              </a:solidFill>
              <a:ln>
                <a:noFill/>
              </a:ln>
              <a:extLst>
                <a:ext uri="{91240B29-F687-4F45-9708-019B960494DF}">
                  <a14:hiddenLine xmlns:a14="http://schemas.microsoft.com/office/drawing/2010/main" w="57150">
                    <a:solidFill>
                      <a:srgbClr val="395E8A"/>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TextBox 74"/>
              <p:cNvSpPr>
                <a:spLocks noChangeArrowheads="1"/>
              </p:cNvSpPr>
              <p:nvPr/>
            </p:nvSpPr>
            <p:spPr bwMode="auto">
              <a:xfrm>
                <a:off x="582524" y="479375"/>
                <a:ext cx="563145" cy="798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sz="3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sz="3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3" name="TextBox 89"/>
            <p:cNvSpPr>
              <a:spLocks noChangeArrowheads="1"/>
            </p:cNvSpPr>
            <p:nvPr/>
          </p:nvSpPr>
          <p:spPr bwMode="auto">
            <a:xfrm>
              <a:off x="2152650" y="1492250"/>
              <a:ext cx="1501775"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ts val="1500"/>
                </a:lnSpc>
              </a:pPr>
              <a:r>
                <a:rPr lang="en-US" sz="1100" dirty="0">
                  <a:solidFill>
                    <a:srgbClr val="282828"/>
                  </a:solidFill>
                  <a:latin typeface="微软雅黑" panose="020B0503020204020204" pitchFamily="34" charset="-122"/>
                  <a:ea typeface="微软雅黑" panose="020B0503020204020204" pitchFamily="34" charset="-122"/>
                  <a:sym typeface="微软雅黑" panose="020B0503020204020204" pitchFamily="34" charset="-122"/>
                </a:rPr>
                <a:t>According to the need to adjust the font size. </a:t>
              </a:r>
              <a:endParaRPr lang="zh-CN" altLang="en-US" sz="1100" dirty="0">
                <a:solidFill>
                  <a:srgbClr val="282828"/>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17" name="组合 16"/>
          <p:cNvGrpSpPr/>
          <p:nvPr/>
        </p:nvGrpSpPr>
        <p:grpSpPr>
          <a:xfrm>
            <a:off x="5300663" y="1492250"/>
            <a:ext cx="1522412" cy="2192338"/>
            <a:chOff x="5300663" y="1492250"/>
            <a:chExt cx="1522412" cy="2192338"/>
          </a:xfrm>
        </p:grpSpPr>
        <p:grpSp>
          <p:nvGrpSpPr>
            <p:cNvPr id="18" name="Group 17"/>
            <p:cNvGrpSpPr/>
            <p:nvPr/>
          </p:nvGrpSpPr>
          <p:grpSpPr bwMode="auto">
            <a:xfrm rot="480000">
              <a:off x="5300663" y="2286000"/>
              <a:ext cx="1398587" cy="1398588"/>
              <a:chOff x="0" y="0"/>
              <a:chExt cx="1728192" cy="1728192"/>
            </a:xfrm>
          </p:grpSpPr>
          <p:sp>
            <p:nvSpPr>
              <p:cNvPr id="20" name="五角星 80"/>
              <p:cNvSpPr>
                <a:spLocks noChangeArrowheads="1"/>
              </p:cNvSpPr>
              <p:nvPr/>
            </p:nvSpPr>
            <p:spPr bwMode="auto">
              <a:xfrm>
                <a:off x="0" y="0"/>
                <a:ext cx="1728192" cy="1728192"/>
              </a:xfrm>
              <a:prstGeom prst="star5">
                <a:avLst/>
              </a:prstGeom>
              <a:solidFill>
                <a:srgbClr val="C00000"/>
              </a:solidFill>
              <a:ln>
                <a:noFill/>
              </a:ln>
              <a:extLst>
                <a:ext uri="{91240B29-F687-4F45-9708-019B960494DF}">
                  <a14:hiddenLine xmlns:a14="http://schemas.microsoft.com/office/drawing/2010/main" w="57150">
                    <a:solidFill>
                      <a:srgbClr val="395E8A"/>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五角星 32"/>
              <p:cNvSpPr>
                <a:spLocks noChangeArrowheads="1"/>
              </p:cNvSpPr>
              <p:nvPr/>
            </p:nvSpPr>
            <p:spPr bwMode="auto">
              <a:xfrm>
                <a:off x="330116" y="1204861"/>
                <a:ext cx="1067960" cy="523331"/>
              </a:xfrm>
              <a:custGeom>
                <a:avLst/>
                <a:gdLst>
                  <a:gd name="T0" fmla="*/ 0 w 1067960"/>
                  <a:gd name="T1" fmla="*/ 0 h 523331"/>
                  <a:gd name="T2" fmla="*/ 1067960 w 1067960"/>
                  <a:gd name="T3" fmla="*/ 523331 h 523331"/>
                </a:gdLst>
                <a:ahLst/>
                <a:cxnLst/>
                <a:rect l="T0" t="T1" r="T2" b="T3"/>
                <a:pathLst>
                  <a:path w="1067960" h="523331">
                    <a:moveTo>
                      <a:pt x="27583" y="0"/>
                    </a:moveTo>
                    <a:cubicBezTo>
                      <a:pt x="177403" y="83799"/>
                      <a:pt x="350143" y="131310"/>
                      <a:pt x="533980" y="131310"/>
                    </a:cubicBezTo>
                    <a:cubicBezTo>
                      <a:pt x="717817" y="131310"/>
                      <a:pt x="890558" y="83799"/>
                      <a:pt x="1040377" y="0"/>
                    </a:cubicBezTo>
                    <a:lnTo>
                      <a:pt x="1067960" y="523331"/>
                    </a:lnTo>
                    <a:lnTo>
                      <a:pt x="533980" y="305870"/>
                    </a:lnTo>
                    <a:lnTo>
                      <a:pt x="0" y="523331"/>
                    </a:lnTo>
                    <a:close/>
                  </a:path>
                </a:pathLst>
              </a:custGeom>
              <a:solidFill>
                <a:srgbClr val="282828"/>
              </a:solidFill>
              <a:ln>
                <a:noFill/>
              </a:ln>
              <a:extLst>
                <a:ext uri="{91240B29-F687-4F45-9708-019B960494DF}">
                  <a14:hiddenLine xmlns:a14="http://schemas.microsoft.com/office/drawing/2010/main" w="57150">
                    <a:solidFill>
                      <a:srgbClr val="395E8A"/>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TextBox 82"/>
              <p:cNvSpPr>
                <a:spLocks noChangeArrowheads="1"/>
              </p:cNvSpPr>
              <p:nvPr/>
            </p:nvSpPr>
            <p:spPr bwMode="auto">
              <a:xfrm>
                <a:off x="582524" y="479375"/>
                <a:ext cx="563145" cy="798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sz="3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4</a:t>
                </a:r>
                <a:endParaRPr lang="zh-CN" altLang="en-US" sz="3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9" name="TextBox 90"/>
            <p:cNvSpPr>
              <a:spLocks noChangeArrowheads="1"/>
            </p:cNvSpPr>
            <p:nvPr/>
          </p:nvSpPr>
          <p:spPr bwMode="auto">
            <a:xfrm>
              <a:off x="5321300" y="1492250"/>
              <a:ext cx="1501775"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ts val="1500"/>
                </a:lnSpc>
              </a:pPr>
              <a:r>
                <a:rPr lang="en-US" sz="1100" dirty="0">
                  <a:solidFill>
                    <a:srgbClr val="282828"/>
                  </a:solidFill>
                  <a:latin typeface="微软雅黑" panose="020B0503020204020204" pitchFamily="34" charset="-122"/>
                  <a:ea typeface="微软雅黑" panose="020B0503020204020204" pitchFamily="34" charset="-122"/>
                  <a:sym typeface="微软雅黑" panose="020B0503020204020204" pitchFamily="34" charset="-122"/>
                </a:rPr>
                <a:t>According to the need to adjust the font size. </a:t>
              </a:r>
              <a:endParaRPr lang="zh-CN" altLang="en-US" sz="1100" dirty="0">
                <a:solidFill>
                  <a:srgbClr val="282828"/>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23" name="组合 22"/>
          <p:cNvGrpSpPr/>
          <p:nvPr/>
        </p:nvGrpSpPr>
        <p:grpSpPr>
          <a:xfrm>
            <a:off x="762000" y="1957388"/>
            <a:ext cx="1574800" cy="1992312"/>
            <a:chOff x="762000" y="1957388"/>
            <a:chExt cx="1574800" cy="1992312"/>
          </a:xfrm>
        </p:grpSpPr>
        <p:grpSp>
          <p:nvGrpSpPr>
            <p:cNvPr id="24" name="Group 13"/>
            <p:cNvGrpSpPr/>
            <p:nvPr/>
          </p:nvGrpSpPr>
          <p:grpSpPr bwMode="auto">
            <a:xfrm rot="20618073">
              <a:off x="1119188" y="2730500"/>
              <a:ext cx="1217612" cy="1219200"/>
              <a:chOff x="0" y="0"/>
              <a:chExt cx="1728192" cy="1728192"/>
            </a:xfrm>
          </p:grpSpPr>
          <p:sp>
            <p:nvSpPr>
              <p:cNvPr id="26" name="五角星 76"/>
              <p:cNvSpPr>
                <a:spLocks noChangeArrowheads="1"/>
              </p:cNvSpPr>
              <p:nvPr/>
            </p:nvSpPr>
            <p:spPr bwMode="auto">
              <a:xfrm>
                <a:off x="0" y="0"/>
                <a:ext cx="1728192" cy="1728192"/>
              </a:xfrm>
              <a:prstGeom prst="star5">
                <a:avLst/>
              </a:prstGeom>
              <a:solidFill>
                <a:srgbClr val="FF6400"/>
              </a:solidFill>
              <a:ln>
                <a:noFill/>
              </a:ln>
              <a:extLst>
                <a:ext uri="{91240B29-F687-4F45-9708-019B960494DF}">
                  <a14:hiddenLine xmlns:a14="http://schemas.microsoft.com/office/drawing/2010/main" w="57150">
                    <a:solidFill>
                      <a:srgbClr val="395E8A"/>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 name="五角星 32"/>
              <p:cNvSpPr>
                <a:spLocks noChangeArrowheads="1"/>
              </p:cNvSpPr>
              <p:nvPr/>
            </p:nvSpPr>
            <p:spPr bwMode="auto">
              <a:xfrm>
                <a:off x="330116" y="1204861"/>
                <a:ext cx="1067960" cy="523331"/>
              </a:xfrm>
              <a:custGeom>
                <a:avLst/>
                <a:gdLst>
                  <a:gd name="T0" fmla="*/ 0 w 1067960"/>
                  <a:gd name="T1" fmla="*/ 0 h 523331"/>
                  <a:gd name="T2" fmla="*/ 1067960 w 1067960"/>
                  <a:gd name="T3" fmla="*/ 523331 h 523331"/>
                </a:gdLst>
                <a:ahLst/>
                <a:cxnLst/>
                <a:rect l="T0" t="T1" r="T2" b="T3"/>
                <a:pathLst>
                  <a:path w="1067960" h="523331">
                    <a:moveTo>
                      <a:pt x="27583" y="0"/>
                    </a:moveTo>
                    <a:cubicBezTo>
                      <a:pt x="177403" y="83799"/>
                      <a:pt x="350143" y="131310"/>
                      <a:pt x="533980" y="131310"/>
                    </a:cubicBezTo>
                    <a:cubicBezTo>
                      <a:pt x="717817" y="131310"/>
                      <a:pt x="890558" y="83799"/>
                      <a:pt x="1040377" y="0"/>
                    </a:cubicBezTo>
                    <a:lnTo>
                      <a:pt x="1067960" y="523331"/>
                    </a:lnTo>
                    <a:lnTo>
                      <a:pt x="533980" y="305870"/>
                    </a:lnTo>
                    <a:lnTo>
                      <a:pt x="0" y="523331"/>
                    </a:lnTo>
                    <a:close/>
                  </a:path>
                </a:pathLst>
              </a:custGeom>
              <a:solidFill>
                <a:srgbClr val="B05C00"/>
              </a:solidFill>
              <a:ln>
                <a:noFill/>
              </a:ln>
              <a:extLst>
                <a:ext uri="{91240B29-F687-4F45-9708-019B960494DF}">
                  <a14:hiddenLine xmlns:a14="http://schemas.microsoft.com/office/drawing/2010/main" w="57150">
                    <a:solidFill>
                      <a:srgbClr val="395E8A"/>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8" name="TextBox 78"/>
              <p:cNvSpPr>
                <a:spLocks noChangeArrowheads="1"/>
              </p:cNvSpPr>
              <p:nvPr/>
            </p:nvSpPr>
            <p:spPr bwMode="auto">
              <a:xfrm>
                <a:off x="572902" y="493115"/>
                <a:ext cx="582386" cy="785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sz="3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sz="3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25" name="TextBox 91"/>
            <p:cNvSpPr>
              <a:spLocks noChangeArrowheads="1"/>
            </p:cNvSpPr>
            <p:nvPr/>
          </p:nvSpPr>
          <p:spPr bwMode="auto">
            <a:xfrm>
              <a:off x="762000" y="1957388"/>
              <a:ext cx="1500188" cy="66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ts val="1500"/>
                </a:lnSpc>
              </a:pPr>
              <a:r>
                <a:rPr lang="en-US" sz="1100" dirty="0">
                  <a:solidFill>
                    <a:srgbClr val="282828"/>
                  </a:solidFill>
                  <a:latin typeface="微软雅黑" panose="020B0503020204020204" pitchFamily="34" charset="-122"/>
                  <a:ea typeface="微软雅黑" panose="020B0503020204020204" pitchFamily="34" charset="-122"/>
                  <a:sym typeface="微软雅黑" panose="020B0503020204020204" pitchFamily="34" charset="-122"/>
                </a:rPr>
                <a:t>According to the need to adjust the font size. </a:t>
              </a:r>
              <a:endParaRPr lang="zh-CN" altLang="en-US" sz="1100" dirty="0">
                <a:solidFill>
                  <a:srgbClr val="282828"/>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29" name="组合 28"/>
          <p:cNvGrpSpPr/>
          <p:nvPr/>
        </p:nvGrpSpPr>
        <p:grpSpPr>
          <a:xfrm>
            <a:off x="6645275" y="1957388"/>
            <a:ext cx="1628775" cy="1992312"/>
            <a:chOff x="6645275" y="1957388"/>
            <a:chExt cx="1628775" cy="1992312"/>
          </a:xfrm>
        </p:grpSpPr>
        <p:grpSp>
          <p:nvGrpSpPr>
            <p:cNvPr id="30" name="Group 21"/>
            <p:cNvGrpSpPr/>
            <p:nvPr/>
          </p:nvGrpSpPr>
          <p:grpSpPr bwMode="auto">
            <a:xfrm rot="967929">
              <a:off x="6645275" y="2730500"/>
              <a:ext cx="1217613" cy="1219200"/>
              <a:chOff x="0" y="0"/>
              <a:chExt cx="1728192" cy="1728192"/>
            </a:xfrm>
          </p:grpSpPr>
          <p:sp>
            <p:nvSpPr>
              <p:cNvPr id="32" name="五角星 84"/>
              <p:cNvSpPr>
                <a:spLocks noChangeArrowheads="1"/>
              </p:cNvSpPr>
              <p:nvPr/>
            </p:nvSpPr>
            <p:spPr bwMode="auto">
              <a:xfrm>
                <a:off x="0" y="0"/>
                <a:ext cx="1728192" cy="1728192"/>
              </a:xfrm>
              <a:prstGeom prst="star5">
                <a:avLst/>
              </a:prstGeom>
              <a:solidFill>
                <a:srgbClr val="FF6400"/>
              </a:solidFill>
              <a:ln>
                <a:noFill/>
              </a:ln>
              <a:extLst>
                <a:ext uri="{91240B29-F687-4F45-9708-019B960494DF}">
                  <a14:hiddenLine xmlns:a14="http://schemas.microsoft.com/office/drawing/2010/main" w="57150">
                    <a:solidFill>
                      <a:srgbClr val="395E8A"/>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 name="五角星 32"/>
              <p:cNvSpPr>
                <a:spLocks noChangeArrowheads="1"/>
              </p:cNvSpPr>
              <p:nvPr/>
            </p:nvSpPr>
            <p:spPr bwMode="auto">
              <a:xfrm>
                <a:off x="330116" y="1204861"/>
                <a:ext cx="1067960" cy="523331"/>
              </a:xfrm>
              <a:custGeom>
                <a:avLst/>
                <a:gdLst>
                  <a:gd name="T0" fmla="*/ 0 w 1067960"/>
                  <a:gd name="T1" fmla="*/ 0 h 523331"/>
                  <a:gd name="T2" fmla="*/ 1067960 w 1067960"/>
                  <a:gd name="T3" fmla="*/ 523331 h 523331"/>
                </a:gdLst>
                <a:ahLst/>
                <a:cxnLst/>
                <a:rect l="T0" t="T1" r="T2" b="T3"/>
                <a:pathLst>
                  <a:path w="1067960" h="523331">
                    <a:moveTo>
                      <a:pt x="27583" y="0"/>
                    </a:moveTo>
                    <a:cubicBezTo>
                      <a:pt x="177403" y="83799"/>
                      <a:pt x="350143" y="131310"/>
                      <a:pt x="533980" y="131310"/>
                    </a:cubicBezTo>
                    <a:cubicBezTo>
                      <a:pt x="717817" y="131310"/>
                      <a:pt x="890558" y="83799"/>
                      <a:pt x="1040377" y="0"/>
                    </a:cubicBezTo>
                    <a:lnTo>
                      <a:pt x="1067960" y="523331"/>
                    </a:lnTo>
                    <a:lnTo>
                      <a:pt x="533980" y="305870"/>
                    </a:lnTo>
                    <a:lnTo>
                      <a:pt x="0" y="523331"/>
                    </a:lnTo>
                    <a:close/>
                  </a:path>
                </a:pathLst>
              </a:custGeom>
              <a:solidFill>
                <a:srgbClr val="B05C00"/>
              </a:solidFill>
              <a:ln>
                <a:noFill/>
              </a:ln>
              <a:extLst>
                <a:ext uri="{91240B29-F687-4F45-9708-019B960494DF}">
                  <a14:hiddenLine xmlns:a14="http://schemas.microsoft.com/office/drawing/2010/main" w="57150">
                    <a:solidFill>
                      <a:srgbClr val="395E8A"/>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4" name="TextBox 86"/>
              <p:cNvSpPr>
                <a:spLocks noChangeArrowheads="1"/>
              </p:cNvSpPr>
              <p:nvPr/>
            </p:nvSpPr>
            <p:spPr bwMode="auto">
              <a:xfrm>
                <a:off x="572902" y="493115"/>
                <a:ext cx="582386" cy="785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sz="3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5</a:t>
                </a:r>
                <a:endParaRPr lang="zh-CN" altLang="en-US" sz="3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31" name="TextBox 92"/>
            <p:cNvSpPr>
              <a:spLocks noChangeArrowheads="1"/>
            </p:cNvSpPr>
            <p:nvPr/>
          </p:nvSpPr>
          <p:spPr bwMode="auto">
            <a:xfrm>
              <a:off x="6772275" y="1957388"/>
              <a:ext cx="1501775" cy="66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ts val="1500"/>
                </a:lnSpc>
              </a:pPr>
              <a:r>
                <a:rPr lang="en-US" sz="1100" dirty="0">
                  <a:solidFill>
                    <a:srgbClr val="282828"/>
                  </a:solidFill>
                  <a:latin typeface="微软雅黑" panose="020B0503020204020204" pitchFamily="34" charset="-122"/>
                  <a:ea typeface="微软雅黑" panose="020B0503020204020204" pitchFamily="34" charset="-122"/>
                  <a:sym typeface="微软雅黑" panose="020B0503020204020204" pitchFamily="34" charset="-122"/>
                </a:rPr>
                <a:t>According to the need to adjust the font size. </a:t>
              </a:r>
              <a:endParaRPr lang="zh-CN" altLang="en-US" sz="1100" dirty="0">
                <a:solidFill>
                  <a:srgbClr val="282828"/>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35" name="图片 3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52398" y="151425"/>
            <a:ext cx="876093" cy="617939"/>
          </a:xfrm>
          <a:prstGeom prst="rect">
            <a:avLst/>
          </a:prstGeom>
        </p:spPr>
      </p:pic>
      <p:sp>
        <p:nvSpPr>
          <p:cNvPr id="36" name="TextBox 35"/>
          <p:cNvSpPr txBox="1"/>
          <p:nvPr/>
        </p:nvSpPr>
        <p:spPr>
          <a:xfrm>
            <a:off x="1222263" y="339502"/>
            <a:ext cx="2492990" cy="369332"/>
          </a:xfrm>
          <a:prstGeom prst="rect">
            <a:avLst/>
          </a:prstGeom>
          <a:noFill/>
        </p:spPr>
        <p:txBody>
          <a:bodyPr wrap="none" rtlCol="0">
            <a:spAutoFit/>
          </a:bodyPr>
          <a:lstStyle/>
          <a:p>
            <a:r>
              <a:rPr lang="zh-CN" altLang="en-US" b="1" dirty="0">
                <a:solidFill>
                  <a:schemeClr val="bg1">
                    <a:lumMod val="95000"/>
                  </a:schemeClr>
                </a:solidFill>
                <a:latin typeface="微软雅黑" panose="020B0503020204020204" pitchFamily="34" charset="-122"/>
                <a:ea typeface="微软雅黑" panose="020B0503020204020204" pitchFamily="34" charset="-122"/>
              </a:rPr>
              <a:t>点击此处输入你的内容</a:t>
            </a:r>
            <a:endParaRPr lang="zh-CN" altLang="en-US" b="1"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1000"/>
                                        <p:tgtEl>
                                          <p:spTgt spid="2"/>
                                        </p:tgtEl>
                                      </p:cBhvr>
                                    </p:animEffect>
                                  </p:childTnLst>
                                </p:cTn>
                              </p:par>
                            </p:childTnLst>
                          </p:cTn>
                        </p:par>
                        <p:par>
                          <p:cTn id="8" fill="hold">
                            <p:stCondLst>
                              <p:cond delay="1000"/>
                            </p:stCondLst>
                            <p:childTnLst>
                              <p:par>
                                <p:cTn id="9" presetID="52" presetClass="entr" presetSubtype="0"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Scale>
                                      <p:cBhvr>
                                        <p:cTn id="11" dur="1000" decel="50000" fill="hold">
                                          <p:stCondLst>
                                            <p:cond delay="0"/>
                                          </p:stCondLst>
                                        </p:cTn>
                                        <p:tgtEl>
                                          <p:spTgt spid="2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2" dur="1000" decel="50000" fill="hold">
                                          <p:stCondLst>
                                            <p:cond delay="0"/>
                                          </p:stCondLst>
                                        </p:cTn>
                                        <p:tgtEl>
                                          <p:spTgt spid="23"/>
                                        </p:tgtEl>
                                        <p:attrNameLst>
                                          <p:attrName>ppt_x</p:attrName>
                                          <p:attrName>ppt_y</p:attrName>
                                        </p:attrNameLst>
                                      </p:cBhvr>
                                    </p:animMotion>
                                    <p:animEffect transition="in" filter="fade">
                                      <p:cBhvr>
                                        <p:cTn id="13" dur="1000"/>
                                        <p:tgtEl>
                                          <p:spTgt spid="23"/>
                                        </p:tgtEl>
                                      </p:cBhvr>
                                    </p:animEffect>
                                  </p:childTnLst>
                                </p:cTn>
                              </p:par>
                            </p:childTnLst>
                          </p:cTn>
                        </p:par>
                        <p:par>
                          <p:cTn id="14" fill="hold">
                            <p:stCondLst>
                              <p:cond delay="2000"/>
                            </p:stCondLst>
                            <p:childTnLst>
                              <p:par>
                                <p:cTn id="15" presetID="52" presetClass="entr" presetSubtype="0"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Scale>
                                      <p:cBhvr>
                                        <p:cTn id="17" dur="1000" decel="50000" fill="hold">
                                          <p:stCondLst>
                                            <p:cond delay="0"/>
                                          </p:stCondLst>
                                        </p:cTn>
                                        <p:tgtEl>
                                          <p:spTgt spid="1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11"/>
                                        </p:tgtEl>
                                        <p:attrNameLst>
                                          <p:attrName>ppt_x</p:attrName>
                                          <p:attrName>ppt_y</p:attrName>
                                        </p:attrNameLst>
                                      </p:cBhvr>
                                    </p:animMotion>
                                    <p:animEffect transition="in" filter="fade">
                                      <p:cBhvr>
                                        <p:cTn id="19" dur="1000"/>
                                        <p:tgtEl>
                                          <p:spTgt spid="11"/>
                                        </p:tgtEl>
                                      </p:cBhvr>
                                    </p:animEffect>
                                  </p:childTnLst>
                                </p:cTn>
                              </p:par>
                            </p:childTnLst>
                          </p:cTn>
                        </p:par>
                        <p:par>
                          <p:cTn id="20" fill="hold">
                            <p:stCondLst>
                              <p:cond delay="3000"/>
                            </p:stCondLst>
                            <p:childTnLst>
                              <p:par>
                                <p:cTn id="21" presetID="52" presetClass="entr" presetSubtype="0"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Scale>
                                      <p:cBhvr>
                                        <p:cTn id="23"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5"/>
                                        </p:tgtEl>
                                        <p:attrNameLst>
                                          <p:attrName>ppt_x</p:attrName>
                                          <p:attrName>ppt_y</p:attrName>
                                        </p:attrNameLst>
                                      </p:cBhvr>
                                    </p:animMotion>
                                    <p:animEffect transition="in" filter="fade">
                                      <p:cBhvr>
                                        <p:cTn id="25" dur="1000"/>
                                        <p:tgtEl>
                                          <p:spTgt spid="5"/>
                                        </p:tgtEl>
                                      </p:cBhvr>
                                    </p:animEffect>
                                  </p:childTnLst>
                                </p:cTn>
                              </p:par>
                            </p:childTnLst>
                          </p:cTn>
                        </p:par>
                        <p:par>
                          <p:cTn id="26" fill="hold">
                            <p:stCondLst>
                              <p:cond delay="4000"/>
                            </p:stCondLst>
                            <p:childTnLst>
                              <p:par>
                                <p:cTn id="27" presetID="52" presetClass="entr" presetSubtype="0" fill="hold" nodeType="afterEffect">
                                  <p:stCondLst>
                                    <p:cond delay="0"/>
                                  </p:stCondLst>
                                  <p:childTnLst>
                                    <p:set>
                                      <p:cBhvr>
                                        <p:cTn id="28" dur="1" fill="hold">
                                          <p:stCondLst>
                                            <p:cond delay="0"/>
                                          </p:stCondLst>
                                        </p:cTn>
                                        <p:tgtEl>
                                          <p:spTgt spid="17"/>
                                        </p:tgtEl>
                                        <p:attrNameLst>
                                          <p:attrName>style.visibility</p:attrName>
                                        </p:attrNameLst>
                                      </p:cBhvr>
                                      <p:to>
                                        <p:strVal val="visible"/>
                                      </p:to>
                                    </p:set>
                                    <p:animScale>
                                      <p:cBhvr>
                                        <p:cTn id="29" dur="1000" decel="50000" fill="hold">
                                          <p:stCondLst>
                                            <p:cond delay="0"/>
                                          </p:stCondLst>
                                        </p:cTn>
                                        <p:tgtEl>
                                          <p:spTgt spid="1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0" dur="1000" decel="50000" fill="hold">
                                          <p:stCondLst>
                                            <p:cond delay="0"/>
                                          </p:stCondLst>
                                        </p:cTn>
                                        <p:tgtEl>
                                          <p:spTgt spid="17"/>
                                        </p:tgtEl>
                                        <p:attrNameLst>
                                          <p:attrName>ppt_x</p:attrName>
                                          <p:attrName>ppt_y</p:attrName>
                                        </p:attrNameLst>
                                      </p:cBhvr>
                                    </p:animMotion>
                                    <p:animEffect transition="in" filter="fade">
                                      <p:cBhvr>
                                        <p:cTn id="31" dur="1000"/>
                                        <p:tgtEl>
                                          <p:spTgt spid="17"/>
                                        </p:tgtEl>
                                      </p:cBhvr>
                                    </p:animEffect>
                                  </p:childTnLst>
                                </p:cTn>
                              </p:par>
                            </p:childTnLst>
                          </p:cTn>
                        </p:par>
                        <p:par>
                          <p:cTn id="32" fill="hold">
                            <p:stCondLst>
                              <p:cond delay="5000"/>
                            </p:stCondLst>
                            <p:childTnLst>
                              <p:par>
                                <p:cTn id="33" presetID="52" presetClass="entr" presetSubtype="0" fill="hold" nodeType="afterEffect">
                                  <p:stCondLst>
                                    <p:cond delay="0"/>
                                  </p:stCondLst>
                                  <p:childTnLst>
                                    <p:set>
                                      <p:cBhvr>
                                        <p:cTn id="34" dur="1" fill="hold">
                                          <p:stCondLst>
                                            <p:cond delay="0"/>
                                          </p:stCondLst>
                                        </p:cTn>
                                        <p:tgtEl>
                                          <p:spTgt spid="29"/>
                                        </p:tgtEl>
                                        <p:attrNameLst>
                                          <p:attrName>style.visibility</p:attrName>
                                        </p:attrNameLst>
                                      </p:cBhvr>
                                      <p:to>
                                        <p:strVal val="visible"/>
                                      </p:to>
                                    </p:set>
                                    <p:animScale>
                                      <p:cBhvr>
                                        <p:cTn id="35" dur="1000" decel="50000" fill="hold">
                                          <p:stCondLst>
                                            <p:cond delay="0"/>
                                          </p:stCondLst>
                                        </p:cTn>
                                        <p:tgtEl>
                                          <p:spTgt spid="2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6" dur="1000" decel="50000" fill="hold">
                                          <p:stCondLst>
                                            <p:cond delay="0"/>
                                          </p:stCondLst>
                                        </p:cTn>
                                        <p:tgtEl>
                                          <p:spTgt spid="29"/>
                                        </p:tgtEl>
                                        <p:attrNameLst>
                                          <p:attrName>ppt_x</p:attrName>
                                          <p:attrName>ppt_y</p:attrName>
                                        </p:attrNameLst>
                                      </p:cBhvr>
                                    </p:animMotion>
                                    <p:animEffect transition="in" filter="fade">
                                      <p:cBhvr>
                                        <p:cTn id="37"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88712" y="1237998"/>
            <a:ext cx="5047165" cy="3362154"/>
            <a:chOff x="-488712" y="1237998"/>
            <a:chExt cx="5047165" cy="3362154"/>
          </a:xfrm>
        </p:grpSpPr>
        <p:grpSp>
          <p:nvGrpSpPr>
            <p:cNvPr id="3" name="组合 2"/>
            <p:cNvGrpSpPr/>
            <p:nvPr/>
          </p:nvGrpSpPr>
          <p:grpSpPr>
            <a:xfrm>
              <a:off x="-488712" y="1237998"/>
              <a:ext cx="5047165" cy="3362154"/>
              <a:chOff x="4576593" y="883496"/>
              <a:chExt cx="7451634" cy="4963884"/>
            </a:xfrm>
          </p:grpSpPr>
          <p:graphicFrame>
            <p:nvGraphicFramePr>
              <p:cNvPr id="5" name="图表 4"/>
              <p:cNvGraphicFramePr/>
              <p:nvPr/>
            </p:nvGraphicFramePr>
            <p:xfrm>
              <a:off x="4576593" y="883496"/>
              <a:ext cx="7451634" cy="4963884"/>
            </p:xfrm>
            <a:graphic>
              <a:graphicData uri="http://schemas.openxmlformats.org/drawingml/2006/chart">
                <c:chart xmlns:c="http://schemas.openxmlformats.org/drawingml/2006/chart" xmlns:r="http://schemas.openxmlformats.org/officeDocument/2006/relationships" r:id="rId1"/>
              </a:graphicData>
            </a:graphic>
          </p:graphicFrame>
          <p:sp>
            <p:nvSpPr>
              <p:cNvPr id="6" name="直角三角形 5"/>
              <p:cNvSpPr/>
              <p:nvPr/>
            </p:nvSpPr>
            <p:spPr>
              <a:xfrm rot="10800000">
                <a:off x="9541804" y="1543543"/>
                <a:ext cx="744582" cy="744582"/>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a:p>
            </p:txBody>
          </p:sp>
          <p:sp>
            <p:nvSpPr>
              <p:cNvPr id="7" name="直角三角形 6"/>
              <p:cNvSpPr/>
              <p:nvPr/>
            </p:nvSpPr>
            <p:spPr>
              <a:xfrm>
                <a:off x="6378567" y="4550066"/>
                <a:ext cx="744582" cy="744582"/>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a:p>
            </p:txBody>
          </p:sp>
          <p:sp>
            <p:nvSpPr>
              <p:cNvPr id="8" name="直角三角形 7"/>
              <p:cNvSpPr/>
              <p:nvPr/>
            </p:nvSpPr>
            <p:spPr>
              <a:xfrm rot="10800000" flipH="1">
                <a:off x="6360394" y="1543543"/>
                <a:ext cx="744582" cy="744582"/>
              </a:xfrm>
              <a:prstGeom prst="rtTriangle">
                <a:avLst/>
              </a:pr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a:p>
            </p:txBody>
          </p:sp>
          <p:sp>
            <p:nvSpPr>
              <p:cNvPr id="9" name="直角三角形 8"/>
              <p:cNvSpPr/>
              <p:nvPr/>
            </p:nvSpPr>
            <p:spPr>
              <a:xfrm flipH="1">
                <a:off x="9594178" y="4407202"/>
                <a:ext cx="744583" cy="744583"/>
              </a:xfrm>
              <a:prstGeom prst="rtTriangle">
                <a:avLst/>
              </a:pr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a:p>
            </p:txBody>
          </p:sp>
          <p:sp>
            <p:nvSpPr>
              <p:cNvPr id="10" name="文本框 20"/>
              <p:cNvSpPr txBox="1"/>
              <p:nvPr/>
            </p:nvSpPr>
            <p:spPr>
              <a:xfrm rot="18900000">
                <a:off x="6328464" y="1588092"/>
                <a:ext cx="901337" cy="615553"/>
              </a:xfrm>
              <a:prstGeom prst="rect">
                <a:avLst/>
              </a:prstGeom>
              <a:noFill/>
            </p:spPr>
            <p:txBody>
              <a:bodyPr wrap="square" rtlCol="0">
                <a:spAutoFit/>
              </a:bodyPr>
              <a:lstStyle/>
              <a:p>
                <a:pPr algn="ctr"/>
                <a:r>
                  <a:rPr lang="en-US" altLang="zh-CN" sz="2400" b="1" dirty="0">
                    <a:solidFill>
                      <a:schemeClr val="bg1"/>
                    </a:solidFill>
                    <a:latin typeface="方正姚体" panose="02010601030101010101" pitchFamily="2" charset="-122"/>
                    <a:ea typeface="方正姚体" panose="02010601030101010101" pitchFamily="2" charset="-122"/>
                  </a:rPr>
                  <a:t>01</a:t>
                </a:r>
                <a:endParaRPr lang="zh-CN" altLang="en-US" sz="2400" b="1" dirty="0">
                  <a:solidFill>
                    <a:schemeClr val="bg1"/>
                  </a:solidFill>
                  <a:latin typeface="方正姚体" panose="02010601030101010101" pitchFamily="2" charset="-122"/>
                  <a:ea typeface="方正姚体" panose="02010601030101010101" pitchFamily="2" charset="-122"/>
                </a:endParaRPr>
              </a:p>
            </p:txBody>
          </p:sp>
          <p:sp>
            <p:nvSpPr>
              <p:cNvPr id="11" name="文本框 21"/>
              <p:cNvSpPr txBox="1"/>
              <p:nvPr/>
            </p:nvSpPr>
            <p:spPr>
              <a:xfrm rot="18900000">
                <a:off x="6139988" y="2018869"/>
                <a:ext cx="2057405" cy="410369"/>
              </a:xfrm>
              <a:prstGeom prst="rect">
                <a:avLst/>
              </a:prstGeom>
              <a:noFill/>
            </p:spPr>
            <p:txBody>
              <a:bodyPr wrap="square" rtlCol="0">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rPr>
                  <a:t>此处输入文字</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2" name="文本框 32"/>
              <p:cNvSpPr txBox="1"/>
              <p:nvPr/>
            </p:nvSpPr>
            <p:spPr>
              <a:xfrm rot="2700000" flipH="1">
                <a:off x="9380101" y="1608059"/>
                <a:ext cx="901337" cy="615553"/>
              </a:xfrm>
              <a:prstGeom prst="rect">
                <a:avLst/>
              </a:prstGeom>
              <a:noFill/>
            </p:spPr>
            <p:txBody>
              <a:bodyPr wrap="square" rtlCol="0">
                <a:spAutoFit/>
              </a:bodyPr>
              <a:lstStyle/>
              <a:p>
                <a:pPr algn="ctr"/>
                <a:r>
                  <a:rPr lang="en-US" altLang="zh-CN" sz="2400" b="1" dirty="0">
                    <a:solidFill>
                      <a:schemeClr val="bg1"/>
                    </a:solidFill>
                    <a:latin typeface="方正姚体" panose="02010601030101010101" pitchFamily="2" charset="-122"/>
                    <a:ea typeface="方正姚体" panose="02010601030101010101" pitchFamily="2" charset="-122"/>
                  </a:rPr>
                  <a:t>02</a:t>
                </a:r>
                <a:endParaRPr lang="zh-CN" altLang="en-US" sz="2400" b="1" dirty="0">
                  <a:solidFill>
                    <a:schemeClr val="bg1"/>
                  </a:solidFill>
                  <a:latin typeface="方正姚体" panose="02010601030101010101" pitchFamily="2" charset="-122"/>
                  <a:ea typeface="方正姚体" panose="02010601030101010101" pitchFamily="2" charset="-122"/>
                </a:endParaRPr>
              </a:p>
            </p:txBody>
          </p:sp>
          <p:sp>
            <p:nvSpPr>
              <p:cNvPr id="13" name="文本框 33"/>
              <p:cNvSpPr txBox="1"/>
              <p:nvPr/>
            </p:nvSpPr>
            <p:spPr>
              <a:xfrm rot="2700000" flipH="1">
                <a:off x="8454262" y="2038489"/>
                <a:ext cx="2057405" cy="410369"/>
              </a:xfrm>
              <a:prstGeom prst="rect">
                <a:avLst/>
              </a:prstGeom>
              <a:noFill/>
            </p:spPr>
            <p:txBody>
              <a:bodyPr wrap="square" rtlCol="0">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rPr>
                  <a:t>此处输入文字</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4" name="文本框 34"/>
              <p:cNvSpPr txBox="1"/>
              <p:nvPr/>
            </p:nvSpPr>
            <p:spPr>
              <a:xfrm rot="13500000">
                <a:off x="6094447" y="4228144"/>
                <a:ext cx="2057405" cy="410369"/>
              </a:xfrm>
              <a:prstGeom prst="rect">
                <a:avLst/>
              </a:prstGeom>
              <a:noFill/>
            </p:spPr>
            <p:txBody>
              <a:bodyPr wrap="square" rtlCol="0">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rPr>
                  <a:t>此处输入文字</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5" name="文本框 35"/>
              <p:cNvSpPr txBox="1"/>
              <p:nvPr/>
            </p:nvSpPr>
            <p:spPr>
              <a:xfrm rot="13500000">
                <a:off x="6328463" y="4514344"/>
                <a:ext cx="901336" cy="615552"/>
              </a:xfrm>
              <a:prstGeom prst="rect">
                <a:avLst/>
              </a:prstGeom>
              <a:noFill/>
            </p:spPr>
            <p:txBody>
              <a:bodyPr wrap="square" rtlCol="0">
                <a:spAutoFit/>
              </a:bodyPr>
              <a:lstStyle/>
              <a:p>
                <a:pPr algn="ctr"/>
                <a:r>
                  <a:rPr lang="en-US" altLang="zh-CN" sz="2400" b="1" dirty="0">
                    <a:solidFill>
                      <a:schemeClr val="bg1"/>
                    </a:solidFill>
                    <a:latin typeface="方正姚体" panose="02010601030101010101" pitchFamily="2" charset="-122"/>
                    <a:ea typeface="方正姚体" panose="02010601030101010101" pitchFamily="2" charset="-122"/>
                  </a:rPr>
                  <a:t>03</a:t>
                </a:r>
                <a:endParaRPr lang="zh-CN" altLang="en-US" sz="2400" b="1" dirty="0">
                  <a:solidFill>
                    <a:schemeClr val="bg1"/>
                  </a:solidFill>
                  <a:latin typeface="方正姚体" panose="02010601030101010101" pitchFamily="2" charset="-122"/>
                  <a:ea typeface="方正姚体" panose="02010601030101010101" pitchFamily="2" charset="-122"/>
                </a:endParaRPr>
              </a:p>
            </p:txBody>
          </p:sp>
          <p:sp>
            <p:nvSpPr>
              <p:cNvPr id="16" name="文本框 36"/>
              <p:cNvSpPr txBox="1"/>
              <p:nvPr/>
            </p:nvSpPr>
            <p:spPr>
              <a:xfrm rot="8100000">
                <a:off x="9430089" y="4404592"/>
                <a:ext cx="901337" cy="615553"/>
              </a:xfrm>
              <a:prstGeom prst="rect">
                <a:avLst/>
              </a:prstGeom>
              <a:noFill/>
            </p:spPr>
            <p:txBody>
              <a:bodyPr wrap="square" rtlCol="0">
                <a:spAutoFit/>
              </a:bodyPr>
              <a:lstStyle/>
              <a:p>
                <a:pPr algn="ctr"/>
                <a:r>
                  <a:rPr lang="en-US" altLang="zh-CN" sz="2400" b="1" dirty="0">
                    <a:solidFill>
                      <a:schemeClr val="bg1"/>
                    </a:solidFill>
                    <a:latin typeface="方正姚体" panose="02010601030101010101" pitchFamily="2" charset="-122"/>
                    <a:ea typeface="方正姚体" panose="02010601030101010101" pitchFamily="2" charset="-122"/>
                  </a:rPr>
                  <a:t>04</a:t>
                </a:r>
                <a:endParaRPr lang="zh-CN" altLang="en-US" sz="2400" b="1" dirty="0">
                  <a:solidFill>
                    <a:schemeClr val="bg1"/>
                  </a:solidFill>
                  <a:latin typeface="方正姚体" panose="02010601030101010101" pitchFamily="2" charset="-122"/>
                  <a:ea typeface="方正姚体" panose="02010601030101010101" pitchFamily="2" charset="-122"/>
                </a:endParaRPr>
              </a:p>
            </p:txBody>
          </p:sp>
          <p:sp>
            <p:nvSpPr>
              <p:cNvPr id="17" name="文本框 37"/>
              <p:cNvSpPr txBox="1"/>
              <p:nvPr/>
            </p:nvSpPr>
            <p:spPr>
              <a:xfrm rot="8100000" flipH="1">
                <a:off x="8480389" y="4228144"/>
                <a:ext cx="2057405" cy="410369"/>
              </a:xfrm>
              <a:prstGeom prst="rect">
                <a:avLst/>
              </a:prstGeom>
              <a:noFill/>
            </p:spPr>
            <p:txBody>
              <a:bodyPr wrap="square" rtlCol="0">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rPr>
                  <a:t>此处输入文字</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sp>
          <p:nvSpPr>
            <p:cNvPr id="4" name="TextBox 3"/>
            <p:cNvSpPr txBox="1"/>
            <p:nvPr/>
          </p:nvSpPr>
          <p:spPr>
            <a:xfrm>
              <a:off x="1366368" y="2751014"/>
              <a:ext cx="1467068" cy="400110"/>
            </a:xfrm>
            <a:prstGeom prst="rect">
              <a:avLst/>
            </a:prstGeom>
            <a:noFill/>
          </p:spPr>
          <p:txBody>
            <a:bodyPr wrap="none" rtlCol="0">
              <a:spAutoFit/>
            </a:bodyPr>
            <a:lstStyle/>
            <a:p>
              <a:r>
                <a:rPr lang="zh-CN" altLang="en-US" sz="2000" b="1" dirty="0">
                  <a:solidFill>
                    <a:srgbClr val="FF6400"/>
                  </a:solidFill>
                  <a:latin typeface="微软雅黑" panose="020B0503020204020204" pitchFamily="34" charset="-122"/>
                  <a:ea typeface="微软雅黑" panose="020B0503020204020204" pitchFamily="34" charset="-122"/>
                </a:rPr>
                <a:t>说点什么吧</a:t>
              </a:r>
              <a:endParaRPr lang="zh-CN" altLang="en-US" sz="2000" b="1" dirty="0">
                <a:solidFill>
                  <a:srgbClr val="FF6400"/>
                </a:solidFill>
                <a:latin typeface="微软雅黑" panose="020B0503020204020204" pitchFamily="34" charset="-122"/>
                <a:ea typeface="微软雅黑" panose="020B0503020204020204" pitchFamily="34" charset="-122"/>
              </a:endParaRPr>
            </a:p>
          </p:txBody>
        </p:sp>
      </p:grpSp>
      <p:sp>
        <p:nvSpPr>
          <p:cNvPr id="18" name="平行四边形 17"/>
          <p:cNvSpPr/>
          <p:nvPr/>
        </p:nvSpPr>
        <p:spPr>
          <a:xfrm>
            <a:off x="4371053" y="1909883"/>
            <a:ext cx="3768281" cy="280565"/>
          </a:xfrm>
          <a:prstGeom prst="parallelogram">
            <a:avLst>
              <a:gd name="adj" fmla="val 222877"/>
            </a:avLst>
          </a:prstGeom>
          <a:solidFill>
            <a:srgbClr val="23354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9" name="平行四边形 18"/>
          <p:cNvSpPr/>
          <p:nvPr/>
        </p:nvSpPr>
        <p:spPr>
          <a:xfrm>
            <a:off x="4371053" y="2719085"/>
            <a:ext cx="3768281" cy="280565"/>
          </a:xfrm>
          <a:prstGeom prst="parallelogram">
            <a:avLst>
              <a:gd name="adj" fmla="val 222877"/>
            </a:avLst>
          </a:prstGeom>
          <a:solidFill>
            <a:srgbClr val="23354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20" name="平行四边形 19"/>
          <p:cNvSpPr/>
          <p:nvPr/>
        </p:nvSpPr>
        <p:spPr>
          <a:xfrm>
            <a:off x="4371053" y="3528287"/>
            <a:ext cx="3768281" cy="280565"/>
          </a:xfrm>
          <a:prstGeom prst="parallelogram">
            <a:avLst>
              <a:gd name="adj" fmla="val 222877"/>
            </a:avLst>
          </a:prstGeom>
          <a:solidFill>
            <a:srgbClr val="23354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nvGrpSpPr>
          <p:cNvPr id="21" name="组合 20"/>
          <p:cNvGrpSpPr/>
          <p:nvPr/>
        </p:nvGrpSpPr>
        <p:grpSpPr>
          <a:xfrm>
            <a:off x="4371053" y="1381246"/>
            <a:ext cx="3768281" cy="528638"/>
            <a:chOff x="4371053" y="1381246"/>
            <a:chExt cx="3768281" cy="528638"/>
          </a:xfrm>
        </p:grpSpPr>
        <p:sp>
          <p:nvSpPr>
            <p:cNvPr id="22" name="矩形 21"/>
            <p:cNvSpPr/>
            <p:nvPr/>
          </p:nvSpPr>
          <p:spPr>
            <a:xfrm>
              <a:off x="4371053" y="1381246"/>
              <a:ext cx="3768281" cy="5286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23" name="Freeform 5"/>
            <p:cNvSpPr>
              <a:spLocks noChangeAspect="1" noEditPoints="1"/>
            </p:cNvSpPr>
            <p:nvPr/>
          </p:nvSpPr>
          <p:spPr bwMode="auto">
            <a:xfrm>
              <a:off x="4551725" y="1497012"/>
              <a:ext cx="270000" cy="270000"/>
            </a:xfrm>
            <a:custGeom>
              <a:avLst/>
              <a:gdLst>
                <a:gd name="T0" fmla="*/ 642 w 687"/>
                <a:gd name="T1" fmla="*/ 258 h 687"/>
                <a:gd name="T2" fmla="*/ 642 w 687"/>
                <a:gd name="T3" fmla="*/ 0 h 687"/>
                <a:gd name="T4" fmla="*/ 537 w 687"/>
                <a:gd name="T5" fmla="*/ 0 h 687"/>
                <a:gd name="T6" fmla="*/ 537 w 687"/>
                <a:gd name="T7" fmla="*/ 258 h 687"/>
                <a:gd name="T8" fmla="*/ 468 w 687"/>
                <a:gd name="T9" fmla="*/ 258 h 687"/>
                <a:gd name="T10" fmla="*/ 468 w 687"/>
                <a:gd name="T11" fmla="*/ 143 h 687"/>
                <a:gd name="T12" fmla="*/ 324 w 687"/>
                <a:gd name="T13" fmla="*/ 255 h 687"/>
                <a:gd name="T14" fmla="*/ 324 w 687"/>
                <a:gd name="T15" fmla="*/ 143 h 687"/>
                <a:gd name="T16" fmla="*/ 181 w 687"/>
                <a:gd name="T17" fmla="*/ 255 h 687"/>
                <a:gd name="T18" fmla="*/ 181 w 687"/>
                <a:gd name="T19" fmla="*/ 143 h 687"/>
                <a:gd name="T20" fmla="*/ 36 w 687"/>
                <a:gd name="T21" fmla="*/ 258 h 687"/>
                <a:gd name="T22" fmla="*/ 0 w 687"/>
                <a:gd name="T23" fmla="*/ 258 h 687"/>
                <a:gd name="T24" fmla="*/ 0 w 687"/>
                <a:gd name="T25" fmla="*/ 687 h 687"/>
                <a:gd name="T26" fmla="*/ 687 w 687"/>
                <a:gd name="T27" fmla="*/ 687 h 687"/>
                <a:gd name="T28" fmla="*/ 687 w 687"/>
                <a:gd name="T29" fmla="*/ 258 h 687"/>
                <a:gd name="T30" fmla="*/ 642 w 687"/>
                <a:gd name="T31" fmla="*/ 258 h 687"/>
                <a:gd name="T32" fmla="*/ 212 w 687"/>
                <a:gd name="T33" fmla="*/ 611 h 687"/>
                <a:gd name="T34" fmla="*/ 110 w 687"/>
                <a:gd name="T35" fmla="*/ 611 h 687"/>
                <a:gd name="T36" fmla="*/ 110 w 687"/>
                <a:gd name="T37" fmla="*/ 508 h 687"/>
                <a:gd name="T38" fmla="*/ 212 w 687"/>
                <a:gd name="T39" fmla="*/ 508 h 687"/>
                <a:gd name="T40" fmla="*/ 212 w 687"/>
                <a:gd name="T41" fmla="*/ 611 h 687"/>
                <a:gd name="T42" fmla="*/ 212 w 687"/>
                <a:gd name="T43" fmla="*/ 439 h 687"/>
                <a:gd name="T44" fmla="*/ 110 w 687"/>
                <a:gd name="T45" fmla="*/ 439 h 687"/>
                <a:gd name="T46" fmla="*/ 110 w 687"/>
                <a:gd name="T47" fmla="*/ 336 h 687"/>
                <a:gd name="T48" fmla="*/ 212 w 687"/>
                <a:gd name="T49" fmla="*/ 336 h 687"/>
                <a:gd name="T50" fmla="*/ 212 w 687"/>
                <a:gd name="T51" fmla="*/ 439 h 687"/>
                <a:gd name="T52" fmla="*/ 396 w 687"/>
                <a:gd name="T53" fmla="*/ 611 h 687"/>
                <a:gd name="T54" fmla="*/ 293 w 687"/>
                <a:gd name="T55" fmla="*/ 611 h 687"/>
                <a:gd name="T56" fmla="*/ 293 w 687"/>
                <a:gd name="T57" fmla="*/ 508 h 687"/>
                <a:gd name="T58" fmla="*/ 396 w 687"/>
                <a:gd name="T59" fmla="*/ 508 h 687"/>
                <a:gd name="T60" fmla="*/ 396 w 687"/>
                <a:gd name="T61" fmla="*/ 611 h 687"/>
                <a:gd name="T62" fmla="*/ 396 w 687"/>
                <a:gd name="T63" fmla="*/ 439 h 687"/>
                <a:gd name="T64" fmla="*/ 293 w 687"/>
                <a:gd name="T65" fmla="*/ 439 h 687"/>
                <a:gd name="T66" fmla="*/ 293 w 687"/>
                <a:gd name="T67" fmla="*/ 336 h 687"/>
                <a:gd name="T68" fmla="*/ 396 w 687"/>
                <a:gd name="T69" fmla="*/ 336 h 687"/>
                <a:gd name="T70" fmla="*/ 396 w 687"/>
                <a:gd name="T71" fmla="*/ 439 h 687"/>
                <a:gd name="T72" fmla="*/ 580 w 687"/>
                <a:gd name="T73" fmla="*/ 611 h 687"/>
                <a:gd name="T74" fmla="*/ 477 w 687"/>
                <a:gd name="T75" fmla="*/ 611 h 687"/>
                <a:gd name="T76" fmla="*/ 477 w 687"/>
                <a:gd name="T77" fmla="*/ 508 h 687"/>
                <a:gd name="T78" fmla="*/ 580 w 687"/>
                <a:gd name="T79" fmla="*/ 508 h 687"/>
                <a:gd name="T80" fmla="*/ 580 w 687"/>
                <a:gd name="T81" fmla="*/ 611 h 687"/>
                <a:gd name="T82" fmla="*/ 580 w 687"/>
                <a:gd name="T83" fmla="*/ 439 h 687"/>
                <a:gd name="T84" fmla="*/ 477 w 687"/>
                <a:gd name="T85" fmla="*/ 439 h 687"/>
                <a:gd name="T86" fmla="*/ 477 w 687"/>
                <a:gd name="T87" fmla="*/ 336 h 687"/>
                <a:gd name="T88" fmla="*/ 580 w 687"/>
                <a:gd name="T89" fmla="*/ 336 h 687"/>
                <a:gd name="T90" fmla="*/ 580 w 687"/>
                <a:gd name="T91" fmla="*/ 43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87" h="687">
                  <a:moveTo>
                    <a:pt x="642" y="258"/>
                  </a:moveTo>
                  <a:lnTo>
                    <a:pt x="642" y="0"/>
                  </a:lnTo>
                  <a:lnTo>
                    <a:pt x="537" y="0"/>
                  </a:lnTo>
                  <a:lnTo>
                    <a:pt x="537" y="258"/>
                  </a:lnTo>
                  <a:lnTo>
                    <a:pt x="468" y="258"/>
                  </a:lnTo>
                  <a:lnTo>
                    <a:pt x="468" y="143"/>
                  </a:lnTo>
                  <a:lnTo>
                    <a:pt x="324" y="255"/>
                  </a:lnTo>
                  <a:lnTo>
                    <a:pt x="324" y="143"/>
                  </a:lnTo>
                  <a:lnTo>
                    <a:pt x="181" y="255"/>
                  </a:lnTo>
                  <a:lnTo>
                    <a:pt x="181" y="143"/>
                  </a:lnTo>
                  <a:lnTo>
                    <a:pt x="36" y="258"/>
                  </a:lnTo>
                  <a:lnTo>
                    <a:pt x="0" y="258"/>
                  </a:lnTo>
                  <a:lnTo>
                    <a:pt x="0" y="687"/>
                  </a:lnTo>
                  <a:lnTo>
                    <a:pt x="687" y="687"/>
                  </a:lnTo>
                  <a:lnTo>
                    <a:pt x="687" y="258"/>
                  </a:lnTo>
                  <a:lnTo>
                    <a:pt x="642" y="258"/>
                  </a:lnTo>
                  <a:close/>
                  <a:moveTo>
                    <a:pt x="212" y="611"/>
                  </a:moveTo>
                  <a:lnTo>
                    <a:pt x="110" y="611"/>
                  </a:lnTo>
                  <a:lnTo>
                    <a:pt x="110" y="508"/>
                  </a:lnTo>
                  <a:lnTo>
                    <a:pt x="212" y="508"/>
                  </a:lnTo>
                  <a:lnTo>
                    <a:pt x="212" y="611"/>
                  </a:lnTo>
                  <a:close/>
                  <a:moveTo>
                    <a:pt x="212" y="439"/>
                  </a:moveTo>
                  <a:lnTo>
                    <a:pt x="110" y="439"/>
                  </a:lnTo>
                  <a:lnTo>
                    <a:pt x="110" y="336"/>
                  </a:lnTo>
                  <a:lnTo>
                    <a:pt x="212" y="336"/>
                  </a:lnTo>
                  <a:lnTo>
                    <a:pt x="212" y="439"/>
                  </a:lnTo>
                  <a:close/>
                  <a:moveTo>
                    <a:pt x="396" y="611"/>
                  </a:moveTo>
                  <a:lnTo>
                    <a:pt x="293" y="611"/>
                  </a:lnTo>
                  <a:lnTo>
                    <a:pt x="293" y="508"/>
                  </a:lnTo>
                  <a:lnTo>
                    <a:pt x="396" y="508"/>
                  </a:lnTo>
                  <a:lnTo>
                    <a:pt x="396" y="611"/>
                  </a:lnTo>
                  <a:close/>
                  <a:moveTo>
                    <a:pt x="396" y="439"/>
                  </a:moveTo>
                  <a:lnTo>
                    <a:pt x="293" y="439"/>
                  </a:lnTo>
                  <a:lnTo>
                    <a:pt x="293" y="336"/>
                  </a:lnTo>
                  <a:lnTo>
                    <a:pt x="396" y="336"/>
                  </a:lnTo>
                  <a:lnTo>
                    <a:pt x="396" y="439"/>
                  </a:lnTo>
                  <a:close/>
                  <a:moveTo>
                    <a:pt x="580" y="611"/>
                  </a:moveTo>
                  <a:lnTo>
                    <a:pt x="477" y="611"/>
                  </a:lnTo>
                  <a:lnTo>
                    <a:pt x="477" y="508"/>
                  </a:lnTo>
                  <a:lnTo>
                    <a:pt x="580" y="508"/>
                  </a:lnTo>
                  <a:lnTo>
                    <a:pt x="580" y="611"/>
                  </a:lnTo>
                  <a:close/>
                  <a:moveTo>
                    <a:pt x="580" y="439"/>
                  </a:moveTo>
                  <a:lnTo>
                    <a:pt x="477" y="439"/>
                  </a:lnTo>
                  <a:lnTo>
                    <a:pt x="477" y="336"/>
                  </a:lnTo>
                  <a:lnTo>
                    <a:pt x="580" y="336"/>
                  </a:lnTo>
                  <a:lnTo>
                    <a:pt x="580" y="439"/>
                  </a:lnTo>
                  <a:close/>
                </a:path>
              </a:pathLst>
            </a:custGeom>
            <a:solidFill>
              <a:schemeClr val="bg1"/>
            </a:solidFill>
            <a:ln>
              <a:noFill/>
            </a:ln>
          </p:spPr>
          <p:txBody>
            <a:bodyPr vert="horz" wrap="square" lIns="68580" tIns="34290" rIns="68580" bIns="34290" numCol="1" anchor="t" anchorCtr="0" compatLnSpc="1"/>
            <a:lstStyle/>
            <a:p>
              <a:endParaRPr lang="zh-CN" altLang="en-US"/>
            </a:p>
          </p:txBody>
        </p:sp>
        <p:sp>
          <p:nvSpPr>
            <p:cNvPr id="24" name="文本框 8"/>
            <p:cNvSpPr txBox="1"/>
            <p:nvPr/>
          </p:nvSpPr>
          <p:spPr>
            <a:xfrm>
              <a:off x="4899234" y="1420049"/>
              <a:ext cx="3231583" cy="461665"/>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900" b="1" dirty="0">
                  <a:solidFill>
                    <a:schemeClr val="bg1"/>
                  </a:solidFill>
                </a:rPr>
                <a:t>EXAMPLE TEXT</a:t>
              </a:r>
              <a:endParaRPr lang="en-US" altLang="zh-CN" sz="900" b="1" dirty="0">
                <a:solidFill>
                  <a:schemeClr val="bg1"/>
                </a:solidFill>
              </a:endParaRPr>
            </a:p>
            <a:p>
              <a:r>
                <a:rPr lang="en-US" altLang="zh-CN" sz="800" dirty="0">
                  <a:solidFill>
                    <a:schemeClr val="bg1"/>
                  </a:solidFill>
                </a:rPr>
                <a:t>Lorem ipsum dolor sit amet, consectetuer adipiscing elit. Maecenas porttitor congue massa. </a:t>
              </a:r>
              <a:endParaRPr lang="en-US" altLang="zh-CN" sz="800" dirty="0">
                <a:solidFill>
                  <a:schemeClr val="bg1"/>
                </a:solidFill>
              </a:endParaRPr>
            </a:p>
          </p:txBody>
        </p:sp>
      </p:grpSp>
      <p:grpSp>
        <p:nvGrpSpPr>
          <p:cNvPr id="25" name="组合 24"/>
          <p:cNvGrpSpPr/>
          <p:nvPr/>
        </p:nvGrpSpPr>
        <p:grpSpPr>
          <a:xfrm>
            <a:off x="4371053" y="2190448"/>
            <a:ext cx="3768281" cy="528638"/>
            <a:chOff x="4371053" y="2190448"/>
            <a:chExt cx="3768281" cy="528638"/>
          </a:xfrm>
        </p:grpSpPr>
        <p:sp>
          <p:nvSpPr>
            <p:cNvPr id="26" name="矩形 25"/>
            <p:cNvSpPr/>
            <p:nvPr/>
          </p:nvSpPr>
          <p:spPr>
            <a:xfrm>
              <a:off x="4371053" y="2190448"/>
              <a:ext cx="3768281" cy="5286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nvGrpSpPr>
            <p:cNvPr id="27" name="组合 26"/>
            <p:cNvGrpSpPr>
              <a:grpSpLocks noChangeAspect="1"/>
            </p:cNvGrpSpPr>
            <p:nvPr/>
          </p:nvGrpSpPr>
          <p:grpSpPr>
            <a:xfrm>
              <a:off x="4465699" y="2334952"/>
              <a:ext cx="442052" cy="270000"/>
              <a:chOff x="4233863" y="3798887"/>
              <a:chExt cx="1089025" cy="665163"/>
            </a:xfrm>
            <a:solidFill>
              <a:schemeClr val="bg1"/>
            </a:solidFill>
          </p:grpSpPr>
          <p:sp>
            <p:nvSpPr>
              <p:cNvPr id="29" name="Freeform 9"/>
              <p:cNvSpPr/>
              <p:nvPr/>
            </p:nvSpPr>
            <p:spPr bwMode="auto">
              <a:xfrm>
                <a:off x="4233863" y="3798887"/>
                <a:ext cx="538163" cy="660401"/>
              </a:xfrm>
              <a:custGeom>
                <a:avLst/>
                <a:gdLst>
                  <a:gd name="T0" fmla="*/ 133 w 142"/>
                  <a:gd name="T1" fmla="*/ 132 h 173"/>
                  <a:gd name="T2" fmla="*/ 142 w 142"/>
                  <a:gd name="T3" fmla="*/ 128 h 173"/>
                  <a:gd name="T4" fmla="*/ 102 w 142"/>
                  <a:gd name="T5" fmla="*/ 115 h 173"/>
                  <a:gd name="T6" fmla="*/ 119 w 142"/>
                  <a:gd name="T7" fmla="*/ 82 h 173"/>
                  <a:gd name="T8" fmla="*/ 119 w 142"/>
                  <a:gd name="T9" fmla="*/ 81 h 173"/>
                  <a:gd name="T10" fmla="*/ 123 w 142"/>
                  <a:gd name="T11" fmla="*/ 81 h 173"/>
                  <a:gd name="T12" fmla="*/ 127 w 142"/>
                  <a:gd name="T13" fmla="*/ 64 h 173"/>
                  <a:gd name="T14" fmla="*/ 124 w 142"/>
                  <a:gd name="T15" fmla="*/ 58 h 173"/>
                  <a:gd name="T16" fmla="*/ 124 w 142"/>
                  <a:gd name="T17" fmla="*/ 58 h 173"/>
                  <a:gd name="T18" fmla="*/ 124 w 142"/>
                  <a:gd name="T19" fmla="*/ 56 h 173"/>
                  <a:gd name="T20" fmla="*/ 123 w 142"/>
                  <a:gd name="T21" fmla="*/ 32 h 173"/>
                  <a:gd name="T22" fmla="*/ 117 w 142"/>
                  <a:gd name="T23" fmla="*/ 15 h 173"/>
                  <a:gd name="T24" fmla="*/ 96 w 142"/>
                  <a:gd name="T25" fmla="*/ 5 h 173"/>
                  <a:gd name="T26" fmla="*/ 72 w 142"/>
                  <a:gd name="T27" fmla="*/ 2 h 173"/>
                  <a:gd name="T28" fmla="*/ 62 w 142"/>
                  <a:gd name="T29" fmla="*/ 13 h 173"/>
                  <a:gd name="T30" fmla="*/ 50 w 142"/>
                  <a:gd name="T31" fmla="*/ 33 h 173"/>
                  <a:gd name="T32" fmla="*/ 49 w 142"/>
                  <a:gd name="T33" fmla="*/ 56 h 173"/>
                  <a:gd name="T34" fmla="*/ 49 w 142"/>
                  <a:gd name="T35" fmla="*/ 58 h 173"/>
                  <a:gd name="T36" fmla="*/ 49 w 142"/>
                  <a:gd name="T37" fmla="*/ 58 h 173"/>
                  <a:gd name="T38" fmla="*/ 45 w 142"/>
                  <a:gd name="T39" fmla="*/ 64 h 173"/>
                  <a:gd name="T40" fmla="*/ 50 w 142"/>
                  <a:gd name="T41" fmla="*/ 81 h 173"/>
                  <a:gd name="T42" fmla="*/ 54 w 142"/>
                  <a:gd name="T43" fmla="*/ 81 h 173"/>
                  <a:gd name="T44" fmla="*/ 54 w 142"/>
                  <a:gd name="T45" fmla="*/ 82 h 173"/>
                  <a:gd name="T46" fmla="*/ 71 w 142"/>
                  <a:gd name="T47" fmla="*/ 115 h 173"/>
                  <a:gd name="T48" fmla="*/ 23 w 142"/>
                  <a:gd name="T49" fmla="*/ 133 h 173"/>
                  <a:gd name="T50" fmla="*/ 0 w 142"/>
                  <a:gd name="T51" fmla="*/ 154 h 173"/>
                  <a:gd name="T52" fmla="*/ 0 w 142"/>
                  <a:gd name="T53" fmla="*/ 173 h 173"/>
                  <a:gd name="T54" fmla="*/ 104 w 142"/>
                  <a:gd name="T55" fmla="*/ 173 h 173"/>
                  <a:gd name="T56" fmla="*/ 104 w 142"/>
                  <a:gd name="T57" fmla="*/ 162 h 173"/>
                  <a:gd name="T58" fmla="*/ 133 w 142"/>
                  <a:gd name="T59" fmla="*/ 132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2" h="173">
                    <a:moveTo>
                      <a:pt x="133" y="132"/>
                    </a:moveTo>
                    <a:cubicBezTo>
                      <a:pt x="136" y="131"/>
                      <a:pt x="139" y="129"/>
                      <a:pt x="142" y="128"/>
                    </a:cubicBezTo>
                    <a:cubicBezTo>
                      <a:pt x="132" y="123"/>
                      <a:pt x="120" y="117"/>
                      <a:pt x="102" y="115"/>
                    </a:cubicBezTo>
                    <a:cubicBezTo>
                      <a:pt x="109" y="109"/>
                      <a:pt x="112" y="98"/>
                      <a:pt x="119" y="82"/>
                    </a:cubicBezTo>
                    <a:cubicBezTo>
                      <a:pt x="119" y="82"/>
                      <a:pt x="119" y="82"/>
                      <a:pt x="119" y="81"/>
                    </a:cubicBezTo>
                    <a:cubicBezTo>
                      <a:pt x="120" y="82"/>
                      <a:pt x="122" y="82"/>
                      <a:pt x="123" y="81"/>
                    </a:cubicBezTo>
                    <a:cubicBezTo>
                      <a:pt x="126" y="79"/>
                      <a:pt x="127" y="69"/>
                      <a:pt x="127" y="64"/>
                    </a:cubicBezTo>
                    <a:cubicBezTo>
                      <a:pt x="128" y="57"/>
                      <a:pt x="124" y="58"/>
                      <a:pt x="124" y="58"/>
                    </a:cubicBezTo>
                    <a:cubicBezTo>
                      <a:pt x="124" y="58"/>
                      <a:pt x="124" y="58"/>
                      <a:pt x="124" y="58"/>
                    </a:cubicBezTo>
                    <a:cubicBezTo>
                      <a:pt x="124" y="57"/>
                      <a:pt x="124" y="57"/>
                      <a:pt x="124" y="56"/>
                    </a:cubicBezTo>
                    <a:cubicBezTo>
                      <a:pt x="124" y="50"/>
                      <a:pt x="125" y="39"/>
                      <a:pt x="123" y="32"/>
                    </a:cubicBezTo>
                    <a:cubicBezTo>
                      <a:pt x="121" y="23"/>
                      <a:pt x="121" y="20"/>
                      <a:pt x="117" y="15"/>
                    </a:cubicBezTo>
                    <a:cubicBezTo>
                      <a:pt x="110" y="8"/>
                      <a:pt x="100" y="5"/>
                      <a:pt x="96" y="5"/>
                    </a:cubicBezTo>
                    <a:cubicBezTo>
                      <a:pt x="93" y="5"/>
                      <a:pt x="80" y="0"/>
                      <a:pt x="72" y="2"/>
                    </a:cubicBezTo>
                    <a:cubicBezTo>
                      <a:pt x="64" y="5"/>
                      <a:pt x="69" y="13"/>
                      <a:pt x="62" y="13"/>
                    </a:cubicBezTo>
                    <a:cubicBezTo>
                      <a:pt x="55" y="13"/>
                      <a:pt x="52" y="23"/>
                      <a:pt x="50" y="33"/>
                    </a:cubicBezTo>
                    <a:cubicBezTo>
                      <a:pt x="48" y="39"/>
                      <a:pt x="49" y="49"/>
                      <a:pt x="49" y="56"/>
                    </a:cubicBezTo>
                    <a:cubicBezTo>
                      <a:pt x="49" y="57"/>
                      <a:pt x="49" y="57"/>
                      <a:pt x="49" y="58"/>
                    </a:cubicBezTo>
                    <a:cubicBezTo>
                      <a:pt x="49" y="58"/>
                      <a:pt x="49" y="58"/>
                      <a:pt x="49" y="58"/>
                    </a:cubicBezTo>
                    <a:cubicBezTo>
                      <a:pt x="49" y="58"/>
                      <a:pt x="45" y="57"/>
                      <a:pt x="45" y="64"/>
                    </a:cubicBezTo>
                    <a:cubicBezTo>
                      <a:pt x="45" y="69"/>
                      <a:pt x="47" y="79"/>
                      <a:pt x="50" y="81"/>
                    </a:cubicBezTo>
                    <a:cubicBezTo>
                      <a:pt x="51" y="82"/>
                      <a:pt x="53" y="82"/>
                      <a:pt x="54" y="81"/>
                    </a:cubicBezTo>
                    <a:cubicBezTo>
                      <a:pt x="54" y="82"/>
                      <a:pt x="54" y="82"/>
                      <a:pt x="54" y="82"/>
                    </a:cubicBezTo>
                    <a:cubicBezTo>
                      <a:pt x="61" y="98"/>
                      <a:pt x="64" y="110"/>
                      <a:pt x="71" y="115"/>
                    </a:cubicBezTo>
                    <a:cubicBezTo>
                      <a:pt x="47" y="118"/>
                      <a:pt x="34" y="128"/>
                      <a:pt x="23" y="133"/>
                    </a:cubicBezTo>
                    <a:cubicBezTo>
                      <a:pt x="0" y="143"/>
                      <a:pt x="0" y="154"/>
                      <a:pt x="0" y="154"/>
                    </a:cubicBezTo>
                    <a:cubicBezTo>
                      <a:pt x="0" y="173"/>
                      <a:pt x="0" y="173"/>
                      <a:pt x="0" y="173"/>
                    </a:cubicBezTo>
                    <a:cubicBezTo>
                      <a:pt x="104" y="173"/>
                      <a:pt x="104" y="173"/>
                      <a:pt x="104" y="173"/>
                    </a:cubicBezTo>
                    <a:cubicBezTo>
                      <a:pt x="104" y="162"/>
                      <a:pt x="104" y="162"/>
                      <a:pt x="104" y="162"/>
                    </a:cubicBezTo>
                    <a:cubicBezTo>
                      <a:pt x="104" y="159"/>
                      <a:pt x="106" y="144"/>
                      <a:pt x="133" y="1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10"/>
              <p:cNvSpPr/>
              <p:nvPr/>
            </p:nvSpPr>
            <p:spPr bwMode="auto">
              <a:xfrm>
                <a:off x="4665663" y="3825875"/>
                <a:ext cx="657225" cy="638175"/>
              </a:xfrm>
              <a:custGeom>
                <a:avLst/>
                <a:gdLst>
                  <a:gd name="T0" fmla="*/ 150 w 173"/>
                  <a:gd name="T1" fmla="*/ 134 h 167"/>
                  <a:gd name="T2" fmla="*/ 110 w 173"/>
                  <a:gd name="T3" fmla="*/ 124 h 167"/>
                  <a:gd name="T4" fmla="*/ 104 w 173"/>
                  <a:gd name="T5" fmla="*/ 106 h 167"/>
                  <a:gd name="T6" fmla="*/ 108 w 173"/>
                  <a:gd name="T7" fmla="*/ 109 h 167"/>
                  <a:gd name="T8" fmla="*/ 112 w 173"/>
                  <a:gd name="T9" fmla="*/ 108 h 167"/>
                  <a:gd name="T10" fmla="*/ 125 w 173"/>
                  <a:gd name="T11" fmla="*/ 106 h 167"/>
                  <a:gd name="T12" fmla="*/ 127 w 173"/>
                  <a:gd name="T13" fmla="*/ 107 h 167"/>
                  <a:gd name="T14" fmla="*/ 130 w 173"/>
                  <a:gd name="T15" fmla="*/ 108 h 167"/>
                  <a:gd name="T16" fmla="*/ 129 w 173"/>
                  <a:gd name="T17" fmla="*/ 106 h 167"/>
                  <a:gd name="T18" fmla="*/ 125 w 173"/>
                  <a:gd name="T19" fmla="*/ 96 h 167"/>
                  <a:gd name="T20" fmla="*/ 130 w 173"/>
                  <a:gd name="T21" fmla="*/ 93 h 167"/>
                  <a:gd name="T22" fmla="*/ 131 w 173"/>
                  <a:gd name="T23" fmla="*/ 93 h 167"/>
                  <a:gd name="T24" fmla="*/ 133 w 173"/>
                  <a:gd name="T25" fmla="*/ 93 h 167"/>
                  <a:gd name="T26" fmla="*/ 138 w 173"/>
                  <a:gd name="T27" fmla="*/ 92 h 167"/>
                  <a:gd name="T28" fmla="*/ 120 w 173"/>
                  <a:gd name="T29" fmla="*/ 8 h 167"/>
                  <a:gd name="T30" fmla="*/ 100 w 173"/>
                  <a:gd name="T31" fmla="*/ 0 h 167"/>
                  <a:gd name="T32" fmla="*/ 86 w 173"/>
                  <a:gd name="T33" fmla="*/ 5 h 167"/>
                  <a:gd name="T34" fmla="*/ 73 w 173"/>
                  <a:gd name="T35" fmla="*/ 0 h 167"/>
                  <a:gd name="T36" fmla="*/ 52 w 173"/>
                  <a:gd name="T37" fmla="*/ 8 h 167"/>
                  <a:gd name="T38" fmla="*/ 33 w 173"/>
                  <a:gd name="T39" fmla="*/ 91 h 167"/>
                  <a:gd name="T40" fmla="*/ 34 w 173"/>
                  <a:gd name="T41" fmla="*/ 91 h 167"/>
                  <a:gd name="T42" fmla="*/ 38 w 173"/>
                  <a:gd name="T43" fmla="*/ 93 h 167"/>
                  <a:gd name="T44" fmla="*/ 46 w 173"/>
                  <a:gd name="T45" fmla="*/ 96 h 167"/>
                  <a:gd name="T46" fmla="*/ 43 w 173"/>
                  <a:gd name="T47" fmla="*/ 107 h 167"/>
                  <a:gd name="T48" fmla="*/ 43 w 173"/>
                  <a:gd name="T49" fmla="*/ 108 h 167"/>
                  <a:gd name="T50" fmla="*/ 47 w 173"/>
                  <a:gd name="T51" fmla="*/ 107 h 167"/>
                  <a:gd name="T52" fmla="*/ 48 w 173"/>
                  <a:gd name="T53" fmla="*/ 107 h 167"/>
                  <a:gd name="T54" fmla="*/ 56 w 173"/>
                  <a:gd name="T55" fmla="*/ 108 h 167"/>
                  <a:gd name="T56" fmla="*/ 60 w 173"/>
                  <a:gd name="T57" fmla="*/ 109 h 167"/>
                  <a:gd name="T58" fmla="*/ 69 w 173"/>
                  <a:gd name="T59" fmla="*/ 106 h 167"/>
                  <a:gd name="T60" fmla="*/ 62 w 173"/>
                  <a:gd name="T61" fmla="*/ 124 h 167"/>
                  <a:gd name="T62" fmla="*/ 23 w 173"/>
                  <a:gd name="T63" fmla="*/ 134 h 167"/>
                  <a:gd name="T64" fmla="*/ 0 w 173"/>
                  <a:gd name="T65" fmla="*/ 155 h 167"/>
                  <a:gd name="T66" fmla="*/ 0 w 173"/>
                  <a:gd name="T67" fmla="*/ 167 h 167"/>
                  <a:gd name="T68" fmla="*/ 173 w 173"/>
                  <a:gd name="T69" fmla="*/ 167 h 167"/>
                  <a:gd name="T70" fmla="*/ 173 w 173"/>
                  <a:gd name="T71" fmla="*/ 155 h 167"/>
                  <a:gd name="T72" fmla="*/ 150 w 173"/>
                  <a:gd name="T73" fmla="*/ 13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3" h="167">
                    <a:moveTo>
                      <a:pt x="150" y="134"/>
                    </a:moveTo>
                    <a:cubicBezTo>
                      <a:pt x="140" y="129"/>
                      <a:pt x="129" y="127"/>
                      <a:pt x="110" y="124"/>
                    </a:cubicBezTo>
                    <a:cubicBezTo>
                      <a:pt x="109" y="122"/>
                      <a:pt x="106" y="114"/>
                      <a:pt x="104" y="106"/>
                    </a:cubicBezTo>
                    <a:cubicBezTo>
                      <a:pt x="104" y="106"/>
                      <a:pt x="107" y="109"/>
                      <a:pt x="108" y="109"/>
                    </a:cubicBezTo>
                    <a:cubicBezTo>
                      <a:pt x="109" y="109"/>
                      <a:pt x="110" y="108"/>
                      <a:pt x="112" y="108"/>
                    </a:cubicBezTo>
                    <a:cubicBezTo>
                      <a:pt x="112" y="108"/>
                      <a:pt x="121" y="106"/>
                      <a:pt x="125" y="106"/>
                    </a:cubicBezTo>
                    <a:cubicBezTo>
                      <a:pt x="126" y="106"/>
                      <a:pt x="127" y="107"/>
                      <a:pt x="127" y="107"/>
                    </a:cubicBezTo>
                    <a:cubicBezTo>
                      <a:pt x="127" y="107"/>
                      <a:pt x="128" y="108"/>
                      <a:pt x="130" y="108"/>
                    </a:cubicBezTo>
                    <a:cubicBezTo>
                      <a:pt x="129" y="107"/>
                      <a:pt x="129" y="106"/>
                      <a:pt x="129" y="106"/>
                    </a:cubicBezTo>
                    <a:cubicBezTo>
                      <a:pt x="125" y="96"/>
                      <a:pt x="125" y="96"/>
                      <a:pt x="125" y="96"/>
                    </a:cubicBezTo>
                    <a:cubicBezTo>
                      <a:pt x="125" y="96"/>
                      <a:pt x="128" y="93"/>
                      <a:pt x="130" y="93"/>
                    </a:cubicBezTo>
                    <a:cubicBezTo>
                      <a:pt x="131" y="93"/>
                      <a:pt x="131" y="93"/>
                      <a:pt x="131" y="93"/>
                    </a:cubicBezTo>
                    <a:cubicBezTo>
                      <a:pt x="132" y="93"/>
                      <a:pt x="132" y="93"/>
                      <a:pt x="133" y="93"/>
                    </a:cubicBezTo>
                    <a:cubicBezTo>
                      <a:pt x="135" y="93"/>
                      <a:pt x="138" y="92"/>
                      <a:pt x="138" y="92"/>
                    </a:cubicBezTo>
                    <a:cubicBezTo>
                      <a:pt x="140" y="70"/>
                      <a:pt x="143" y="25"/>
                      <a:pt x="120" y="8"/>
                    </a:cubicBezTo>
                    <a:cubicBezTo>
                      <a:pt x="112" y="2"/>
                      <a:pt x="106" y="0"/>
                      <a:pt x="100" y="0"/>
                    </a:cubicBezTo>
                    <a:cubicBezTo>
                      <a:pt x="94" y="0"/>
                      <a:pt x="90" y="2"/>
                      <a:pt x="86" y="5"/>
                    </a:cubicBezTo>
                    <a:cubicBezTo>
                      <a:pt x="83" y="2"/>
                      <a:pt x="78" y="0"/>
                      <a:pt x="73" y="0"/>
                    </a:cubicBezTo>
                    <a:cubicBezTo>
                      <a:pt x="67" y="0"/>
                      <a:pt x="60" y="2"/>
                      <a:pt x="52" y="8"/>
                    </a:cubicBezTo>
                    <a:cubicBezTo>
                      <a:pt x="30" y="24"/>
                      <a:pt x="31" y="68"/>
                      <a:pt x="33" y="91"/>
                    </a:cubicBezTo>
                    <a:cubicBezTo>
                      <a:pt x="33" y="91"/>
                      <a:pt x="33" y="91"/>
                      <a:pt x="34" y="91"/>
                    </a:cubicBezTo>
                    <a:cubicBezTo>
                      <a:pt x="35" y="91"/>
                      <a:pt x="36" y="91"/>
                      <a:pt x="38" y="93"/>
                    </a:cubicBezTo>
                    <a:cubicBezTo>
                      <a:pt x="41" y="96"/>
                      <a:pt x="46" y="96"/>
                      <a:pt x="46" y="96"/>
                    </a:cubicBezTo>
                    <a:cubicBezTo>
                      <a:pt x="43" y="107"/>
                      <a:pt x="43" y="107"/>
                      <a:pt x="43" y="107"/>
                    </a:cubicBezTo>
                    <a:cubicBezTo>
                      <a:pt x="43" y="108"/>
                      <a:pt x="43" y="108"/>
                      <a:pt x="43" y="108"/>
                    </a:cubicBezTo>
                    <a:cubicBezTo>
                      <a:pt x="44" y="108"/>
                      <a:pt x="46" y="107"/>
                      <a:pt x="47" y="107"/>
                    </a:cubicBezTo>
                    <a:cubicBezTo>
                      <a:pt x="47" y="107"/>
                      <a:pt x="48" y="107"/>
                      <a:pt x="48" y="107"/>
                    </a:cubicBezTo>
                    <a:cubicBezTo>
                      <a:pt x="52" y="107"/>
                      <a:pt x="56" y="108"/>
                      <a:pt x="56" y="108"/>
                    </a:cubicBezTo>
                    <a:cubicBezTo>
                      <a:pt x="58" y="108"/>
                      <a:pt x="59" y="109"/>
                      <a:pt x="60" y="109"/>
                    </a:cubicBezTo>
                    <a:cubicBezTo>
                      <a:pt x="62" y="109"/>
                      <a:pt x="68" y="106"/>
                      <a:pt x="69" y="106"/>
                    </a:cubicBezTo>
                    <a:cubicBezTo>
                      <a:pt x="68" y="111"/>
                      <a:pt x="65" y="120"/>
                      <a:pt x="62" y="124"/>
                    </a:cubicBezTo>
                    <a:cubicBezTo>
                      <a:pt x="44" y="127"/>
                      <a:pt x="32" y="129"/>
                      <a:pt x="23" y="134"/>
                    </a:cubicBezTo>
                    <a:cubicBezTo>
                      <a:pt x="0" y="144"/>
                      <a:pt x="0" y="155"/>
                      <a:pt x="0" y="155"/>
                    </a:cubicBezTo>
                    <a:cubicBezTo>
                      <a:pt x="0" y="167"/>
                      <a:pt x="0" y="167"/>
                      <a:pt x="0" y="167"/>
                    </a:cubicBezTo>
                    <a:cubicBezTo>
                      <a:pt x="173" y="167"/>
                      <a:pt x="173" y="167"/>
                      <a:pt x="173" y="167"/>
                    </a:cubicBezTo>
                    <a:cubicBezTo>
                      <a:pt x="173" y="155"/>
                      <a:pt x="173" y="155"/>
                      <a:pt x="173" y="155"/>
                    </a:cubicBezTo>
                    <a:cubicBezTo>
                      <a:pt x="173" y="155"/>
                      <a:pt x="173" y="144"/>
                      <a:pt x="150" y="1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8" name="文本框 8"/>
            <p:cNvSpPr txBox="1"/>
            <p:nvPr/>
          </p:nvSpPr>
          <p:spPr>
            <a:xfrm>
              <a:off x="4907751" y="2221635"/>
              <a:ext cx="3231583" cy="461665"/>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900" b="1" dirty="0">
                  <a:solidFill>
                    <a:schemeClr val="bg1"/>
                  </a:solidFill>
                </a:rPr>
                <a:t>EXAMPLE TEXT</a:t>
              </a:r>
              <a:endParaRPr lang="en-US" altLang="zh-CN" sz="900" b="1" dirty="0">
                <a:solidFill>
                  <a:schemeClr val="bg1"/>
                </a:solidFill>
              </a:endParaRPr>
            </a:p>
            <a:p>
              <a:r>
                <a:rPr lang="en-US" altLang="zh-CN" sz="800" dirty="0">
                  <a:solidFill>
                    <a:schemeClr val="bg1"/>
                  </a:solidFill>
                </a:rPr>
                <a:t>Lorem ipsum dolor sit amet, consectetuer adipiscing elit. Maecenas porttitor congue massa. </a:t>
              </a:r>
              <a:endParaRPr lang="en-US" altLang="zh-CN" sz="800" dirty="0">
                <a:solidFill>
                  <a:schemeClr val="bg1"/>
                </a:solidFill>
              </a:endParaRPr>
            </a:p>
          </p:txBody>
        </p:sp>
      </p:grpSp>
      <p:grpSp>
        <p:nvGrpSpPr>
          <p:cNvPr id="31" name="组合 30"/>
          <p:cNvGrpSpPr/>
          <p:nvPr/>
        </p:nvGrpSpPr>
        <p:grpSpPr>
          <a:xfrm>
            <a:off x="4371053" y="2999650"/>
            <a:ext cx="3768281" cy="528638"/>
            <a:chOff x="4371053" y="2999650"/>
            <a:chExt cx="3768281" cy="528638"/>
          </a:xfrm>
        </p:grpSpPr>
        <p:sp>
          <p:nvSpPr>
            <p:cNvPr id="32" name="矩形 31"/>
            <p:cNvSpPr/>
            <p:nvPr/>
          </p:nvSpPr>
          <p:spPr>
            <a:xfrm>
              <a:off x="4371053" y="2999650"/>
              <a:ext cx="3768281" cy="5286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nvGrpSpPr>
            <p:cNvPr id="33" name="组合 32"/>
            <p:cNvGrpSpPr>
              <a:grpSpLocks noChangeAspect="1"/>
            </p:cNvGrpSpPr>
            <p:nvPr/>
          </p:nvGrpSpPr>
          <p:grpSpPr>
            <a:xfrm>
              <a:off x="4519616" y="3128969"/>
              <a:ext cx="334217" cy="270000"/>
              <a:chOff x="6994525" y="3779838"/>
              <a:chExt cx="1090613" cy="881062"/>
            </a:xfrm>
            <a:solidFill>
              <a:schemeClr val="bg1"/>
            </a:solidFill>
          </p:grpSpPr>
          <p:sp>
            <p:nvSpPr>
              <p:cNvPr id="35" name="Freeform 14"/>
              <p:cNvSpPr/>
              <p:nvPr/>
            </p:nvSpPr>
            <p:spPr bwMode="auto">
              <a:xfrm>
                <a:off x="7150100" y="4349750"/>
                <a:ext cx="363538" cy="311150"/>
              </a:xfrm>
              <a:custGeom>
                <a:avLst/>
                <a:gdLst>
                  <a:gd name="T0" fmla="*/ 207 w 229"/>
                  <a:gd name="T1" fmla="*/ 41 h 196"/>
                  <a:gd name="T2" fmla="*/ 195 w 229"/>
                  <a:gd name="T3" fmla="*/ 67 h 196"/>
                  <a:gd name="T4" fmla="*/ 169 w 229"/>
                  <a:gd name="T5" fmla="*/ 60 h 196"/>
                  <a:gd name="T6" fmla="*/ 0 w 229"/>
                  <a:gd name="T7" fmla="*/ 12 h 196"/>
                  <a:gd name="T8" fmla="*/ 0 w 229"/>
                  <a:gd name="T9" fmla="*/ 132 h 196"/>
                  <a:gd name="T10" fmla="*/ 229 w 229"/>
                  <a:gd name="T11" fmla="*/ 196 h 196"/>
                  <a:gd name="T12" fmla="*/ 229 w 229"/>
                  <a:gd name="T13" fmla="*/ 0 h 196"/>
                  <a:gd name="T14" fmla="*/ 207 w 229"/>
                  <a:gd name="T15" fmla="*/ 41 h 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9" h="196">
                    <a:moveTo>
                      <a:pt x="207" y="41"/>
                    </a:moveTo>
                    <a:lnTo>
                      <a:pt x="195" y="67"/>
                    </a:lnTo>
                    <a:lnTo>
                      <a:pt x="169" y="60"/>
                    </a:lnTo>
                    <a:lnTo>
                      <a:pt x="0" y="12"/>
                    </a:lnTo>
                    <a:lnTo>
                      <a:pt x="0" y="132"/>
                    </a:lnTo>
                    <a:lnTo>
                      <a:pt x="229" y="196"/>
                    </a:lnTo>
                    <a:lnTo>
                      <a:pt x="229" y="0"/>
                    </a:lnTo>
                    <a:lnTo>
                      <a:pt x="207"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5"/>
              <p:cNvSpPr/>
              <p:nvPr/>
            </p:nvSpPr>
            <p:spPr bwMode="auto">
              <a:xfrm>
                <a:off x="7566025" y="4349750"/>
                <a:ext cx="368300" cy="311150"/>
              </a:xfrm>
              <a:custGeom>
                <a:avLst/>
                <a:gdLst>
                  <a:gd name="T0" fmla="*/ 34 w 232"/>
                  <a:gd name="T1" fmla="*/ 67 h 196"/>
                  <a:gd name="T2" fmla="*/ 22 w 232"/>
                  <a:gd name="T3" fmla="*/ 41 h 196"/>
                  <a:gd name="T4" fmla="*/ 0 w 232"/>
                  <a:gd name="T5" fmla="*/ 0 h 196"/>
                  <a:gd name="T6" fmla="*/ 0 w 232"/>
                  <a:gd name="T7" fmla="*/ 196 h 196"/>
                  <a:gd name="T8" fmla="*/ 232 w 232"/>
                  <a:gd name="T9" fmla="*/ 132 h 196"/>
                  <a:gd name="T10" fmla="*/ 232 w 232"/>
                  <a:gd name="T11" fmla="*/ 12 h 196"/>
                  <a:gd name="T12" fmla="*/ 62 w 232"/>
                  <a:gd name="T13" fmla="*/ 60 h 196"/>
                  <a:gd name="T14" fmla="*/ 34 w 232"/>
                  <a:gd name="T15" fmla="*/ 67 h 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2" h="196">
                    <a:moveTo>
                      <a:pt x="34" y="67"/>
                    </a:moveTo>
                    <a:lnTo>
                      <a:pt x="22" y="41"/>
                    </a:lnTo>
                    <a:lnTo>
                      <a:pt x="0" y="0"/>
                    </a:lnTo>
                    <a:lnTo>
                      <a:pt x="0" y="196"/>
                    </a:lnTo>
                    <a:lnTo>
                      <a:pt x="232" y="132"/>
                    </a:lnTo>
                    <a:lnTo>
                      <a:pt x="232" y="12"/>
                    </a:lnTo>
                    <a:lnTo>
                      <a:pt x="62" y="60"/>
                    </a:lnTo>
                    <a:lnTo>
                      <a:pt x="34" y="6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6"/>
              <p:cNvSpPr/>
              <p:nvPr/>
            </p:nvSpPr>
            <p:spPr bwMode="auto">
              <a:xfrm>
                <a:off x="7540625" y="4065588"/>
                <a:ext cx="503238" cy="327025"/>
              </a:xfrm>
              <a:custGeom>
                <a:avLst/>
                <a:gdLst>
                  <a:gd name="T0" fmla="*/ 69 w 317"/>
                  <a:gd name="T1" fmla="*/ 206 h 206"/>
                  <a:gd name="T2" fmla="*/ 317 w 317"/>
                  <a:gd name="T3" fmla="*/ 136 h 206"/>
                  <a:gd name="T4" fmla="*/ 248 w 317"/>
                  <a:gd name="T5" fmla="*/ 0 h 206"/>
                  <a:gd name="T6" fmla="*/ 0 w 317"/>
                  <a:gd name="T7" fmla="*/ 67 h 206"/>
                  <a:gd name="T8" fmla="*/ 69 w 317"/>
                  <a:gd name="T9" fmla="*/ 206 h 206"/>
                </a:gdLst>
                <a:ahLst/>
                <a:cxnLst>
                  <a:cxn ang="0">
                    <a:pos x="T0" y="T1"/>
                  </a:cxn>
                  <a:cxn ang="0">
                    <a:pos x="T2" y="T3"/>
                  </a:cxn>
                  <a:cxn ang="0">
                    <a:pos x="T4" y="T5"/>
                  </a:cxn>
                  <a:cxn ang="0">
                    <a:pos x="T6" y="T7"/>
                  </a:cxn>
                  <a:cxn ang="0">
                    <a:pos x="T8" y="T9"/>
                  </a:cxn>
                </a:cxnLst>
                <a:rect l="0" t="0" r="r" b="b"/>
                <a:pathLst>
                  <a:path w="317" h="206">
                    <a:moveTo>
                      <a:pt x="69" y="206"/>
                    </a:moveTo>
                    <a:lnTo>
                      <a:pt x="317" y="136"/>
                    </a:lnTo>
                    <a:lnTo>
                      <a:pt x="248" y="0"/>
                    </a:lnTo>
                    <a:lnTo>
                      <a:pt x="0" y="67"/>
                    </a:lnTo>
                    <a:lnTo>
                      <a:pt x="69" y="20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7"/>
              <p:cNvSpPr/>
              <p:nvPr/>
            </p:nvSpPr>
            <p:spPr bwMode="auto">
              <a:xfrm>
                <a:off x="7040563" y="4065588"/>
                <a:ext cx="500063" cy="327025"/>
              </a:xfrm>
              <a:custGeom>
                <a:avLst/>
                <a:gdLst>
                  <a:gd name="T0" fmla="*/ 245 w 315"/>
                  <a:gd name="T1" fmla="*/ 206 h 206"/>
                  <a:gd name="T2" fmla="*/ 315 w 315"/>
                  <a:gd name="T3" fmla="*/ 67 h 206"/>
                  <a:gd name="T4" fmla="*/ 66 w 315"/>
                  <a:gd name="T5" fmla="*/ 0 h 206"/>
                  <a:gd name="T6" fmla="*/ 0 w 315"/>
                  <a:gd name="T7" fmla="*/ 136 h 206"/>
                  <a:gd name="T8" fmla="*/ 245 w 315"/>
                  <a:gd name="T9" fmla="*/ 206 h 206"/>
                </a:gdLst>
                <a:ahLst/>
                <a:cxnLst>
                  <a:cxn ang="0">
                    <a:pos x="T0" y="T1"/>
                  </a:cxn>
                  <a:cxn ang="0">
                    <a:pos x="T2" y="T3"/>
                  </a:cxn>
                  <a:cxn ang="0">
                    <a:pos x="T4" y="T5"/>
                  </a:cxn>
                  <a:cxn ang="0">
                    <a:pos x="T6" y="T7"/>
                  </a:cxn>
                  <a:cxn ang="0">
                    <a:pos x="T8" y="T9"/>
                  </a:cxn>
                </a:cxnLst>
                <a:rect l="0" t="0" r="r" b="b"/>
                <a:pathLst>
                  <a:path w="315" h="206">
                    <a:moveTo>
                      <a:pt x="245" y="206"/>
                    </a:moveTo>
                    <a:lnTo>
                      <a:pt x="315" y="67"/>
                    </a:lnTo>
                    <a:lnTo>
                      <a:pt x="66" y="0"/>
                    </a:lnTo>
                    <a:lnTo>
                      <a:pt x="0" y="136"/>
                    </a:lnTo>
                    <a:lnTo>
                      <a:pt x="245" y="20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8"/>
              <p:cNvSpPr/>
              <p:nvPr/>
            </p:nvSpPr>
            <p:spPr bwMode="auto">
              <a:xfrm>
                <a:off x="7540625" y="3779838"/>
                <a:ext cx="544513" cy="285750"/>
              </a:xfrm>
              <a:custGeom>
                <a:avLst/>
                <a:gdLst>
                  <a:gd name="T0" fmla="*/ 271 w 343"/>
                  <a:gd name="T1" fmla="*/ 151 h 180"/>
                  <a:gd name="T2" fmla="*/ 343 w 343"/>
                  <a:gd name="T3" fmla="*/ 70 h 180"/>
                  <a:gd name="T4" fmla="*/ 95 w 343"/>
                  <a:gd name="T5" fmla="*/ 0 h 180"/>
                  <a:gd name="T6" fmla="*/ 0 w 343"/>
                  <a:gd name="T7" fmla="*/ 110 h 180"/>
                  <a:gd name="T8" fmla="*/ 183 w 343"/>
                  <a:gd name="T9" fmla="*/ 161 h 180"/>
                  <a:gd name="T10" fmla="*/ 248 w 343"/>
                  <a:gd name="T11" fmla="*/ 180 h 180"/>
                  <a:gd name="T12" fmla="*/ 271 w 343"/>
                  <a:gd name="T13" fmla="*/ 151 h 180"/>
                </a:gdLst>
                <a:ahLst/>
                <a:cxnLst>
                  <a:cxn ang="0">
                    <a:pos x="T0" y="T1"/>
                  </a:cxn>
                  <a:cxn ang="0">
                    <a:pos x="T2" y="T3"/>
                  </a:cxn>
                  <a:cxn ang="0">
                    <a:pos x="T4" y="T5"/>
                  </a:cxn>
                  <a:cxn ang="0">
                    <a:pos x="T6" y="T7"/>
                  </a:cxn>
                  <a:cxn ang="0">
                    <a:pos x="T8" y="T9"/>
                  </a:cxn>
                  <a:cxn ang="0">
                    <a:pos x="T10" y="T11"/>
                  </a:cxn>
                  <a:cxn ang="0">
                    <a:pos x="T12" y="T13"/>
                  </a:cxn>
                </a:cxnLst>
                <a:rect l="0" t="0" r="r" b="b"/>
                <a:pathLst>
                  <a:path w="343" h="180">
                    <a:moveTo>
                      <a:pt x="271" y="151"/>
                    </a:moveTo>
                    <a:lnTo>
                      <a:pt x="343" y="70"/>
                    </a:lnTo>
                    <a:lnTo>
                      <a:pt x="95" y="0"/>
                    </a:lnTo>
                    <a:lnTo>
                      <a:pt x="0" y="110"/>
                    </a:lnTo>
                    <a:lnTo>
                      <a:pt x="183" y="161"/>
                    </a:lnTo>
                    <a:lnTo>
                      <a:pt x="248" y="180"/>
                    </a:lnTo>
                    <a:lnTo>
                      <a:pt x="271" y="15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9"/>
              <p:cNvSpPr/>
              <p:nvPr/>
            </p:nvSpPr>
            <p:spPr bwMode="auto">
              <a:xfrm>
                <a:off x="6994525" y="3779838"/>
                <a:ext cx="546100" cy="285750"/>
              </a:xfrm>
              <a:custGeom>
                <a:avLst/>
                <a:gdLst>
                  <a:gd name="T0" fmla="*/ 160 w 344"/>
                  <a:gd name="T1" fmla="*/ 161 h 180"/>
                  <a:gd name="T2" fmla="*/ 344 w 344"/>
                  <a:gd name="T3" fmla="*/ 110 h 180"/>
                  <a:gd name="T4" fmla="*/ 248 w 344"/>
                  <a:gd name="T5" fmla="*/ 0 h 180"/>
                  <a:gd name="T6" fmla="*/ 0 w 344"/>
                  <a:gd name="T7" fmla="*/ 70 h 180"/>
                  <a:gd name="T8" fmla="*/ 72 w 344"/>
                  <a:gd name="T9" fmla="*/ 151 h 180"/>
                  <a:gd name="T10" fmla="*/ 95 w 344"/>
                  <a:gd name="T11" fmla="*/ 180 h 180"/>
                  <a:gd name="T12" fmla="*/ 160 w 344"/>
                  <a:gd name="T13" fmla="*/ 161 h 180"/>
                </a:gdLst>
                <a:ahLst/>
                <a:cxnLst>
                  <a:cxn ang="0">
                    <a:pos x="T0" y="T1"/>
                  </a:cxn>
                  <a:cxn ang="0">
                    <a:pos x="T2" y="T3"/>
                  </a:cxn>
                  <a:cxn ang="0">
                    <a:pos x="T4" y="T5"/>
                  </a:cxn>
                  <a:cxn ang="0">
                    <a:pos x="T6" y="T7"/>
                  </a:cxn>
                  <a:cxn ang="0">
                    <a:pos x="T8" y="T9"/>
                  </a:cxn>
                  <a:cxn ang="0">
                    <a:pos x="T10" y="T11"/>
                  </a:cxn>
                  <a:cxn ang="0">
                    <a:pos x="T12" y="T13"/>
                  </a:cxn>
                </a:cxnLst>
                <a:rect l="0" t="0" r="r" b="b"/>
                <a:pathLst>
                  <a:path w="344" h="180">
                    <a:moveTo>
                      <a:pt x="160" y="161"/>
                    </a:moveTo>
                    <a:lnTo>
                      <a:pt x="344" y="110"/>
                    </a:lnTo>
                    <a:lnTo>
                      <a:pt x="248" y="0"/>
                    </a:lnTo>
                    <a:lnTo>
                      <a:pt x="0" y="70"/>
                    </a:lnTo>
                    <a:lnTo>
                      <a:pt x="72" y="151"/>
                    </a:lnTo>
                    <a:lnTo>
                      <a:pt x="95" y="180"/>
                    </a:lnTo>
                    <a:lnTo>
                      <a:pt x="160" y="16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4" name="文本框 8"/>
            <p:cNvSpPr txBox="1"/>
            <p:nvPr/>
          </p:nvSpPr>
          <p:spPr>
            <a:xfrm>
              <a:off x="4899235" y="3033025"/>
              <a:ext cx="3231583" cy="461665"/>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900" b="1" dirty="0">
                  <a:solidFill>
                    <a:schemeClr val="bg1"/>
                  </a:solidFill>
                </a:rPr>
                <a:t>EXAMPLE TEXT</a:t>
              </a:r>
              <a:endParaRPr lang="en-US" altLang="zh-CN" sz="900" b="1" dirty="0">
                <a:solidFill>
                  <a:schemeClr val="bg1"/>
                </a:solidFill>
              </a:endParaRPr>
            </a:p>
            <a:p>
              <a:r>
                <a:rPr lang="en-US" altLang="zh-CN" sz="800" dirty="0">
                  <a:solidFill>
                    <a:schemeClr val="bg1"/>
                  </a:solidFill>
                </a:rPr>
                <a:t>Lorem ipsum dolor sit amet, consectetuer adipiscing elit. Maecenas porttitor congue massa. </a:t>
              </a:r>
              <a:endParaRPr lang="en-US" altLang="zh-CN" sz="800" dirty="0">
                <a:solidFill>
                  <a:schemeClr val="bg1"/>
                </a:solidFill>
              </a:endParaRPr>
            </a:p>
          </p:txBody>
        </p:sp>
      </p:grpSp>
      <p:grpSp>
        <p:nvGrpSpPr>
          <p:cNvPr id="41" name="组合 40"/>
          <p:cNvGrpSpPr/>
          <p:nvPr/>
        </p:nvGrpSpPr>
        <p:grpSpPr>
          <a:xfrm>
            <a:off x="4371053" y="3808852"/>
            <a:ext cx="3768281" cy="528638"/>
            <a:chOff x="4371053" y="3808852"/>
            <a:chExt cx="3768281" cy="528638"/>
          </a:xfrm>
        </p:grpSpPr>
        <p:sp>
          <p:nvSpPr>
            <p:cNvPr id="42" name="矩形 41"/>
            <p:cNvSpPr/>
            <p:nvPr/>
          </p:nvSpPr>
          <p:spPr>
            <a:xfrm>
              <a:off x="4371053" y="3808852"/>
              <a:ext cx="3768281" cy="5286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nvGrpSpPr>
            <p:cNvPr id="43" name="组合 42"/>
            <p:cNvGrpSpPr>
              <a:grpSpLocks noChangeAspect="1"/>
            </p:cNvGrpSpPr>
            <p:nvPr/>
          </p:nvGrpSpPr>
          <p:grpSpPr>
            <a:xfrm>
              <a:off x="4555643" y="3954417"/>
              <a:ext cx="262163" cy="270000"/>
              <a:chOff x="10140951" y="3663950"/>
              <a:chExt cx="1062037" cy="1093788"/>
            </a:xfrm>
            <a:solidFill>
              <a:schemeClr val="bg1"/>
            </a:solidFill>
          </p:grpSpPr>
          <p:sp>
            <p:nvSpPr>
              <p:cNvPr id="45" name="Freeform 23"/>
              <p:cNvSpPr/>
              <p:nvPr/>
            </p:nvSpPr>
            <p:spPr bwMode="auto">
              <a:xfrm>
                <a:off x="10148888" y="4467225"/>
                <a:ext cx="1054099" cy="290513"/>
              </a:xfrm>
              <a:custGeom>
                <a:avLst/>
                <a:gdLst>
                  <a:gd name="T0" fmla="*/ 278 w 278"/>
                  <a:gd name="T1" fmla="*/ 1 h 77"/>
                  <a:gd name="T2" fmla="*/ 253 w 278"/>
                  <a:gd name="T3" fmla="*/ 23 h 77"/>
                  <a:gd name="T4" fmla="*/ 253 w 278"/>
                  <a:gd name="T5" fmla="*/ 23 h 77"/>
                  <a:gd name="T6" fmla="*/ 253 w 278"/>
                  <a:gd name="T7" fmla="*/ 23 h 77"/>
                  <a:gd name="T8" fmla="*/ 140 w 278"/>
                  <a:gd name="T9" fmla="*/ 52 h 77"/>
                  <a:gd name="T10" fmla="*/ 38 w 278"/>
                  <a:gd name="T11" fmla="*/ 30 h 77"/>
                  <a:gd name="T12" fmla="*/ 0 w 278"/>
                  <a:gd name="T13" fmla="*/ 0 h 77"/>
                  <a:gd name="T14" fmla="*/ 47 w 278"/>
                  <a:gd name="T15" fmla="*/ 56 h 77"/>
                  <a:gd name="T16" fmla="*/ 140 w 278"/>
                  <a:gd name="T17" fmla="*/ 77 h 77"/>
                  <a:gd name="T18" fmla="*/ 243 w 278"/>
                  <a:gd name="T19" fmla="*/ 50 h 77"/>
                  <a:gd name="T20" fmla="*/ 243 w 278"/>
                  <a:gd name="T21" fmla="*/ 50 h 77"/>
                  <a:gd name="T22" fmla="*/ 278 w 278"/>
                  <a:gd name="T23" fmla="*/ 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8" h="77">
                    <a:moveTo>
                      <a:pt x="278" y="1"/>
                    </a:moveTo>
                    <a:cubicBezTo>
                      <a:pt x="271" y="9"/>
                      <a:pt x="263" y="16"/>
                      <a:pt x="253" y="23"/>
                    </a:cubicBezTo>
                    <a:cubicBezTo>
                      <a:pt x="253" y="23"/>
                      <a:pt x="253" y="23"/>
                      <a:pt x="253" y="23"/>
                    </a:cubicBezTo>
                    <a:cubicBezTo>
                      <a:pt x="253" y="23"/>
                      <a:pt x="253" y="23"/>
                      <a:pt x="253" y="23"/>
                    </a:cubicBezTo>
                    <a:cubicBezTo>
                      <a:pt x="223" y="42"/>
                      <a:pt x="183" y="52"/>
                      <a:pt x="140" y="52"/>
                    </a:cubicBezTo>
                    <a:cubicBezTo>
                      <a:pt x="103" y="52"/>
                      <a:pt x="67" y="44"/>
                      <a:pt x="38" y="30"/>
                    </a:cubicBezTo>
                    <a:cubicBezTo>
                      <a:pt x="22" y="22"/>
                      <a:pt x="9" y="11"/>
                      <a:pt x="0" y="0"/>
                    </a:cubicBezTo>
                    <a:cubicBezTo>
                      <a:pt x="2" y="21"/>
                      <a:pt x="18" y="41"/>
                      <a:pt x="47" y="56"/>
                    </a:cubicBezTo>
                    <a:cubicBezTo>
                      <a:pt x="73" y="70"/>
                      <a:pt x="107" y="77"/>
                      <a:pt x="140" y="77"/>
                    </a:cubicBezTo>
                    <a:cubicBezTo>
                      <a:pt x="178" y="77"/>
                      <a:pt x="216" y="67"/>
                      <a:pt x="243" y="50"/>
                    </a:cubicBezTo>
                    <a:cubicBezTo>
                      <a:pt x="243" y="50"/>
                      <a:pt x="243" y="50"/>
                      <a:pt x="243" y="50"/>
                    </a:cubicBezTo>
                    <a:cubicBezTo>
                      <a:pt x="265" y="36"/>
                      <a:pt x="276" y="19"/>
                      <a:pt x="27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24"/>
              <p:cNvSpPr/>
              <p:nvPr/>
            </p:nvSpPr>
            <p:spPr bwMode="auto">
              <a:xfrm>
                <a:off x="10148888" y="4308475"/>
                <a:ext cx="1054099" cy="287338"/>
              </a:xfrm>
              <a:custGeom>
                <a:avLst/>
                <a:gdLst>
                  <a:gd name="T0" fmla="*/ 253 w 278"/>
                  <a:gd name="T1" fmla="*/ 22 h 76"/>
                  <a:gd name="T2" fmla="*/ 253 w 278"/>
                  <a:gd name="T3" fmla="*/ 23 h 76"/>
                  <a:gd name="T4" fmla="*/ 253 w 278"/>
                  <a:gd name="T5" fmla="*/ 23 h 76"/>
                  <a:gd name="T6" fmla="*/ 140 w 278"/>
                  <a:gd name="T7" fmla="*/ 52 h 76"/>
                  <a:gd name="T8" fmla="*/ 38 w 278"/>
                  <a:gd name="T9" fmla="*/ 30 h 76"/>
                  <a:gd name="T10" fmla="*/ 0 w 278"/>
                  <a:gd name="T11" fmla="*/ 0 h 76"/>
                  <a:gd name="T12" fmla="*/ 47 w 278"/>
                  <a:gd name="T13" fmla="*/ 56 h 76"/>
                  <a:gd name="T14" fmla="*/ 140 w 278"/>
                  <a:gd name="T15" fmla="*/ 76 h 76"/>
                  <a:gd name="T16" fmla="*/ 243 w 278"/>
                  <a:gd name="T17" fmla="*/ 49 h 76"/>
                  <a:gd name="T18" fmla="*/ 243 w 278"/>
                  <a:gd name="T19" fmla="*/ 49 h 76"/>
                  <a:gd name="T20" fmla="*/ 278 w 278"/>
                  <a:gd name="T21" fmla="*/ 1 h 76"/>
                  <a:gd name="T22" fmla="*/ 253 w 278"/>
                  <a:gd name="T23" fmla="*/ 22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8" h="76">
                    <a:moveTo>
                      <a:pt x="253" y="22"/>
                    </a:moveTo>
                    <a:cubicBezTo>
                      <a:pt x="253" y="23"/>
                      <a:pt x="253" y="23"/>
                      <a:pt x="253" y="23"/>
                    </a:cubicBezTo>
                    <a:cubicBezTo>
                      <a:pt x="253" y="23"/>
                      <a:pt x="253" y="23"/>
                      <a:pt x="253" y="23"/>
                    </a:cubicBezTo>
                    <a:cubicBezTo>
                      <a:pt x="223" y="42"/>
                      <a:pt x="183" y="52"/>
                      <a:pt x="140" y="52"/>
                    </a:cubicBezTo>
                    <a:cubicBezTo>
                      <a:pt x="103" y="52"/>
                      <a:pt x="67" y="44"/>
                      <a:pt x="38" y="30"/>
                    </a:cubicBezTo>
                    <a:cubicBezTo>
                      <a:pt x="22" y="21"/>
                      <a:pt x="9" y="11"/>
                      <a:pt x="0" y="0"/>
                    </a:cubicBezTo>
                    <a:cubicBezTo>
                      <a:pt x="2" y="20"/>
                      <a:pt x="18" y="41"/>
                      <a:pt x="47" y="56"/>
                    </a:cubicBezTo>
                    <a:cubicBezTo>
                      <a:pt x="73" y="70"/>
                      <a:pt x="107" y="76"/>
                      <a:pt x="140" y="76"/>
                    </a:cubicBezTo>
                    <a:cubicBezTo>
                      <a:pt x="178" y="76"/>
                      <a:pt x="216" y="67"/>
                      <a:pt x="243" y="49"/>
                    </a:cubicBezTo>
                    <a:cubicBezTo>
                      <a:pt x="243" y="49"/>
                      <a:pt x="243" y="49"/>
                      <a:pt x="243" y="49"/>
                    </a:cubicBezTo>
                    <a:cubicBezTo>
                      <a:pt x="265" y="35"/>
                      <a:pt x="276" y="18"/>
                      <a:pt x="278" y="1"/>
                    </a:cubicBezTo>
                    <a:cubicBezTo>
                      <a:pt x="271" y="9"/>
                      <a:pt x="263" y="16"/>
                      <a:pt x="253"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25"/>
              <p:cNvSpPr/>
              <p:nvPr/>
            </p:nvSpPr>
            <p:spPr bwMode="auto">
              <a:xfrm>
                <a:off x="10148888" y="4148138"/>
                <a:ext cx="1054099" cy="288925"/>
              </a:xfrm>
              <a:custGeom>
                <a:avLst/>
                <a:gdLst>
                  <a:gd name="T0" fmla="*/ 253 w 278"/>
                  <a:gd name="T1" fmla="*/ 22 h 76"/>
                  <a:gd name="T2" fmla="*/ 253 w 278"/>
                  <a:gd name="T3" fmla="*/ 22 h 76"/>
                  <a:gd name="T4" fmla="*/ 253 w 278"/>
                  <a:gd name="T5" fmla="*/ 22 h 76"/>
                  <a:gd name="T6" fmla="*/ 140 w 278"/>
                  <a:gd name="T7" fmla="*/ 52 h 76"/>
                  <a:gd name="T8" fmla="*/ 38 w 278"/>
                  <a:gd name="T9" fmla="*/ 29 h 76"/>
                  <a:gd name="T10" fmla="*/ 0 w 278"/>
                  <a:gd name="T11" fmla="*/ 0 h 76"/>
                  <a:gd name="T12" fmla="*/ 47 w 278"/>
                  <a:gd name="T13" fmla="*/ 55 h 76"/>
                  <a:gd name="T14" fmla="*/ 140 w 278"/>
                  <a:gd name="T15" fmla="*/ 76 h 76"/>
                  <a:gd name="T16" fmla="*/ 243 w 278"/>
                  <a:gd name="T17" fmla="*/ 49 h 76"/>
                  <a:gd name="T18" fmla="*/ 243 w 278"/>
                  <a:gd name="T19" fmla="*/ 49 h 76"/>
                  <a:gd name="T20" fmla="*/ 278 w 278"/>
                  <a:gd name="T21" fmla="*/ 1 h 76"/>
                  <a:gd name="T22" fmla="*/ 253 w 278"/>
                  <a:gd name="T23" fmla="*/ 22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8" h="76">
                    <a:moveTo>
                      <a:pt x="253" y="22"/>
                    </a:moveTo>
                    <a:cubicBezTo>
                      <a:pt x="253" y="22"/>
                      <a:pt x="253" y="22"/>
                      <a:pt x="253" y="22"/>
                    </a:cubicBezTo>
                    <a:cubicBezTo>
                      <a:pt x="253" y="22"/>
                      <a:pt x="253" y="22"/>
                      <a:pt x="253" y="22"/>
                    </a:cubicBezTo>
                    <a:cubicBezTo>
                      <a:pt x="223" y="41"/>
                      <a:pt x="183" y="52"/>
                      <a:pt x="140" y="52"/>
                    </a:cubicBezTo>
                    <a:cubicBezTo>
                      <a:pt x="103" y="52"/>
                      <a:pt x="67" y="44"/>
                      <a:pt x="38" y="29"/>
                    </a:cubicBezTo>
                    <a:cubicBezTo>
                      <a:pt x="22" y="21"/>
                      <a:pt x="9" y="11"/>
                      <a:pt x="0" y="0"/>
                    </a:cubicBezTo>
                    <a:cubicBezTo>
                      <a:pt x="2" y="20"/>
                      <a:pt x="18" y="41"/>
                      <a:pt x="47" y="55"/>
                    </a:cubicBezTo>
                    <a:cubicBezTo>
                      <a:pt x="73" y="69"/>
                      <a:pt x="107" y="76"/>
                      <a:pt x="140" y="76"/>
                    </a:cubicBezTo>
                    <a:cubicBezTo>
                      <a:pt x="178" y="76"/>
                      <a:pt x="216" y="67"/>
                      <a:pt x="243" y="49"/>
                    </a:cubicBezTo>
                    <a:cubicBezTo>
                      <a:pt x="243" y="49"/>
                      <a:pt x="243" y="49"/>
                      <a:pt x="243" y="49"/>
                    </a:cubicBezTo>
                    <a:cubicBezTo>
                      <a:pt x="265" y="35"/>
                      <a:pt x="276" y="18"/>
                      <a:pt x="278" y="1"/>
                    </a:cubicBezTo>
                    <a:cubicBezTo>
                      <a:pt x="271" y="9"/>
                      <a:pt x="263" y="16"/>
                      <a:pt x="253"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26"/>
              <p:cNvSpPr>
                <a:spLocks noEditPoints="1"/>
              </p:cNvSpPr>
              <p:nvPr/>
            </p:nvSpPr>
            <p:spPr bwMode="auto">
              <a:xfrm>
                <a:off x="10140951" y="3663950"/>
                <a:ext cx="1062037" cy="647700"/>
              </a:xfrm>
              <a:custGeom>
                <a:avLst/>
                <a:gdLst>
                  <a:gd name="T0" fmla="*/ 2 w 280"/>
                  <a:gd name="T1" fmla="*/ 78 h 171"/>
                  <a:gd name="T2" fmla="*/ 49 w 280"/>
                  <a:gd name="T3" fmla="*/ 141 h 171"/>
                  <a:gd name="T4" fmla="*/ 245 w 280"/>
                  <a:gd name="T5" fmla="*/ 135 h 171"/>
                  <a:gd name="T6" fmla="*/ 245 w 280"/>
                  <a:gd name="T7" fmla="*/ 135 h 171"/>
                  <a:gd name="T8" fmla="*/ 280 w 280"/>
                  <a:gd name="T9" fmla="*/ 84 h 171"/>
                  <a:gd name="T10" fmla="*/ 280 w 280"/>
                  <a:gd name="T11" fmla="*/ 81 h 171"/>
                  <a:gd name="T12" fmla="*/ 280 w 280"/>
                  <a:gd name="T13" fmla="*/ 77 h 171"/>
                  <a:gd name="T14" fmla="*/ 233 w 280"/>
                  <a:gd name="T15" fmla="*/ 21 h 171"/>
                  <a:gd name="T16" fmla="*/ 140 w 280"/>
                  <a:gd name="T17" fmla="*/ 0 h 171"/>
                  <a:gd name="T18" fmla="*/ 133 w 280"/>
                  <a:gd name="T19" fmla="*/ 1 h 171"/>
                  <a:gd name="T20" fmla="*/ 132 w 280"/>
                  <a:gd name="T21" fmla="*/ 1 h 171"/>
                  <a:gd name="T22" fmla="*/ 119 w 280"/>
                  <a:gd name="T23" fmla="*/ 1 h 171"/>
                  <a:gd name="T24" fmla="*/ 119 w 280"/>
                  <a:gd name="T25" fmla="*/ 1 h 171"/>
                  <a:gd name="T26" fmla="*/ 106 w 280"/>
                  <a:gd name="T27" fmla="*/ 3 h 171"/>
                  <a:gd name="T28" fmla="*/ 106 w 280"/>
                  <a:gd name="T29" fmla="*/ 3 h 171"/>
                  <a:gd name="T30" fmla="*/ 93 w 280"/>
                  <a:gd name="T31" fmla="*/ 5 h 171"/>
                  <a:gd name="T32" fmla="*/ 93 w 280"/>
                  <a:gd name="T33" fmla="*/ 5 h 171"/>
                  <a:gd name="T34" fmla="*/ 37 w 280"/>
                  <a:gd name="T35" fmla="*/ 27 h 171"/>
                  <a:gd name="T36" fmla="*/ 37 w 280"/>
                  <a:gd name="T37" fmla="*/ 27 h 171"/>
                  <a:gd name="T38" fmla="*/ 2 w 280"/>
                  <a:gd name="T39" fmla="*/ 78 h 171"/>
                  <a:gd name="T40" fmla="*/ 230 w 280"/>
                  <a:gd name="T41" fmla="*/ 127 h 171"/>
                  <a:gd name="T42" fmla="*/ 230 w 280"/>
                  <a:gd name="T43" fmla="*/ 127 h 171"/>
                  <a:gd name="T44" fmla="*/ 62 w 280"/>
                  <a:gd name="T45" fmla="*/ 133 h 171"/>
                  <a:gd name="T46" fmla="*/ 52 w 280"/>
                  <a:gd name="T47" fmla="*/ 35 h 171"/>
                  <a:gd name="T48" fmla="*/ 220 w 280"/>
                  <a:gd name="T49" fmla="*/ 30 h 171"/>
                  <a:gd name="T50" fmla="*/ 230 w 280"/>
                  <a:gd name="T51" fmla="*/ 127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80" h="171">
                    <a:moveTo>
                      <a:pt x="2" y="78"/>
                    </a:moveTo>
                    <a:cubicBezTo>
                      <a:pt x="0" y="101"/>
                      <a:pt x="16" y="125"/>
                      <a:pt x="49" y="141"/>
                    </a:cubicBezTo>
                    <a:cubicBezTo>
                      <a:pt x="106" y="171"/>
                      <a:pt x="194" y="168"/>
                      <a:pt x="245" y="135"/>
                    </a:cubicBezTo>
                    <a:cubicBezTo>
                      <a:pt x="245" y="135"/>
                      <a:pt x="245" y="135"/>
                      <a:pt x="245" y="135"/>
                    </a:cubicBezTo>
                    <a:cubicBezTo>
                      <a:pt x="268" y="120"/>
                      <a:pt x="279" y="102"/>
                      <a:pt x="280" y="84"/>
                    </a:cubicBezTo>
                    <a:cubicBezTo>
                      <a:pt x="280" y="83"/>
                      <a:pt x="280" y="82"/>
                      <a:pt x="280" y="81"/>
                    </a:cubicBezTo>
                    <a:cubicBezTo>
                      <a:pt x="280" y="80"/>
                      <a:pt x="280" y="78"/>
                      <a:pt x="280" y="77"/>
                    </a:cubicBezTo>
                    <a:cubicBezTo>
                      <a:pt x="278" y="56"/>
                      <a:pt x="262" y="36"/>
                      <a:pt x="233" y="21"/>
                    </a:cubicBezTo>
                    <a:cubicBezTo>
                      <a:pt x="206" y="7"/>
                      <a:pt x="173" y="0"/>
                      <a:pt x="140" y="0"/>
                    </a:cubicBezTo>
                    <a:cubicBezTo>
                      <a:pt x="138" y="0"/>
                      <a:pt x="135" y="0"/>
                      <a:pt x="133" y="1"/>
                    </a:cubicBezTo>
                    <a:cubicBezTo>
                      <a:pt x="132" y="1"/>
                      <a:pt x="132" y="1"/>
                      <a:pt x="132" y="1"/>
                    </a:cubicBezTo>
                    <a:cubicBezTo>
                      <a:pt x="128" y="1"/>
                      <a:pt x="124" y="1"/>
                      <a:pt x="119" y="1"/>
                    </a:cubicBezTo>
                    <a:cubicBezTo>
                      <a:pt x="119" y="1"/>
                      <a:pt x="119" y="1"/>
                      <a:pt x="119" y="1"/>
                    </a:cubicBezTo>
                    <a:cubicBezTo>
                      <a:pt x="115" y="2"/>
                      <a:pt x="110" y="2"/>
                      <a:pt x="106" y="3"/>
                    </a:cubicBezTo>
                    <a:cubicBezTo>
                      <a:pt x="106" y="3"/>
                      <a:pt x="106" y="3"/>
                      <a:pt x="106" y="3"/>
                    </a:cubicBezTo>
                    <a:cubicBezTo>
                      <a:pt x="102" y="4"/>
                      <a:pt x="97" y="4"/>
                      <a:pt x="93" y="5"/>
                    </a:cubicBezTo>
                    <a:cubicBezTo>
                      <a:pt x="93" y="5"/>
                      <a:pt x="93" y="5"/>
                      <a:pt x="93" y="5"/>
                    </a:cubicBezTo>
                    <a:cubicBezTo>
                      <a:pt x="72" y="10"/>
                      <a:pt x="52" y="17"/>
                      <a:pt x="37" y="27"/>
                    </a:cubicBezTo>
                    <a:cubicBezTo>
                      <a:pt x="37" y="27"/>
                      <a:pt x="37" y="27"/>
                      <a:pt x="37" y="27"/>
                    </a:cubicBezTo>
                    <a:cubicBezTo>
                      <a:pt x="14" y="42"/>
                      <a:pt x="3" y="60"/>
                      <a:pt x="2" y="78"/>
                    </a:cubicBezTo>
                    <a:close/>
                    <a:moveTo>
                      <a:pt x="230" y="127"/>
                    </a:moveTo>
                    <a:cubicBezTo>
                      <a:pt x="230" y="127"/>
                      <a:pt x="230" y="127"/>
                      <a:pt x="230" y="127"/>
                    </a:cubicBezTo>
                    <a:cubicBezTo>
                      <a:pt x="187" y="156"/>
                      <a:pt x="111" y="158"/>
                      <a:pt x="62" y="133"/>
                    </a:cubicBezTo>
                    <a:cubicBezTo>
                      <a:pt x="13" y="107"/>
                      <a:pt x="8" y="63"/>
                      <a:pt x="52" y="35"/>
                    </a:cubicBezTo>
                    <a:cubicBezTo>
                      <a:pt x="95" y="6"/>
                      <a:pt x="171" y="4"/>
                      <a:pt x="220" y="30"/>
                    </a:cubicBezTo>
                    <a:cubicBezTo>
                      <a:pt x="269" y="55"/>
                      <a:pt x="274" y="99"/>
                      <a:pt x="230" y="1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27"/>
              <p:cNvSpPr>
                <a:spLocks noEditPoints="1"/>
              </p:cNvSpPr>
              <p:nvPr/>
            </p:nvSpPr>
            <p:spPr bwMode="auto">
              <a:xfrm>
                <a:off x="10206038" y="3698875"/>
                <a:ext cx="939800" cy="544513"/>
              </a:xfrm>
              <a:custGeom>
                <a:avLst/>
                <a:gdLst>
                  <a:gd name="T0" fmla="*/ 40 w 248"/>
                  <a:gd name="T1" fmla="*/ 29 h 144"/>
                  <a:gd name="T2" fmla="*/ 50 w 248"/>
                  <a:gd name="T3" fmla="*/ 120 h 144"/>
                  <a:gd name="T4" fmla="*/ 208 w 248"/>
                  <a:gd name="T5" fmla="*/ 115 h 144"/>
                  <a:gd name="T6" fmla="*/ 198 w 248"/>
                  <a:gd name="T7" fmla="*/ 24 h 144"/>
                  <a:gd name="T8" fmla="*/ 40 w 248"/>
                  <a:gd name="T9" fmla="*/ 29 h 144"/>
                  <a:gd name="T10" fmla="*/ 81 w 248"/>
                  <a:gd name="T11" fmla="*/ 107 h 144"/>
                  <a:gd name="T12" fmla="*/ 74 w 248"/>
                  <a:gd name="T13" fmla="*/ 111 h 144"/>
                  <a:gd name="T14" fmla="*/ 68 w 248"/>
                  <a:gd name="T15" fmla="*/ 111 h 144"/>
                  <a:gd name="T16" fmla="*/ 67 w 248"/>
                  <a:gd name="T17" fmla="*/ 110 h 144"/>
                  <a:gd name="T18" fmla="*/ 65 w 248"/>
                  <a:gd name="T19" fmla="*/ 109 h 144"/>
                  <a:gd name="T20" fmla="*/ 64 w 248"/>
                  <a:gd name="T21" fmla="*/ 106 h 144"/>
                  <a:gd name="T22" fmla="*/ 71 w 248"/>
                  <a:gd name="T23" fmla="*/ 101 h 144"/>
                  <a:gd name="T24" fmla="*/ 51 w 248"/>
                  <a:gd name="T25" fmla="*/ 82 h 144"/>
                  <a:gd name="T26" fmla="*/ 52 w 248"/>
                  <a:gd name="T27" fmla="*/ 81 h 144"/>
                  <a:gd name="T28" fmla="*/ 69 w 248"/>
                  <a:gd name="T29" fmla="*/ 76 h 144"/>
                  <a:gd name="T30" fmla="*/ 71 w 248"/>
                  <a:gd name="T31" fmla="*/ 76 h 144"/>
                  <a:gd name="T32" fmla="*/ 86 w 248"/>
                  <a:gd name="T33" fmla="*/ 91 h 144"/>
                  <a:gd name="T34" fmla="*/ 114 w 248"/>
                  <a:gd name="T35" fmla="*/ 73 h 144"/>
                  <a:gd name="T36" fmla="*/ 113 w 248"/>
                  <a:gd name="T37" fmla="*/ 41 h 144"/>
                  <a:gd name="T38" fmla="*/ 168 w 248"/>
                  <a:gd name="T39" fmla="*/ 38 h 144"/>
                  <a:gd name="T40" fmla="*/ 175 w 248"/>
                  <a:gd name="T41" fmla="*/ 33 h 144"/>
                  <a:gd name="T42" fmla="*/ 182 w 248"/>
                  <a:gd name="T43" fmla="*/ 33 h 144"/>
                  <a:gd name="T44" fmla="*/ 185 w 248"/>
                  <a:gd name="T45" fmla="*/ 35 h 144"/>
                  <a:gd name="T46" fmla="*/ 185 w 248"/>
                  <a:gd name="T47" fmla="*/ 38 h 144"/>
                  <a:gd name="T48" fmla="*/ 178 w 248"/>
                  <a:gd name="T49" fmla="*/ 43 h 144"/>
                  <a:gd name="T50" fmla="*/ 195 w 248"/>
                  <a:gd name="T51" fmla="*/ 61 h 144"/>
                  <a:gd name="T52" fmla="*/ 193 w 248"/>
                  <a:gd name="T53" fmla="*/ 62 h 144"/>
                  <a:gd name="T54" fmla="*/ 179 w 248"/>
                  <a:gd name="T55" fmla="*/ 66 h 144"/>
                  <a:gd name="T56" fmla="*/ 176 w 248"/>
                  <a:gd name="T57" fmla="*/ 66 h 144"/>
                  <a:gd name="T58" fmla="*/ 163 w 248"/>
                  <a:gd name="T59" fmla="*/ 53 h 144"/>
                  <a:gd name="T60" fmla="*/ 137 w 248"/>
                  <a:gd name="T61" fmla="*/ 70 h 144"/>
                  <a:gd name="T62" fmla="*/ 137 w 248"/>
                  <a:gd name="T63" fmla="*/ 103 h 144"/>
                  <a:gd name="T64" fmla="*/ 81 w 248"/>
                  <a:gd name="T65" fmla="*/ 107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8" h="144">
                    <a:moveTo>
                      <a:pt x="40" y="29"/>
                    </a:moveTo>
                    <a:cubicBezTo>
                      <a:pt x="0" y="56"/>
                      <a:pt x="4" y="96"/>
                      <a:pt x="50" y="120"/>
                    </a:cubicBezTo>
                    <a:cubicBezTo>
                      <a:pt x="96" y="144"/>
                      <a:pt x="167" y="142"/>
                      <a:pt x="208" y="115"/>
                    </a:cubicBezTo>
                    <a:cubicBezTo>
                      <a:pt x="248" y="89"/>
                      <a:pt x="244" y="48"/>
                      <a:pt x="198" y="24"/>
                    </a:cubicBezTo>
                    <a:cubicBezTo>
                      <a:pt x="152" y="0"/>
                      <a:pt x="81" y="2"/>
                      <a:pt x="40" y="29"/>
                    </a:cubicBezTo>
                    <a:close/>
                    <a:moveTo>
                      <a:pt x="81" y="107"/>
                    </a:moveTo>
                    <a:cubicBezTo>
                      <a:pt x="74" y="111"/>
                      <a:pt x="74" y="111"/>
                      <a:pt x="74" y="111"/>
                    </a:cubicBezTo>
                    <a:cubicBezTo>
                      <a:pt x="72" y="112"/>
                      <a:pt x="71" y="112"/>
                      <a:pt x="68" y="111"/>
                    </a:cubicBezTo>
                    <a:cubicBezTo>
                      <a:pt x="67" y="110"/>
                      <a:pt x="67" y="110"/>
                      <a:pt x="67" y="110"/>
                    </a:cubicBezTo>
                    <a:cubicBezTo>
                      <a:pt x="65" y="109"/>
                      <a:pt x="65" y="109"/>
                      <a:pt x="65" y="109"/>
                    </a:cubicBezTo>
                    <a:cubicBezTo>
                      <a:pt x="62" y="108"/>
                      <a:pt x="62" y="107"/>
                      <a:pt x="64" y="106"/>
                    </a:cubicBezTo>
                    <a:cubicBezTo>
                      <a:pt x="71" y="101"/>
                      <a:pt x="71" y="101"/>
                      <a:pt x="71" y="101"/>
                    </a:cubicBezTo>
                    <a:cubicBezTo>
                      <a:pt x="65" y="99"/>
                      <a:pt x="46" y="85"/>
                      <a:pt x="51" y="82"/>
                    </a:cubicBezTo>
                    <a:cubicBezTo>
                      <a:pt x="51" y="82"/>
                      <a:pt x="51" y="82"/>
                      <a:pt x="52" y="81"/>
                    </a:cubicBezTo>
                    <a:cubicBezTo>
                      <a:pt x="69" y="76"/>
                      <a:pt x="69" y="76"/>
                      <a:pt x="69" y="76"/>
                    </a:cubicBezTo>
                    <a:cubicBezTo>
                      <a:pt x="69" y="76"/>
                      <a:pt x="71" y="76"/>
                      <a:pt x="71" y="76"/>
                    </a:cubicBezTo>
                    <a:cubicBezTo>
                      <a:pt x="72" y="77"/>
                      <a:pt x="77" y="86"/>
                      <a:pt x="86" y="91"/>
                    </a:cubicBezTo>
                    <a:cubicBezTo>
                      <a:pt x="114" y="73"/>
                      <a:pt x="114" y="73"/>
                      <a:pt x="114" y="73"/>
                    </a:cubicBezTo>
                    <a:cubicBezTo>
                      <a:pt x="108" y="66"/>
                      <a:pt x="95" y="53"/>
                      <a:pt x="113" y="41"/>
                    </a:cubicBezTo>
                    <a:cubicBezTo>
                      <a:pt x="134" y="27"/>
                      <a:pt x="161" y="34"/>
                      <a:pt x="168" y="38"/>
                    </a:cubicBezTo>
                    <a:cubicBezTo>
                      <a:pt x="175" y="33"/>
                      <a:pt x="175" y="33"/>
                      <a:pt x="175" y="33"/>
                    </a:cubicBezTo>
                    <a:cubicBezTo>
                      <a:pt x="178" y="32"/>
                      <a:pt x="179" y="32"/>
                      <a:pt x="182" y="33"/>
                    </a:cubicBezTo>
                    <a:cubicBezTo>
                      <a:pt x="185" y="35"/>
                      <a:pt x="185" y="35"/>
                      <a:pt x="185" y="35"/>
                    </a:cubicBezTo>
                    <a:cubicBezTo>
                      <a:pt x="188" y="36"/>
                      <a:pt x="188" y="37"/>
                      <a:pt x="185" y="38"/>
                    </a:cubicBezTo>
                    <a:cubicBezTo>
                      <a:pt x="178" y="43"/>
                      <a:pt x="178" y="43"/>
                      <a:pt x="178" y="43"/>
                    </a:cubicBezTo>
                    <a:cubicBezTo>
                      <a:pt x="183" y="45"/>
                      <a:pt x="200" y="58"/>
                      <a:pt x="195" y="61"/>
                    </a:cubicBezTo>
                    <a:cubicBezTo>
                      <a:pt x="195" y="62"/>
                      <a:pt x="194" y="62"/>
                      <a:pt x="193" y="62"/>
                    </a:cubicBezTo>
                    <a:cubicBezTo>
                      <a:pt x="179" y="66"/>
                      <a:pt x="179" y="66"/>
                      <a:pt x="179" y="66"/>
                    </a:cubicBezTo>
                    <a:cubicBezTo>
                      <a:pt x="178" y="66"/>
                      <a:pt x="177" y="66"/>
                      <a:pt x="176" y="66"/>
                    </a:cubicBezTo>
                    <a:cubicBezTo>
                      <a:pt x="175" y="65"/>
                      <a:pt x="170" y="56"/>
                      <a:pt x="163" y="53"/>
                    </a:cubicBezTo>
                    <a:cubicBezTo>
                      <a:pt x="137" y="70"/>
                      <a:pt x="137" y="70"/>
                      <a:pt x="137" y="70"/>
                    </a:cubicBezTo>
                    <a:cubicBezTo>
                      <a:pt x="143" y="78"/>
                      <a:pt x="155" y="91"/>
                      <a:pt x="137" y="103"/>
                    </a:cubicBezTo>
                    <a:cubicBezTo>
                      <a:pt x="117" y="116"/>
                      <a:pt x="93" y="111"/>
                      <a:pt x="81" y="10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28"/>
              <p:cNvSpPr/>
              <p:nvPr/>
            </p:nvSpPr>
            <p:spPr bwMode="auto">
              <a:xfrm>
                <a:off x="10564813" y="4000500"/>
                <a:ext cx="117475" cy="73025"/>
              </a:xfrm>
              <a:custGeom>
                <a:avLst/>
                <a:gdLst>
                  <a:gd name="T0" fmla="*/ 22 w 31"/>
                  <a:gd name="T1" fmla="*/ 14 h 19"/>
                  <a:gd name="T2" fmla="*/ 24 w 31"/>
                  <a:gd name="T3" fmla="*/ 0 h 19"/>
                  <a:gd name="T4" fmla="*/ 0 w 31"/>
                  <a:gd name="T5" fmla="*/ 16 h 19"/>
                  <a:gd name="T6" fmla="*/ 22 w 31"/>
                  <a:gd name="T7" fmla="*/ 14 h 19"/>
                </a:gdLst>
                <a:ahLst/>
                <a:cxnLst>
                  <a:cxn ang="0">
                    <a:pos x="T0" y="T1"/>
                  </a:cxn>
                  <a:cxn ang="0">
                    <a:pos x="T2" y="T3"/>
                  </a:cxn>
                  <a:cxn ang="0">
                    <a:pos x="T4" y="T5"/>
                  </a:cxn>
                  <a:cxn ang="0">
                    <a:pos x="T6" y="T7"/>
                  </a:cxn>
                </a:cxnLst>
                <a:rect l="0" t="0" r="r" b="b"/>
                <a:pathLst>
                  <a:path w="31" h="19">
                    <a:moveTo>
                      <a:pt x="22" y="14"/>
                    </a:moveTo>
                    <a:cubicBezTo>
                      <a:pt x="31" y="9"/>
                      <a:pt x="26" y="3"/>
                      <a:pt x="24" y="0"/>
                    </a:cubicBezTo>
                    <a:cubicBezTo>
                      <a:pt x="0" y="16"/>
                      <a:pt x="0" y="16"/>
                      <a:pt x="0" y="16"/>
                    </a:cubicBezTo>
                    <a:cubicBezTo>
                      <a:pt x="6" y="18"/>
                      <a:pt x="15" y="19"/>
                      <a:pt x="22"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29"/>
              <p:cNvSpPr/>
              <p:nvPr/>
            </p:nvSpPr>
            <p:spPr bwMode="auto">
              <a:xfrm>
                <a:off x="10679113" y="3863975"/>
                <a:ext cx="114300" cy="73025"/>
              </a:xfrm>
              <a:custGeom>
                <a:avLst/>
                <a:gdLst>
                  <a:gd name="T0" fmla="*/ 7 w 30"/>
                  <a:gd name="T1" fmla="*/ 19 h 19"/>
                  <a:gd name="T2" fmla="*/ 30 w 30"/>
                  <a:gd name="T3" fmla="*/ 4 h 19"/>
                  <a:gd name="T4" fmla="*/ 8 w 30"/>
                  <a:gd name="T5" fmla="*/ 6 h 19"/>
                  <a:gd name="T6" fmla="*/ 7 w 30"/>
                  <a:gd name="T7" fmla="*/ 19 h 19"/>
                </a:gdLst>
                <a:ahLst/>
                <a:cxnLst>
                  <a:cxn ang="0">
                    <a:pos x="T0" y="T1"/>
                  </a:cxn>
                  <a:cxn ang="0">
                    <a:pos x="T2" y="T3"/>
                  </a:cxn>
                  <a:cxn ang="0">
                    <a:pos x="T4" y="T5"/>
                  </a:cxn>
                  <a:cxn ang="0">
                    <a:pos x="T6" y="T7"/>
                  </a:cxn>
                </a:cxnLst>
                <a:rect l="0" t="0" r="r" b="b"/>
                <a:pathLst>
                  <a:path w="30" h="19">
                    <a:moveTo>
                      <a:pt x="7" y="19"/>
                    </a:moveTo>
                    <a:cubicBezTo>
                      <a:pt x="30" y="4"/>
                      <a:pt x="30" y="4"/>
                      <a:pt x="30" y="4"/>
                    </a:cubicBezTo>
                    <a:cubicBezTo>
                      <a:pt x="26" y="3"/>
                      <a:pt x="16" y="0"/>
                      <a:pt x="8" y="6"/>
                    </a:cubicBezTo>
                    <a:cubicBezTo>
                      <a:pt x="0" y="11"/>
                      <a:pt x="4" y="16"/>
                      <a:pt x="7"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4" name="文本框 8"/>
            <p:cNvSpPr txBox="1"/>
            <p:nvPr/>
          </p:nvSpPr>
          <p:spPr>
            <a:xfrm>
              <a:off x="4907751" y="3847655"/>
              <a:ext cx="3231583" cy="461665"/>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900" b="1" dirty="0">
                  <a:solidFill>
                    <a:schemeClr val="bg1"/>
                  </a:solidFill>
                </a:rPr>
                <a:t>EXAMPLE TEXT</a:t>
              </a:r>
              <a:endParaRPr lang="en-US" altLang="zh-CN" sz="900" b="1" dirty="0">
                <a:solidFill>
                  <a:schemeClr val="bg1"/>
                </a:solidFill>
              </a:endParaRPr>
            </a:p>
            <a:p>
              <a:r>
                <a:rPr lang="en-US" altLang="zh-CN" sz="800" dirty="0">
                  <a:solidFill>
                    <a:schemeClr val="bg1"/>
                  </a:solidFill>
                </a:rPr>
                <a:t>Lorem ipsum dolor sit amet, consectetuer adipiscing elit. Maecenas porttitor congue massa. </a:t>
              </a:r>
              <a:endParaRPr lang="en-US" altLang="zh-CN" sz="800" dirty="0">
                <a:solidFill>
                  <a:schemeClr val="bg1"/>
                </a:solidFill>
              </a:endParaRPr>
            </a:p>
          </p:txBody>
        </p:sp>
      </p:grpSp>
      <p:pic>
        <p:nvPicPr>
          <p:cNvPr id="52" name="图片 5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2398" y="151425"/>
            <a:ext cx="876093" cy="617939"/>
          </a:xfrm>
          <a:prstGeom prst="rect">
            <a:avLst/>
          </a:prstGeom>
        </p:spPr>
      </p:pic>
      <p:sp>
        <p:nvSpPr>
          <p:cNvPr id="53" name="TextBox 52"/>
          <p:cNvSpPr txBox="1"/>
          <p:nvPr/>
        </p:nvSpPr>
        <p:spPr>
          <a:xfrm>
            <a:off x="1222263" y="339502"/>
            <a:ext cx="2492990" cy="369332"/>
          </a:xfrm>
          <a:prstGeom prst="rect">
            <a:avLst/>
          </a:prstGeom>
          <a:noFill/>
        </p:spPr>
        <p:txBody>
          <a:bodyPr wrap="none" rtlCol="0">
            <a:spAutoFit/>
          </a:bodyPr>
          <a:lstStyle/>
          <a:p>
            <a:r>
              <a:rPr lang="zh-CN" altLang="en-US" b="1" dirty="0">
                <a:solidFill>
                  <a:schemeClr val="bg1">
                    <a:lumMod val="95000"/>
                  </a:schemeClr>
                </a:solidFill>
                <a:latin typeface="微软雅黑" panose="020B0503020204020204" pitchFamily="34" charset="-122"/>
                <a:ea typeface="微软雅黑" panose="020B0503020204020204" pitchFamily="34" charset="-122"/>
              </a:rPr>
              <a:t>点击此处输入你的内容</a:t>
            </a:r>
            <a:endParaRPr lang="zh-CN" altLang="en-US" b="1"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 presetClass="entr" presetSubtype="4" fill="hold" nodeType="after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1500" fill="hold"/>
                                        <p:tgtEl>
                                          <p:spTgt spid="21"/>
                                        </p:tgtEl>
                                        <p:attrNameLst>
                                          <p:attrName>ppt_x</p:attrName>
                                        </p:attrNameLst>
                                      </p:cBhvr>
                                      <p:tavLst>
                                        <p:tav tm="0">
                                          <p:val>
                                            <p:strVal val="#ppt_x"/>
                                          </p:val>
                                        </p:tav>
                                        <p:tav tm="100000">
                                          <p:val>
                                            <p:strVal val="#ppt_x"/>
                                          </p:val>
                                        </p:tav>
                                      </p:tavLst>
                                    </p:anim>
                                    <p:anim calcmode="lin" valueType="num">
                                      <p:cBhvr additive="base">
                                        <p:cTn id="14" dur="1500" fill="hold"/>
                                        <p:tgtEl>
                                          <p:spTgt spid="21"/>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1500" fill="hold"/>
                                        <p:tgtEl>
                                          <p:spTgt spid="18"/>
                                        </p:tgtEl>
                                        <p:attrNameLst>
                                          <p:attrName>ppt_x</p:attrName>
                                        </p:attrNameLst>
                                      </p:cBhvr>
                                      <p:tavLst>
                                        <p:tav tm="0">
                                          <p:val>
                                            <p:strVal val="#ppt_x"/>
                                          </p:val>
                                        </p:tav>
                                        <p:tav tm="100000">
                                          <p:val>
                                            <p:strVal val="#ppt_x"/>
                                          </p:val>
                                        </p:tav>
                                      </p:tavLst>
                                    </p:anim>
                                    <p:anim calcmode="lin" valueType="num">
                                      <p:cBhvr additive="base">
                                        <p:cTn id="18" dur="1500" fill="hold"/>
                                        <p:tgtEl>
                                          <p:spTgt spid="18"/>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1500" fill="hold"/>
                                        <p:tgtEl>
                                          <p:spTgt spid="25"/>
                                        </p:tgtEl>
                                        <p:attrNameLst>
                                          <p:attrName>ppt_x</p:attrName>
                                        </p:attrNameLst>
                                      </p:cBhvr>
                                      <p:tavLst>
                                        <p:tav tm="0">
                                          <p:val>
                                            <p:strVal val="#ppt_x"/>
                                          </p:val>
                                        </p:tav>
                                        <p:tav tm="100000">
                                          <p:val>
                                            <p:strVal val="#ppt_x"/>
                                          </p:val>
                                        </p:tav>
                                      </p:tavLst>
                                    </p:anim>
                                    <p:anim calcmode="lin" valueType="num">
                                      <p:cBhvr additive="base">
                                        <p:cTn id="22" dur="1500" fill="hold"/>
                                        <p:tgtEl>
                                          <p:spTgt spid="2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1500" fill="hold"/>
                                        <p:tgtEl>
                                          <p:spTgt spid="19"/>
                                        </p:tgtEl>
                                        <p:attrNameLst>
                                          <p:attrName>ppt_x</p:attrName>
                                        </p:attrNameLst>
                                      </p:cBhvr>
                                      <p:tavLst>
                                        <p:tav tm="0">
                                          <p:val>
                                            <p:strVal val="#ppt_x"/>
                                          </p:val>
                                        </p:tav>
                                        <p:tav tm="100000">
                                          <p:val>
                                            <p:strVal val="#ppt_x"/>
                                          </p:val>
                                        </p:tav>
                                      </p:tavLst>
                                    </p:anim>
                                    <p:anim calcmode="lin" valueType="num">
                                      <p:cBhvr additive="base">
                                        <p:cTn id="26" dur="1500" fill="hold"/>
                                        <p:tgtEl>
                                          <p:spTgt spid="19"/>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1"/>
                                        </p:tgtEl>
                                        <p:attrNameLst>
                                          <p:attrName>style.visibility</p:attrName>
                                        </p:attrNameLst>
                                      </p:cBhvr>
                                      <p:to>
                                        <p:strVal val="visible"/>
                                      </p:to>
                                    </p:set>
                                    <p:anim calcmode="lin" valueType="num">
                                      <p:cBhvr additive="base">
                                        <p:cTn id="29" dur="1500" fill="hold"/>
                                        <p:tgtEl>
                                          <p:spTgt spid="31"/>
                                        </p:tgtEl>
                                        <p:attrNameLst>
                                          <p:attrName>ppt_x</p:attrName>
                                        </p:attrNameLst>
                                      </p:cBhvr>
                                      <p:tavLst>
                                        <p:tav tm="0">
                                          <p:val>
                                            <p:strVal val="#ppt_x"/>
                                          </p:val>
                                        </p:tav>
                                        <p:tav tm="100000">
                                          <p:val>
                                            <p:strVal val="#ppt_x"/>
                                          </p:val>
                                        </p:tav>
                                      </p:tavLst>
                                    </p:anim>
                                    <p:anim calcmode="lin" valueType="num">
                                      <p:cBhvr additive="base">
                                        <p:cTn id="30" dur="1500" fill="hold"/>
                                        <p:tgtEl>
                                          <p:spTgt spid="31"/>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additive="base">
                                        <p:cTn id="33" dur="1500" fill="hold"/>
                                        <p:tgtEl>
                                          <p:spTgt spid="20"/>
                                        </p:tgtEl>
                                        <p:attrNameLst>
                                          <p:attrName>ppt_x</p:attrName>
                                        </p:attrNameLst>
                                      </p:cBhvr>
                                      <p:tavLst>
                                        <p:tav tm="0">
                                          <p:val>
                                            <p:strVal val="#ppt_x"/>
                                          </p:val>
                                        </p:tav>
                                        <p:tav tm="100000">
                                          <p:val>
                                            <p:strVal val="#ppt_x"/>
                                          </p:val>
                                        </p:tav>
                                      </p:tavLst>
                                    </p:anim>
                                    <p:anim calcmode="lin" valueType="num">
                                      <p:cBhvr additive="base">
                                        <p:cTn id="34" dur="1500" fill="hold"/>
                                        <p:tgtEl>
                                          <p:spTgt spid="20"/>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1"/>
                                        </p:tgtEl>
                                        <p:attrNameLst>
                                          <p:attrName>style.visibility</p:attrName>
                                        </p:attrNameLst>
                                      </p:cBhvr>
                                      <p:to>
                                        <p:strVal val="visible"/>
                                      </p:to>
                                    </p:set>
                                    <p:anim calcmode="lin" valueType="num">
                                      <p:cBhvr additive="base">
                                        <p:cTn id="37" dur="1500" fill="hold"/>
                                        <p:tgtEl>
                                          <p:spTgt spid="41"/>
                                        </p:tgtEl>
                                        <p:attrNameLst>
                                          <p:attrName>ppt_x</p:attrName>
                                        </p:attrNameLst>
                                      </p:cBhvr>
                                      <p:tavLst>
                                        <p:tav tm="0">
                                          <p:val>
                                            <p:strVal val="#ppt_x"/>
                                          </p:val>
                                        </p:tav>
                                        <p:tav tm="100000">
                                          <p:val>
                                            <p:strVal val="#ppt_x"/>
                                          </p:val>
                                        </p:tav>
                                      </p:tavLst>
                                    </p:anim>
                                    <p:anim calcmode="lin" valueType="num">
                                      <p:cBhvr additive="base">
                                        <p:cTn id="38" dur="1500" fill="hold"/>
                                        <p:tgtEl>
                                          <p:spTgt spid="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77605" y="1480812"/>
            <a:ext cx="2268664" cy="2279571"/>
            <a:chOff x="3501683" y="1116781"/>
            <a:chExt cx="2268664" cy="2279571"/>
          </a:xfrm>
        </p:grpSpPr>
        <p:sp>
          <p:nvSpPr>
            <p:cNvPr id="3" name="Oval 8"/>
            <p:cNvSpPr>
              <a:spLocks noChangeArrowheads="1"/>
            </p:cNvSpPr>
            <p:nvPr/>
          </p:nvSpPr>
          <p:spPr bwMode="auto">
            <a:xfrm>
              <a:off x="3501683" y="1116781"/>
              <a:ext cx="2268664" cy="2279571"/>
            </a:xfrm>
            <a:prstGeom prst="ellipse">
              <a:avLst/>
            </a:pr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ko-KR" altLang="en-US" sz="1800" b="0" i="0" u="none" strike="noStrike" kern="0" cap="none" spc="0" normalizeH="0" baseline="0" noProof="0">
                <a:ln>
                  <a:noFill/>
                </a:ln>
                <a:solidFill>
                  <a:sysClr val="windowText" lastClr="000000"/>
                </a:solidFill>
                <a:effectLst/>
                <a:uLnTx/>
                <a:uFillTx/>
              </a:endParaRPr>
            </a:p>
          </p:txBody>
        </p:sp>
        <p:sp>
          <p:nvSpPr>
            <p:cNvPr id="4" name="Oval 9"/>
            <p:cNvSpPr>
              <a:spLocks noChangeArrowheads="1"/>
            </p:cNvSpPr>
            <p:nvPr/>
          </p:nvSpPr>
          <p:spPr bwMode="auto">
            <a:xfrm>
              <a:off x="4304130" y="1163525"/>
              <a:ext cx="604562" cy="609236"/>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ko-KR" altLang="en-US" sz="1800" b="0" i="0" u="none" strike="noStrike" kern="0" cap="none" spc="0" normalizeH="0" baseline="0" noProof="0">
                <a:ln>
                  <a:noFill/>
                </a:ln>
                <a:solidFill>
                  <a:sysClr val="windowText" lastClr="000000"/>
                </a:solidFill>
                <a:effectLst/>
                <a:uLnTx/>
                <a:uFillTx/>
              </a:endParaRPr>
            </a:p>
          </p:txBody>
        </p:sp>
        <p:grpSp>
          <p:nvGrpSpPr>
            <p:cNvPr id="5" name="Group 40"/>
            <p:cNvGrpSpPr/>
            <p:nvPr/>
          </p:nvGrpSpPr>
          <p:grpSpPr bwMode="auto">
            <a:xfrm>
              <a:off x="4067291" y="1824180"/>
              <a:ext cx="1134332" cy="412909"/>
              <a:chOff x="0" y="0"/>
              <a:chExt cx="728" cy="265"/>
            </a:xfrm>
          </p:grpSpPr>
          <p:sp>
            <p:nvSpPr>
              <p:cNvPr id="6" name="WordArt 56"/>
              <p:cNvSpPr>
                <a:spLocks noChangeArrowheads="1" noChangeShapeType="1" noTextEdit="1"/>
              </p:cNvSpPr>
              <p:nvPr/>
            </p:nvSpPr>
            <p:spPr bwMode="auto">
              <a:xfrm>
                <a:off x="93" y="0"/>
                <a:ext cx="544" cy="162"/>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70" normalizeH="0" baseline="0" noProof="0">
                    <a:ln>
                      <a:noFill/>
                    </a:ln>
                    <a:solidFill>
                      <a:srgbClr val="FFFFFF"/>
                    </a:solidFill>
                    <a:effectLst/>
                    <a:uLnTx/>
                    <a:uFillTx/>
                    <a:latin typeface="Arial Black" panose="020B0A04020102020204"/>
                  </a:rPr>
                  <a:t>TEXT</a:t>
                </a:r>
                <a:endParaRPr kumimoji="0" lang="zh-CN" altLang="en-US" sz="1400" b="0" i="0" u="none" strike="noStrike" kern="0" cap="none" spc="-70" normalizeH="0" baseline="0" noProof="0">
                  <a:ln>
                    <a:noFill/>
                  </a:ln>
                  <a:solidFill>
                    <a:srgbClr val="FFFFFF"/>
                  </a:solidFill>
                  <a:effectLst/>
                  <a:uLnTx/>
                  <a:uFillTx/>
                  <a:latin typeface="Arial Black" panose="020B0A04020102020204"/>
                </a:endParaRPr>
              </a:p>
            </p:txBody>
          </p:sp>
          <p:sp>
            <p:nvSpPr>
              <p:cNvPr id="7" name="WordArt 57"/>
              <p:cNvSpPr>
                <a:spLocks noChangeArrowheads="1" noChangeShapeType="1" noTextEdit="1"/>
              </p:cNvSpPr>
              <p:nvPr/>
            </p:nvSpPr>
            <p:spPr bwMode="auto">
              <a:xfrm>
                <a:off x="0" y="181"/>
                <a:ext cx="728" cy="84"/>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800" b="1" i="0" u="none" strike="noStrike" kern="0" cap="none" spc="-40" normalizeH="0" baseline="0" noProof="0">
                    <a:ln>
                      <a:noFill/>
                    </a:ln>
                    <a:solidFill>
                      <a:srgbClr val="FFFFFF"/>
                    </a:solidFill>
                    <a:effectLst/>
                    <a:uLnTx/>
                    <a:uFillTx/>
                    <a:latin typeface="Arial" panose="020B0604020202020204"/>
                    <a:cs typeface="Arial" panose="020B0604020202020204"/>
                  </a:rPr>
                  <a:t>ADD CONTENTS</a:t>
                </a:r>
                <a:endParaRPr kumimoji="0" lang="zh-CN" altLang="en-US" sz="800" b="1" i="0" u="none" strike="noStrike" kern="0" cap="none" spc="-40" normalizeH="0" baseline="0" noProof="0">
                  <a:ln>
                    <a:noFill/>
                  </a:ln>
                  <a:solidFill>
                    <a:srgbClr val="FFFFFF"/>
                  </a:solidFill>
                  <a:effectLst/>
                  <a:uLnTx/>
                  <a:uFillTx/>
                  <a:latin typeface="Arial" panose="020B0604020202020204"/>
                  <a:cs typeface="Arial" panose="020B0604020202020204"/>
                </a:endParaRPr>
              </a:p>
            </p:txBody>
          </p:sp>
        </p:grpSp>
      </p:grpSp>
      <p:grpSp>
        <p:nvGrpSpPr>
          <p:cNvPr id="8" name="组合 7"/>
          <p:cNvGrpSpPr/>
          <p:nvPr/>
        </p:nvGrpSpPr>
        <p:grpSpPr>
          <a:xfrm>
            <a:off x="365696" y="2998449"/>
            <a:ext cx="2720527" cy="1508731"/>
            <a:chOff x="3289774" y="2634418"/>
            <a:chExt cx="2720527" cy="1508731"/>
          </a:xfrm>
        </p:grpSpPr>
        <p:sp>
          <p:nvSpPr>
            <p:cNvPr id="9" name="AutoShape 10"/>
            <p:cNvSpPr>
              <a:spLocks noChangeArrowheads="1"/>
            </p:cNvSpPr>
            <p:nvPr/>
          </p:nvSpPr>
          <p:spPr bwMode="auto">
            <a:xfrm>
              <a:off x="3361449" y="2634418"/>
              <a:ext cx="2578736" cy="1508731"/>
            </a:xfrm>
            <a:prstGeom prst="roundRect">
              <a:avLst>
                <a:gd name="adj" fmla="val 5074"/>
              </a:avLst>
            </a:prstGeom>
            <a:gradFill rotWithShape="1">
              <a:gsLst>
                <a:gs pos="0">
                  <a:srgbClr val="7F7F7F"/>
                </a:gs>
                <a:gs pos="100000">
                  <a:srgbClr val="E6E6E6"/>
                </a:gs>
              </a:gsLst>
              <a:lin ang="5400000" scaled="1"/>
            </a:gradFill>
            <a:ln w="19050" cmpd="sng">
              <a:solidFill>
                <a:srgbClr val="FFFF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ko-KR" altLang="en-US" sz="1800" b="0" i="0" u="none" strike="noStrike" kern="0" cap="none" spc="0" normalizeH="0" baseline="0" noProof="0">
                <a:ln>
                  <a:noFill/>
                </a:ln>
                <a:solidFill>
                  <a:sysClr val="windowText" lastClr="000000"/>
                </a:solidFill>
                <a:effectLst/>
                <a:uLnTx/>
                <a:uFillTx/>
              </a:endParaRPr>
            </a:p>
          </p:txBody>
        </p:sp>
        <p:sp>
          <p:nvSpPr>
            <p:cNvPr id="10" name="AutoShape 17"/>
            <p:cNvSpPr>
              <a:spLocks noChangeArrowheads="1"/>
            </p:cNvSpPr>
            <p:nvPr/>
          </p:nvSpPr>
          <p:spPr bwMode="auto">
            <a:xfrm>
              <a:off x="3289774" y="3187560"/>
              <a:ext cx="2720527" cy="297607"/>
            </a:xfrm>
            <a:prstGeom prst="roundRect">
              <a:avLst>
                <a:gd name="adj" fmla="val 50000"/>
              </a:avLst>
            </a:prstGeom>
            <a:gradFill rotWithShape="1">
              <a:gsLst>
                <a:gs pos="0">
                  <a:srgbClr val="000000"/>
                </a:gs>
                <a:gs pos="100000">
                  <a:srgbClr val="6C6C6C">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ko-KR" altLang="en-US" sz="1800" b="0" i="0" u="none" strike="noStrike" kern="0" cap="none" spc="0" normalizeH="0" baseline="0" noProof="0">
                <a:ln>
                  <a:noFill/>
                </a:ln>
                <a:solidFill>
                  <a:sysClr val="windowText" lastClr="000000"/>
                </a:solidFill>
                <a:effectLst/>
                <a:uLnTx/>
                <a:uFillTx/>
              </a:endParaRPr>
            </a:p>
          </p:txBody>
        </p:sp>
        <p:sp>
          <p:nvSpPr>
            <p:cNvPr id="11" name="AutoShape 19"/>
            <p:cNvSpPr>
              <a:spLocks noChangeArrowheads="1"/>
            </p:cNvSpPr>
            <p:nvPr/>
          </p:nvSpPr>
          <p:spPr bwMode="auto">
            <a:xfrm>
              <a:off x="3526613" y="2885279"/>
              <a:ext cx="2259315" cy="436282"/>
            </a:xfrm>
            <a:prstGeom prst="roundRect">
              <a:avLst>
                <a:gd name="adj" fmla="val 50000"/>
              </a:avLst>
            </a:prstGeom>
            <a:gradFill rotWithShape="1">
              <a:gsLst>
                <a:gs pos="0">
                  <a:srgbClr val="F2F2F2"/>
                </a:gs>
                <a:gs pos="100000">
                  <a:srgbClr val="BFBFBF"/>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ko-KR" altLang="en-US" sz="1200" b="0" i="0" u="none" strike="noStrike" kern="0" cap="none" spc="0" normalizeH="0" baseline="0" noProof="0">
                <a:ln>
                  <a:noFill/>
                </a:ln>
                <a:solidFill>
                  <a:sysClr val="windowText" lastClr="000000"/>
                </a:solidFill>
                <a:effectLst/>
                <a:uLnTx/>
                <a:uFillTx/>
                <a:latin typeface="HY헤드라인M" pitchFamily="2" charset="-127"/>
                <a:ea typeface="HY헤드라인M" pitchFamily="2" charset="-127"/>
              </a:endParaRPr>
            </a:p>
          </p:txBody>
        </p:sp>
        <p:sp>
          <p:nvSpPr>
            <p:cNvPr id="12" name="Oval 20"/>
            <p:cNvSpPr>
              <a:spLocks noChangeArrowheads="1"/>
            </p:cNvSpPr>
            <p:nvPr/>
          </p:nvSpPr>
          <p:spPr bwMode="auto">
            <a:xfrm flipV="1">
              <a:off x="3637242" y="2919559"/>
              <a:ext cx="2038058" cy="99722"/>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rot="10800000" wrap="none"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ko-KR" altLang="en-US" sz="1800" b="0" i="0" u="none" strike="noStrike" kern="0" cap="none" spc="0" normalizeH="0" baseline="0" noProof="0">
                <a:ln>
                  <a:noFill/>
                </a:ln>
                <a:solidFill>
                  <a:sysClr val="windowText" lastClr="000000"/>
                </a:solidFill>
                <a:effectLst/>
                <a:uLnTx/>
                <a:uFillTx/>
              </a:endParaRPr>
            </a:p>
          </p:txBody>
        </p:sp>
        <p:sp>
          <p:nvSpPr>
            <p:cNvPr id="13" name="AutoShape 22"/>
            <p:cNvSpPr>
              <a:spLocks noChangeArrowheads="1"/>
            </p:cNvSpPr>
            <p:nvPr/>
          </p:nvSpPr>
          <p:spPr bwMode="auto">
            <a:xfrm>
              <a:off x="3289774" y="3734471"/>
              <a:ext cx="2720527" cy="314746"/>
            </a:xfrm>
            <a:prstGeom prst="roundRect">
              <a:avLst>
                <a:gd name="adj" fmla="val 50000"/>
              </a:avLst>
            </a:prstGeom>
            <a:gradFill rotWithShape="1">
              <a:gsLst>
                <a:gs pos="0">
                  <a:srgbClr val="000000"/>
                </a:gs>
                <a:gs pos="100000">
                  <a:srgbClr val="6C6C6C">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ko-KR" altLang="en-US" sz="1800" b="0" i="0" u="none" strike="noStrike" kern="0" cap="none" spc="0" normalizeH="0" baseline="0" noProof="0">
                <a:ln>
                  <a:noFill/>
                </a:ln>
                <a:solidFill>
                  <a:sysClr val="windowText" lastClr="000000"/>
                </a:solidFill>
                <a:effectLst/>
                <a:uLnTx/>
                <a:uFillTx/>
              </a:endParaRPr>
            </a:p>
          </p:txBody>
        </p:sp>
        <p:sp>
          <p:nvSpPr>
            <p:cNvPr id="14" name="AutoShape 24"/>
            <p:cNvSpPr>
              <a:spLocks noChangeArrowheads="1"/>
            </p:cNvSpPr>
            <p:nvPr/>
          </p:nvSpPr>
          <p:spPr bwMode="auto">
            <a:xfrm>
              <a:off x="3526613" y="3415050"/>
              <a:ext cx="2259315" cy="461212"/>
            </a:xfrm>
            <a:prstGeom prst="roundRect">
              <a:avLst>
                <a:gd name="adj" fmla="val 50000"/>
              </a:avLst>
            </a:prstGeom>
            <a:gradFill rotWithShape="1">
              <a:gsLst>
                <a:gs pos="0">
                  <a:srgbClr val="F2F2F2"/>
                </a:gs>
                <a:gs pos="100000">
                  <a:srgbClr val="BFBFBF"/>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ko-KR" altLang="en-US" sz="1200" b="0" i="0" u="none" strike="noStrike" kern="0" cap="none" spc="0" normalizeH="0" baseline="0" noProof="0">
                <a:ln>
                  <a:noFill/>
                </a:ln>
                <a:solidFill>
                  <a:sysClr val="windowText" lastClr="000000"/>
                </a:solidFill>
                <a:effectLst/>
                <a:uLnTx/>
                <a:uFillTx/>
                <a:latin typeface="HY헤드라인M" pitchFamily="2" charset="-127"/>
                <a:ea typeface="HY헤드라인M" pitchFamily="2" charset="-127"/>
              </a:endParaRPr>
            </a:p>
          </p:txBody>
        </p:sp>
        <p:sp>
          <p:nvSpPr>
            <p:cNvPr id="15" name="Oval 25"/>
            <p:cNvSpPr>
              <a:spLocks noChangeArrowheads="1"/>
            </p:cNvSpPr>
            <p:nvPr/>
          </p:nvSpPr>
          <p:spPr bwMode="auto">
            <a:xfrm flipV="1">
              <a:off x="3637242" y="3450888"/>
              <a:ext cx="2038058" cy="105954"/>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rot="10800000" wrap="none"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ko-KR" altLang="en-US" sz="1800" b="0" i="0" u="none" strike="noStrike" kern="0" cap="none" spc="0" normalizeH="0" baseline="0" noProof="0">
                <a:ln>
                  <a:noFill/>
                </a:ln>
                <a:solidFill>
                  <a:sysClr val="windowText" lastClr="000000"/>
                </a:solidFill>
                <a:effectLst/>
                <a:uLnTx/>
                <a:uFillTx/>
              </a:endParaRPr>
            </a:p>
          </p:txBody>
        </p:sp>
        <p:sp>
          <p:nvSpPr>
            <p:cNvPr id="18" name="Oval 30"/>
            <p:cNvSpPr>
              <a:spLocks noChangeArrowheads="1"/>
            </p:cNvSpPr>
            <p:nvPr/>
          </p:nvSpPr>
          <p:spPr bwMode="auto">
            <a:xfrm flipV="1">
              <a:off x="3637242" y="4013379"/>
              <a:ext cx="2038058" cy="101280"/>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rot="10800000" wrap="none"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ko-KR" altLang="en-US" sz="1800" b="0" i="0" u="none" strike="noStrike" kern="0" cap="none" spc="0" normalizeH="0" baseline="0" noProof="0">
                <a:ln>
                  <a:noFill/>
                </a:ln>
                <a:solidFill>
                  <a:sysClr val="windowText" lastClr="000000"/>
                </a:solidFill>
                <a:effectLst/>
                <a:uLnTx/>
                <a:uFillTx/>
              </a:endParaRPr>
            </a:p>
          </p:txBody>
        </p:sp>
        <p:sp>
          <p:nvSpPr>
            <p:cNvPr id="19" name="WordArt 46"/>
            <p:cNvSpPr>
              <a:spLocks noChangeArrowheads="1" noChangeShapeType="1" noTextEdit="1"/>
            </p:cNvSpPr>
            <p:nvPr/>
          </p:nvSpPr>
          <p:spPr bwMode="auto">
            <a:xfrm>
              <a:off x="3855383" y="3589562"/>
              <a:ext cx="1625148" cy="109070"/>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000" b="1" i="0" u="none" strike="noStrike" kern="0" cap="none" spc="-50" normalizeH="0" baseline="0" noProof="0">
                  <a:ln>
                    <a:noFill/>
                  </a:ln>
                  <a:solidFill>
                    <a:sysClr val="windowText" lastClr="000000"/>
                  </a:solidFill>
                  <a:effectLst/>
                  <a:uLnTx/>
                  <a:uFillTx/>
                  <a:latin typeface="Arial" panose="020B0604020202020204"/>
                  <a:cs typeface="Arial" panose="020B0604020202020204"/>
                </a:rPr>
                <a:t>CLICK TO ADD CONTENTS</a:t>
              </a:r>
              <a:endParaRPr kumimoji="0" lang="zh-CN" altLang="en-US" sz="1000" b="1" i="0" u="none" strike="noStrike" kern="0" cap="none" spc="-50" normalizeH="0" baseline="0" noProof="0">
                <a:ln>
                  <a:noFill/>
                </a:ln>
                <a:solidFill>
                  <a:sysClr val="windowText" lastClr="000000"/>
                </a:solidFill>
                <a:effectLst/>
                <a:uLnTx/>
                <a:uFillTx/>
                <a:latin typeface="Arial" panose="020B0604020202020204"/>
                <a:cs typeface="Arial" panose="020B0604020202020204"/>
              </a:endParaRPr>
            </a:p>
          </p:txBody>
        </p:sp>
        <p:sp>
          <p:nvSpPr>
            <p:cNvPr id="20" name="WordArt 47"/>
            <p:cNvSpPr>
              <a:spLocks noChangeArrowheads="1" noChangeShapeType="1" noTextEdit="1"/>
            </p:cNvSpPr>
            <p:nvPr/>
          </p:nvSpPr>
          <p:spPr bwMode="auto">
            <a:xfrm>
              <a:off x="3855383" y="3061351"/>
              <a:ext cx="1625148" cy="109070"/>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000" b="1" i="0" u="none" strike="noStrike" kern="0" cap="none" spc="-50" normalizeH="0" baseline="0" noProof="0">
                  <a:ln>
                    <a:noFill/>
                  </a:ln>
                  <a:solidFill>
                    <a:sysClr val="windowText" lastClr="000000"/>
                  </a:solidFill>
                  <a:effectLst/>
                  <a:uLnTx/>
                  <a:uFillTx/>
                  <a:latin typeface="Arial" panose="020B0604020202020204"/>
                  <a:cs typeface="Arial" panose="020B0604020202020204"/>
                </a:rPr>
                <a:t>CLICK TO ADD CONTENTS</a:t>
              </a:r>
              <a:endParaRPr kumimoji="0" lang="zh-CN" altLang="en-US" sz="1000" b="1" i="0" u="none" strike="noStrike" kern="0" cap="none" spc="-50" normalizeH="0" baseline="0" noProof="0">
                <a:ln>
                  <a:noFill/>
                </a:ln>
                <a:solidFill>
                  <a:sysClr val="windowText" lastClr="000000"/>
                </a:solidFill>
                <a:effectLst/>
                <a:uLnTx/>
                <a:uFillTx/>
                <a:latin typeface="Arial" panose="020B0604020202020204"/>
                <a:cs typeface="Arial" panose="020B0604020202020204"/>
              </a:endParaRPr>
            </a:p>
          </p:txBody>
        </p:sp>
      </p:grpSp>
      <p:grpSp>
        <p:nvGrpSpPr>
          <p:cNvPr id="80" name="组合 79"/>
          <p:cNvGrpSpPr/>
          <p:nvPr/>
        </p:nvGrpSpPr>
        <p:grpSpPr>
          <a:xfrm>
            <a:off x="3414934" y="1500982"/>
            <a:ext cx="2268664" cy="2279571"/>
            <a:chOff x="3501683" y="1116781"/>
            <a:chExt cx="2268664" cy="2279571"/>
          </a:xfrm>
        </p:grpSpPr>
        <p:sp>
          <p:nvSpPr>
            <p:cNvPr id="81" name="Oval 8"/>
            <p:cNvSpPr>
              <a:spLocks noChangeArrowheads="1"/>
            </p:cNvSpPr>
            <p:nvPr/>
          </p:nvSpPr>
          <p:spPr bwMode="auto">
            <a:xfrm>
              <a:off x="3501683" y="1116781"/>
              <a:ext cx="2268664" cy="2279571"/>
            </a:xfrm>
            <a:prstGeom prst="ellipse">
              <a:avLst/>
            </a:pr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ko-KR" altLang="en-US" sz="1800" b="0" i="0" u="none" strike="noStrike" kern="0" cap="none" spc="0" normalizeH="0" baseline="0" noProof="0">
                <a:ln>
                  <a:noFill/>
                </a:ln>
                <a:solidFill>
                  <a:sysClr val="windowText" lastClr="000000"/>
                </a:solidFill>
                <a:effectLst/>
                <a:uLnTx/>
                <a:uFillTx/>
              </a:endParaRPr>
            </a:p>
          </p:txBody>
        </p:sp>
        <p:sp>
          <p:nvSpPr>
            <p:cNvPr id="82" name="Oval 9"/>
            <p:cNvSpPr>
              <a:spLocks noChangeArrowheads="1"/>
            </p:cNvSpPr>
            <p:nvPr/>
          </p:nvSpPr>
          <p:spPr bwMode="auto">
            <a:xfrm>
              <a:off x="4304130" y="1163525"/>
              <a:ext cx="604562" cy="609236"/>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ko-KR" altLang="en-US" sz="1800" b="0" i="0" u="none" strike="noStrike" kern="0" cap="none" spc="0" normalizeH="0" baseline="0" noProof="0">
                <a:ln>
                  <a:noFill/>
                </a:ln>
                <a:solidFill>
                  <a:sysClr val="windowText" lastClr="000000"/>
                </a:solidFill>
                <a:effectLst/>
                <a:uLnTx/>
                <a:uFillTx/>
              </a:endParaRPr>
            </a:p>
          </p:txBody>
        </p:sp>
        <p:grpSp>
          <p:nvGrpSpPr>
            <p:cNvPr id="83" name="Group 40"/>
            <p:cNvGrpSpPr/>
            <p:nvPr/>
          </p:nvGrpSpPr>
          <p:grpSpPr bwMode="auto">
            <a:xfrm>
              <a:off x="4067291" y="1824180"/>
              <a:ext cx="1134332" cy="412909"/>
              <a:chOff x="0" y="0"/>
              <a:chExt cx="728" cy="265"/>
            </a:xfrm>
          </p:grpSpPr>
          <p:sp>
            <p:nvSpPr>
              <p:cNvPr id="84" name="WordArt 56"/>
              <p:cNvSpPr>
                <a:spLocks noChangeArrowheads="1" noChangeShapeType="1" noTextEdit="1"/>
              </p:cNvSpPr>
              <p:nvPr/>
            </p:nvSpPr>
            <p:spPr bwMode="auto">
              <a:xfrm>
                <a:off x="93" y="0"/>
                <a:ext cx="544" cy="162"/>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70" normalizeH="0" baseline="0" noProof="0">
                    <a:ln>
                      <a:noFill/>
                    </a:ln>
                    <a:solidFill>
                      <a:srgbClr val="FFFFFF"/>
                    </a:solidFill>
                    <a:effectLst/>
                    <a:uLnTx/>
                    <a:uFillTx/>
                    <a:latin typeface="Arial Black" panose="020B0A04020102020204"/>
                  </a:rPr>
                  <a:t>TEXT</a:t>
                </a:r>
                <a:endParaRPr kumimoji="0" lang="zh-CN" altLang="en-US" sz="1400" b="0" i="0" u="none" strike="noStrike" kern="0" cap="none" spc="-70" normalizeH="0" baseline="0" noProof="0">
                  <a:ln>
                    <a:noFill/>
                  </a:ln>
                  <a:solidFill>
                    <a:srgbClr val="FFFFFF"/>
                  </a:solidFill>
                  <a:effectLst/>
                  <a:uLnTx/>
                  <a:uFillTx/>
                  <a:latin typeface="Arial Black" panose="020B0A04020102020204"/>
                </a:endParaRPr>
              </a:p>
            </p:txBody>
          </p:sp>
          <p:sp>
            <p:nvSpPr>
              <p:cNvPr id="85" name="WordArt 57"/>
              <p:cNvSpPr>
                <a:spLocks noChangeArrowheads="1" noChangeShapeType="1" noTextEdit="1"/>
              </p:cNvSpPr>
              <p:nvPr/>
            </p:nvSpPr>
            <p:spPr bwMode="auto">
              <a:xfrm>
                <a:off x="0" y="181"/>
                <a:ext cx="728" cy="84"/>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800" b="1" i="0" u="none" strike="noStrike" kern="0" cap="none" spc="-40" normalizeH="0" baseline="0" noProof="0">
                    <a:ln>
                      <a:noFill/>
                    </a:ln>
                    <a:solidFill>
                      <a:srgbClr val="FFFFFF"/>
                    </a:solidFill>
                    <a:effectLst/>
                    <a:uLnTx/>
                    <a:uFillTx/>
                    <a:latin typeface="Arial" panose="020B0604020202020204"/>
                    <a:cs typeface="Arial" panose="020B0604020202020204"/>
                  </a:rPr>
                  <a:t>ADD CONTENTS</a:t>
                </a:r>
                <a:endParaRPr kumimoji="0" lang="zh-CN" altLang="en-US" sz="800" b="1" i="0" u="none" strike="noStrike" kern="0" cap="none" spc="-40" normalizeH="0" baseline="0" noProof="0">
                  <a:ln>
                    <a:noFill/>
                  </a:ln>
                  <a:solidFill>
                    <a:srgbClr val="FFFFFF"/>
                  </a:solidFill>
                  <a:effectLst/>
                  <a:uLnTx/>
                  <a:uFillTx/>
                  <a:latin typeface="Arial" panose="020B0604020202020204"/>
                  <a:cs typeface="Arial" panose="020B0604020202020204"/>
                </a:endParaRPr>
              </a:p>
            </p:txBody>
          </p:sp>
        </p:grpSp>
      </p:grpSp>
      <p:grpSp>
        <p:nvGrpSpPr>
          <p:cNvPr id="86" name="组合 85"/>
          <p:cNvGrpSpPr/>
          <p:nvPr/>
        </p:nvGrpSpPr>
        <p:grpSpPr>
          <a:xfrm>
            <a:off x="3203025" y="3018619"/>
            <a:ext cx="2720527" cy="1508731"/>
            <a:chOff x="3289774" y="2634418"/>
            <a:chExt cx="2720527" cy="1508731"/>
          </a:xfrm>
        </p:grpSpPr>
        <p:sp>
          <p:nvSpPr>
            <p:cNvPr id="87" name="AutoShape 10"/>
            <p:cNvSpPr>
              <a:spLocks noChangeArrowheads="1"/>
            </p:cNvSpPr>
            <p:nvPr/>
          </p:nvSpPr>
          <p:spPr bwMode="auto">
            <a:xfrm>
              <a:off x="3361449" y="2634418"/>
              <a:ext cx="2578736" cy="1508731"/>
            </a:xfrm>
            <a:prstGeom prst="roundRect">
              <a:avLst>
                <a:gd name="adj" fmla="val 5074"/>
              </a:avLst>
            </a:prstGeom>
            <a:gradFill rotWithShape="1">
              <a:gsLst>
                <a:gs pos="0">
                  <a:srgbClr val="7F7F7F"/>
                </a:gs>
                <a:gs pos="100000">
                  <a:srgbClr val="E6E6E6"/>
                </a:gs>
              </a:gsLst>
              <a:lin ang="5400000" scaled="1"/>
            </a:gradFill>
            <a:ln w="19050" cmpd="sng">
              <a:solidFill>
                <a:srgbClr val="FFFF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ko-KR" altLang="en-US" sz="1800" b="0" i="0" u="none" strike="noStrike" kern="0" cap="none" spc="0" normalizeH="0" baseline="0" noProof="0">
                <a:ln>
                  <a:noFill/>
                </a:ln>
                <a:solidFill>
                  <a:sysClr val="windowText" lastClr="000000"/>
                </a:solidFill>
                <a:effectLst/>
                <a:uLnTx/>
                <a:uFillTx/>
              </a:endParaRPr>
            </a:p>
          </p:txBody>
        </p:sp>
        <p:sp>
          <p:nvSpPr>
            <p:cNvPr id="88" name="AutoShape 17"/>
            <p:cNvSpPr>
              <a:spLocks noChangeArrowheads="1"/>
            </p:cNvSpPr>
            <p:nvPr/>
          </p:nvSpPr>
          <p:spPr bwMode="auto">
            <a:xfrm>
              <a:off x="3289774" y="3187560"/>
              <a:ext cx="2720527" cy="297607"/>
            </a:xfrm>
            <a:prstGeom prst="roundRect">
              <a:avLst>
                <a:gd name="adj" fmla="val 50000"/>
              </a:avLst>
            </a:prstGeom>
            <a:gradFill rotWithShape="1">
              <a:gsLst>
                <a:gs pos="0">
                  <a:srgbClr val="000000"/>
                </a:gs>
                <a:gs pos="100000">
                  <a:srgbClr val="6C6C6C">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ko-KR" altLang="en-US" sz="1800" b="0" i="0" u="none" strike="noStrike" kern="0" cap="none" spc="0" normalizeH="0" baseline="0" noProof="0">
                <a:ln>
                  <a:noFill/>
                </a:ln>
                <a:solidFill>
                  <a:sysClr val="windowText" lastClr="000000"/>
                </a:solidFill>
                <a:effectLst/>
                <a:uLnTx/>
                <a:uFillTx/>
              </a:endParaRPr>
            </a:p>
          </p:txBody>
        </p:sp>
        <p:sp>
          <p:nvSpPr>
            <p:cNvPr id="89" name="AutoShape 19"/>
            <p:cNvSpPr>
              <a:spLocks noChangeArrowheads="1"/>
            </p:cNvSpPr>
            <p:nvPr/>
          </p:nvSpPr>
          <p:spPr bwMode="auto">
            <a:xfrm>
              <a:off x="3526613" y="2885279"/>
              <a:ext cx="2259315" cy="436282"/>
            </a:xfrm>
            <a:prstGeom prst="roundRect">
              <a:avLst>
                <a:gd name="adj" fmla="val 50000"/>
              </a:avLst>
            </a:prstGeom>
            <a:gradFill rotWithShape="1">
              <a:gsLst>
                <a:gs pos="0">
                  <a:srgbClr val="F2F2F2"/>
                </a:gs>
                <a:gs pos="100000">
                  <a:srgbClr val="BFBFBF"/>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ko-KR" altLang="en-US" sz="1200" b="0" i="0" u="none" strike="noStrike" kern="0" cap="none" spc="0" normalizeH="0" baseline="0" noProof="0">
                <a:ln>
                  <a:noFill/>
                </a:ln>
                <a:solidFill>
                  <a:sysClr val="windowText" lastClr="000000"/>
                </a:solidFill>
                <a:effectLst/>
                <a:uLnTx/>
                <a:uFillTx/>
                <a:latin typeface="HY헤드라인M" pitchFamily="2" charset="-127"/>
                <a:ea typeface="HY헤드라인M" pitchFamily="2" charset="-127"/>
              </a:endParaRPr>
            </a:p>
          </p:txBody>
        </p:sp>
        <p:sp>
          <p:nvSpPr>
            <p:cNvPr id="90" name="Oval 20"/>
            <p:cNvSpPr>
              <a:spLocks noChangeArrowheads="1"/>
            </p:cNvSpPr>
            <p:nvPr/>
          </p:nvSpPr>
          <p:spPr bwMode="auto">
            <a:xfrm flipV="1">
              <a:off x="3637242" y="2919559"/>
              <a:ext cx="2038058" cy="99722"/>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rot="10800000" wrap="none"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ko-KR" altLang="en-US" sz="1800" b="0" i="0" u="none" strike="noStrike" kern="0" cap="none" spc="0" normalizeH="0" baseline="0" noProof="0">
                <a:ln>
                  <a:noFill/>
                </a:ln>
                <a:solidFill>
                  <a:sysClr val="windowText" lastClr="000000"/>
                </a:solidFill>
                <a:effectLst/>
                <a:uLnTx/>
                <a:uFillTx/>
              </a:endParaRPr>
            </a:p>
          </p:txBody>
        </p:sp>
        <p:sp>
          <p:nvSpPr>
            <p:cNvPr id="91" name="AutoShape 22"/>
            <p:cNvSpPr>
              <a:spLocks noChangeArrowheads="1"/>
            </p:cNvSpPr>
            <p:nvPr/>
          </p:nvSpPr>
          <p:spPr bwMode="auto">
            <a:xfrm>
              <a:off x="3289774" y="3734471"/>
              <a:ext cx="2720527" cy="314746"/>
            </a:xfrm>
            <a:prstGeom prst="roundRect">
              <a:avLst>
                <a:gd name="adj" fmla="val 50000"/>
              </a:avLst>
            </a:prstGeom>
            <a:gradFill rotWithShape="1">
              <a:gsLst>
                <a:gs pos="0">
                  <a:srgbClr val="000000"/>
                </a:gs>
                <a:gs pos="100000">
                  <a:srgbClr val="6C6C6C">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ko-KR" altLang="en-US" sz="1800" b="0" i="0" u="none" strike="noStrike" kern="0" cap="none" spc="0" normalizeH="0" baseline="0" noProof="0">
                <a:ln>
                  <a:noFill/>
                </a:ln>
                <a:solidFill>
                  <a:sysClr val="windowText" lastClr="000000"/>
                </a:solidFill>
                <a:effectLst/>
                <a:uLnTx/>
                <a:uFillTx/>
              </a:endParaRPr>
            </a:p>
          </p:txBody>
        </p:sp>
        <p:sp>
          <p:nvSpPr>
            <p:cNvPr id="92" name="AutoShape 24"/>
            <p:cNvSpPr>
              <a:spLocks noChangeArrowheads="1"/>
            </p:cNvSpPr>
            <p:nvPr/>
          </p:nvSpPr>
          <p:spPr bwMode="auto">
            <a:xfrm>
              <a:off x="3526613" y="3415050"/>
              <a:ext cx="2259315" cy="461212"/>
            </a:xfrm>
            <a:prstGeom prst="roundRect">
              <a:avLst>
                <a:gd name="adj" fmla="val 50000"/>
              </a:avLst>
            </a:prstGeom>
            <a:gradFill rotWithShape="1">
              <a:gsLst>
                <a:gs pos="0">
                  <a:srgbClr val="F2F2F2"/>
                </a:gs>
                <a:gs pos="100000">
                  <a:srgbClr val="BFBFBF"/>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ko-KR" altLang="en-US" sz="1200" b="0" i="0" u="none" strike="noStrike" kern="0" cap="none" spc="0" normalizeH="0" baseline="0" noProof="0">
                <a:ln>
                  <a:noFill/>
                </a:ln>
                <a:solidFill>
                  <a:sysClr val="windowText" lastClr="000000"/>
                </a:solidFill>
                <a:effectLst/>
                <a:uLnTx/>
                <a:uFillTx/>
                <a:latin typeface="HY헤드라인M" pitchFamily="2" charset="-127"/>
                <a:ea typeface="HY헤드라인M" pitchFamily="2" charset="-127"/>
              </a:endParaRPr>
            </a:p>
          </p:txBody>
        </p:sp>
        <p:sp>
          <p:nvSpPr>
            <p:cNvPr id="93" name="Oval 25"/>
            <p:cNvSpPr>
              <a:spLocks noChangeArrowheads="1"/>
            </p:cNvSpPr>
            <p:nvPr/>
          </p:nvSpPr>
          <p:spPr bwMode="auto">
            <a:xfrm flipV="1">
              <a:off x="3637242" y="3450888"/>
              <a:ext cx="2038058" cy="105954"/>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rot="10800000" wrap="none"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ko-KR" altLang="en-US" sz="1800" b="0" i="0" u="none" strike="noStrike" kern="0" cap="none" spc="0" normalizeH="0" baseline="0" noProof="0">
                <a:ln>
                  <a:noFill/>
                </a:ln>
                <a:solidFill>
                  <a:sysClr val="windowText" lastClr="000000"/>
                </a:solidFill>
                <a:effectLst/>
                <a:uLnTx/>
                <a:uFillTx/>
              </a:endParaRPr>
            </a:p>
          </p:txBody>
        </p:sp>
        <p:sp>
          <p:nvSpPr>
            <p:cNvPr id="94" name="Oval 30"/>
            <p:cNvSpPr>
              <a:spLocks noChangeArrowheads="1"/>
            </p:cNvSpPr>
            <p:nvPr/>
          </p:nvSpPr>
          <p:spPr bwMode="auto">
            <a:xfrm flipV="1">
              <a:off x="3637242" y="4013379"/>
              <a:ext cx="2038058" cy="101280"/>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rot="10800000" wrap="none"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ko-KR" altLang="en-US" sz="1800" b="0" i="0" u="none" strike="noStrike" kern="0" cap="none" spc="0" normalizeH="0" baseline="0" noProof="0">
                <a:ln>
                  <a:noFill/>
                </a:ln>
                <a:solidFill>
                  <a:sysClr val="windowText" lastClr="000000"/>
                </a:solidFill>
                <a:effectLst/>
                <a:uLnTx/>
                <a:uFillTx/>
              </a:endParaRPr>
            </a:p>
          </p:txBody>
        </p:sp>
        <p:sp>
          <p:nvSpPr>
            <p:cNvPr id="95" name="WordArt 46"/>
            <p:cNvSpPr>
              <a:spLocks noChangeArrowheads="1" noChangeShapeType="1" noTextEdit="1"/>
            </p:cNvSpPr>
            <p:nvPr/>
          </p:nvSpPr>
          <p:spPr bwMode="auto">
            <a:xfrm>
              <a:off x="3855383" y="3589562"/>
              <a:ext cx="1625148" cy="109070"/>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000" b="1" i="0" u="none" strike="noStrike" kern="0" cap="none" spc="-50" normalizeH="0" baseline="0" noProof="0">
                  <a:ln>
                    <a:noFill/>
                  </a:ln>
                  <a:solidFill>
                    <a:sysClr val="windowText" lastClr="000000"/>
                  </a:solidFill>
                  <a:effectLst/>
                  <a:uLnTx/>
                  <a:uFillTx/>
                  <a:latin typeface="Arial" panose="020B0604020202020204"/>
                  <a:cs typeface="Arial" panose="020B0604020202020204"/>
                </a:rPr>
                <a:t>CLICK TO ADD CONTENTS</a:t>
              </a:r>
              <a:endParaRPr kumimoji="0" lang="zh-CN" altLang="en-US" sz="1000" b="1" i="0" u="none" strike="noStrike" kern="0" cap="none" spc="-50" normalizeH="0" baseline="0" noProof="0">
                <a:ln>
                  <a:noFill/>
                </a:ln>
                <a:solidFill>
                  <a:sysClr val="windowText" lastClr="000000"/>
                </a:solidFill>
                <a:effectLst/>
                <a:uLnTx/>
                <a:uFillTx/>
                <a:latin typeface="Arial" panose="020B0604020202020204"/>
                <a:cs typeface="Arial" panose="020B0604020202020204"/>
              </a:endParaRPr>
            </a:p>
          </p:txBody>
        </p:sp>
        <p:sp>
          <p:nvSpPr>
            <p:cNvPr id="96" name="WordArt 47"/>
            <p:cNvSpPr>
              <a:spLocks noChangeArrowheads="1" noChangeShapeType="1" noTextEdit="1"/>
            </p:cNvSpPr>
            <p:nvPr/>
          </p:nvSpPr>
          <p:spPr bwMode="auto">
            <a:xfrm>
              <a:off x="3855383" y="3061351"/>
              <a:ext cx="1625148" cy="109070"/>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000" b="1" i="0" u="none" strike="noStrike" kern="0" cap="none" spc="-50" normalizeH="0" baseline="0" noProof="0">
                  <a:ln>
                    <a:noFill/>
                  </a:ln>
                  <a:solidFill>
                    <a:sysClr val="windowText" lastClr="000000"/>
                  </a:solidFill>
                  <a:effectLst/>
                  <a:uLnTx/>
                  <a:uFillTx/>
                  <a:latin typeface="Arial" panose="020B0604020202020204"/>
                  <a:cs typeface="Arial" panose="020B0604020202020204"/>
                </a:rPr>
                <a:t>CLICK TO ADD CONTENTS</a:t>
              </a:r>
              <a:endParaRPr kumimoji="0" lang="zh-CN" altLang="en-US" sz="1000" b="1" i="0" u="none" strike="noStrike" kern="0" cap="none" spc="-50" normalizeH="0" baseline="0" noProof="0">
                <a:ln>
                  <a:noFill/>
                </a:ln>
                <a:solidFill>
                  <a:sysClr val="windowText" lastClr="000000"/>
                </a:solidFill>
                <a:effectLst/>
                <a:uLnTx/>
                <a:uFillTx/>
                <a:latin typeface="Arial" panose="020B0604020202020204"/>
                <a:cs typeface="Arial" panose="020B0604020202020204"/>
              </a:endParaRPr>
            </a:p>
          </p:txBody>
        </p:sp>
      </p:grpSp>
      <p:grpSp>
        <p:nvGrpSpPr>
          <p:cNvPr id="97" name="组合 96"/>
          <p:cNvGrpSpPr/>
          <p:nvPr/>
        </p:nvGrpSpPr>
        <p:grpSpPr>
          <a:xfrm>
            <a:off x="6111069" y="1521153"/>
            <a:ext cx="2268664" cy="2279571"/>
            <a:chOff x="3501683" y="1116781"/>
            <a:chExt cx="2268664" cy="2279571"/>
          </a:xfrm>
        </p:grpSpPr>
        <p:sp>
          <p:nvSpPr>
            <p:cNvPr id="98" name="Oval 8"/>
            <p:cNvSpPr>
              <a:spLocks noChangeArrowheads="1"/>
            </p:cNvSpPr>
            <p:nvPr/>
          </p:nvSpPr>
          <p:spPr bwMode="auto">
            <a:xfrm>
              <a:off x="3501683" y="1116781"/>
              <a:ext cx="2268664" cy="2279571"/>
            </a:xfrm>
            <a:prstGeom prst="ellipse">
              <a:avLst/>
            </a:pr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ko-KR" altLang="en-US" sz="1800" b="0" i="0" u="none" strike="noStrike" kern="0" cap="none" spc="0" normalizeH="0" baseline="0" noProof="0">
                <a:ln>
                  <a:noFill/>
                </a:ln>
                <a:solidFill>
                  <a:sysClr val="windowText" lastClr="000000"/>
                </a:solidFill>
                <a:effectLst/>
                <a:uLnTx/>
                <a:uFillTx/>
              </a:endParaRPr>
            </a:p>
          </p:txBody>
        </p:sp>
        <p:sp>
          <p:nvSpPr>
            <p:cNvPr id="99" name="Oval 9"/>
            <p:cNvSpPr>
              <a:spLocks noChangeArrowheads="1"/>
            </p:cNvSpPr>
            <p:nvPr/>
          </p:nvSpPr>
          <p:spPr bwMode="auto">
            <a:xfrm>
              <a:off x="4304130" y="1163525"/>
              <a:ext cx="604562" cy="609236"/>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ko-KR" altLang="en-US" sz="1800" b="0" i="0" u="none" strike="noStrike" kern="0" cap="none" spc="0" normalizeH="0" baseline="0" noProof="0">
                <a:ln>
                  <a:noFill/>
                </a:ln>
                <a:solidFill>
                  <a:sysClr val="windowText" lastClr="000000"/>
                </a:solidFill>
                <a:effectLst/>
                <a:uLnTx/>
                <a:uFillTx/>
              </a:endParaRPr>
            </a:p>
          </p:txBody>
        </p:sp>
        <p:grpSp>
          <p:nvGrpSpPr>
            <p:cNvPr id="100" name="Group 40"/>
            <p:cNvGrpSpPr/>
            <p:nvPr/>
          </p:nvGrpSpPr>
          <p:grpSpPr bwMode="auto">
            <a:xfrm>
              <a:off x="4067291" y="1824180"/>
              <a:ext cx="1134332" cy="412909"/>
              <a:chOff x="0" y="0"/>
              <a:chExt cx="728" cy="265"/>
            </a:xfrm>
          </p:grpSpPr>
          <p:sp>
            <p:nvSpPr>
              <p:cNvPr id="101" name="WordArt 56"/>
              <p:cNvSpPr>
                <a:spLocks noChangeArrowheads="1" noChangeShapeType="1" noTextEdit="1"/>
              </p:cNvSpPr>
              <p:nvPr/>
            </p:nvSpPr>
            <p:spPr bwMode="auto">
              <a:xfrm>
                <a:off x="93" y="0"/>
                <a:ext cx="544" cy="162"/>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70" normalizeH="0" baseline="0" noProof="0">
                    <a:ln>
                      <a:noFill/>
                    </a:ln>
                    <a:solidFill>
                      <a:srgbClr val="FFFFFF"/>
                    </a:solidFill>
                    <a:effectLst/>
                    <a:uLnTx/>
                    <a:uFillTx/>
                    <a:latin typeface="Arial Black" panose="020B0A04020102020204"/>
                  </a:rPr>
                  <a:t>TEXT</a:t>
                </a:r>
                <a:endParaRPr kumimoji="0" lang="zh-CN" altLang="en-US" sz="1400" b="0" i="0" u="none" strike="noStrike" kern="0" cap="none" spc="-70" normalizeH="0" baseline="0" noProof="0">
                  <a:ln>
                    <a:noFill/>
                  </a:ln>
                  <a:solidFill>
                    <a:srgbClr val="FFFFFF"/>
                  </a:solidFill>
                  <a:effectLst/>
                  <a:uLnTx/>
                  <a:uFillTx/>
                  <a:latin typeface="Arial Black" panose="020B0A04020102020204"/>
                </a:endParaRPr>
              </a:p>
            </p:txBody>
          </p:sp>
          <p:sp>
            <p:nvSpPr>
              <p:cNvPr id="102" name="WordArt 57"/>
              <p:cNvSpPr>
                <a:spLocks noChangeArrowheads="1" noChangeShapeType="1" noTextEdit="1"/>
              </p:cNvSpPr>
              <p:nvPr/>
            </p:nvSpPr>
            <p:spPr bwMode="auto">
              <a:xfrm>
                <a:off x="0" y="181"/>
                <a:ext cx="728" cy="84"/>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800" b="1" i="0" u="none" strike="noStrike" kern="0" cap="none" spc="-40" normalizeH="0" baseline="0" noProof="0">
                    <a:ln>
                      <a:noFill/>
                    </a:ln>
                    <a:solidFill>
                      <a:srgbClr val="FFFFFF"/>
                    </a:solidFill>
                    <a:effectLst/>
                    <a:uLnTx/>
                    <a:uFillTx/>
                    <a:latin typeface="Arial" panose="020B0604020202020204"/>
                    <a:cs typeface="Arial" panose="020B0604020202020204"/>
                  </a:rPr>
                  <a:t>ADD CONTENTS</a:t>
                </a:r>
                <a:endParaRPr kumimoji="0" lang="zh-CN" altLang="en-US" sz="800" b="1" i="0" u="none" strike="noStrike" kern="0" cap="none" spc="-40" normalizeH="0" baseline="0" noProof="0">
                  <a:ln>
                    <a:noFill/>
                  </a:ln>
                  <a:solidFill>
                    <a:srgbClr val="FFFFFF"/>
                  </a:solidFill>
                  <a:effectLst/>
                  <a:uLnTx/>
                  <a:uFillTx/>
                  <a:latin typeface="Arial" panose="020B0604020202020204"/>
                  <a:cs typeface="Arial" panose="020B0604020202020204"/>
                </a:endParaRPr>
              </a:p>
            </p:txBody>
          </p:sp>
        </p:grpSp>
      </p:grpSp>
      <p:grpSp>
        <p:nvGrpSpPr>
          <p:cNvPr id="103" name="组合 102"/>
          <p:cNvGrpSpPr/>
          <p:nvPr/>
        </p:nvGrpSpPr>
        <p:grpSpPr>
          <a:xfrm>
            <a:off x="5899160" y="3038790"/>
            <a:ext cx="2720527" cy="1508731"/>
            <a:chOff x="3289774" y="2634418"/>
            <a:chExt cx="2720527" cy="1508731"/>
          </a:xfrm>
        </p:grpSpPr>
        <p:sp>
          <p:nvSpPr>
            <p:cNvPr id="104" name="AutoShape 10"/>
            <p:cNvSpPr>
              <a:spLocks noChangeArrowheads="1"/>
            </p:cNvSpPr>
            <p:nvPr/>
          </p:nvSpPr>
          <p:spPr bwMode="auto">
            <a:xfrm>
              <a:off x="3361449" y="2634418"/>
              <a:ext cx="2578736" cy="1508731"/>
            </a:xfrm>
            <a:prstGeom prst="roundRect">
              <a:avLst>
                <a:gd name="adj" fmla="val 5074"/>
              </a:avLst>
            </a:prstGeom>
            <a:gradFill rotWithShape="1">
              <a:gsLst>
                <a:gs pos="0">
                  <a:srgbClr val="7F7F7F"/>
                </a:gs>
                <a:gs pos="100000">
                  <a:srgbClr val="E6E6E6"/>
                </a:gs>
              </a:gsLst>
              <a:lin ang="5400000" scaled="1"/>
            </a:gradFill>
            <a:ln w="19050" cmpd="sng">
              <a:solidFill>
                <a:srgbClr val="FFFF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ko-KR" altLang="en-US" sz="1800" b="0" i="0" u="none" strike="noStrike" kern="0" cap="none" spc="0" normalizeH="0" baseline="0" noProof="0">
                <a:ln>
                  <a:noFill/>
                </a:ln>
                <a:solidFill>
                  <a:sysClr val="windowText" lastClr="000000"/>
                </a:solidFill>
                <a:effectLst/>
                <a:uLnTx/>
                <a:uFillTx/>
              </a:endParaRPr>
            </a:p>
          </p:txBody>
        </p:sp>
        <p:sp>
          <p:nvSpPr>
            <p:cNvPr id="105" name="AutoShape 17"/>
            <p:cNvSpPr>
              <a:spLocks noChangeArrowheads="1"/>
            </p:cNvSpPr>
            <p:nvPr/>
          </p:nvSpPr>
          <p:spPr bwMode="auto">
            <a:xfrm>
              <a:off x="3289774" y="3187560"/>
              <a:ext cx="2720527" cy="297607"/>
            </a:xfrm>
            <a:prstGeom prst="roundRect">
              <a:avLst>
                <a:gd name="adj" fmla="val 50000"/>
              </a:avLst>
            </a:prstGeom>
            <a:gradFill rotWithShape="1">
              <a:gsLst>
                <a:gs pos="0">
                  <a:srgbClr val="000000"/>
                </a:gs>
                <a:gs pos="100000">
                  <a:srgbClr val="6C6C6C">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ko-KR" altLang="en-US" sz="1800" b="0" i="0" u="none" strike="noStrike" kern="0" cap="none" spc="0" normalizeH="0" baseline="0" noProof="0">
                <a:ln>
                  <a:noFill/>
                </a:ln>
                <a:solidFill>
                  <a:sysClr val="windowText" lastClr="000000"/>
                </a:solidFill>
                <a:effectLst/>
                <a:uLnTx/>
                <a:uFillTx/>
              </a:endParaRPr>
            </a:p>
          </p:txBody>
        </p:sp>
        <p:sp>
          <p:nvSpPr>
            <p:cNvPr id="106" name="AutoShape 19"/>
            <p:cNvSpPr>
              <a:spLocks noChangeArrowheads="1"/>
            </p:cNvSpPr>
            <p:nvPr/>
          </p:nvSpPr>
          <p:spPr bwMode="auto">
            <a:xfrm>
              <a:off x="3526613" y="2885279"/>
              <a:ext cx="2259315" cy="436282"/>
            </a:xfrm>
            <a:prstGeom prst="roundRect">
              <a:avLst>
                <a:gd name="adj" fmla="val 50000"/>
              </a:avLst>
            </a:prstGeom>
            <a:gradFill rotWithShape="1">
              <a:gsLst>
                <a:gs pos="0">
                  <a:srgbClr val="F2F2F2"/>
                </a:gs>
                <a:gs pos="100000">
                  <a:srgbClr val="BFBFBF"/>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ko-KR" altLang="en-US" sz="1200" b="0" i="0" u="none" strike="noStrike" kern="0" cap="none" spc="0" normalizeH="0" baseline="0" noProof="0">
                <a:ln>
                  <a:noFill/>
                </a:ln>
                <a:solidFill>
                  <a:sysClr val="windowText" lastClr="000000"/>
                </a:solidFill>
                <a:effectLst/>
                <a:uLnTx/>
                <a:uFillTx/>
                <a:latin typeface="HY헤드라인M" pitchFamily="2" charset="-127"/>
                <a:ea typeface="HY헤드라인M" pitchFamily="2" charset="-127"/>
              </a:endParaRPr>
            </a:p>
          </p:txBody>
        </p:sp>
        <p:sp>
          <p:nvSpPr>
            <p:cNvPr id="107" name="Oval 20"/>
            <p:cNvSpPr>
              <a:spLocks noChangeArrowheads="1"/>
            </p:cNvSpPr>
            <p:nvPr/>
          </p:nvSpPr>
          <p:spPr bwMode="auto">
            <a:xfrm flipV="1">
              <a:off x="3637242" y="2919559"/>
              <a:ext cx="2038058" cy="99722"/>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rot="10800000" wrap="none"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ko-KR" altLang="en-US" sz="1800" b="0" i="0" u="none" strike="noStrike" kern="0" cap="none" spc="0" normalizeH="0" baseline="0" noProof="0">
                <a:ln>
                  <a:noFill/>
                </a:ln>
                <a:solidFill>
                  <a:sysClr val="windowText" lastClr="000000"/>
                </a:solidFill>
                <a:effectLst/>
                <a:uLnTx/>
                <a:uFillTx/>
              </a:endParaRPr>
            </a:p>
          </p:txBody>
        </p:sp>
        <p:sp>
          <p:nvSpPr>
            <p:cNvPr id="108" name="AutoShape 22"/>
            <p:cNvSpPr>
              <a:spLocks noChangeArrowheads="1"/>
            </p:cNvSpPr>
            <p:nvPr/>
          </p:nvSpPr>
          <p:spPr bwMode="auto">
            <a:xfrm>
              <a:off x="3289774" y="3734471"/>
              <a:ext cx="2720527" cy="314746"/>
            </a:xfrm>
            <a:prstGeom prst="roundRect">
              <a:avLst>
                <a:gd name="adj" fmla="val 50000"/>
              </a:avLst>
            </a:prstGeom>
            <a:gradFill rotWithShape="1">
              <a:gsLst>
                <a:gs pos="0">
                  <a:srgbClr val="000000"/>
                </a:gs>
                <a:gs pos="100000">
                  <a:srgbClr val="6C6C6C">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ko-KR" altLang="en-US" sz="1800" b="0" i="0" u="none" strike="noStrike" kern="0" cap="none" spc="0" normalizeH="0" baseline="0" noProof="0">
                <a:ln>
                  <a:noFill/>
                </a:ln>
                <a:solidFill>
                  <a:sysClr val="windowText" lastClr="000000"/>
                </a:solidFill>
                <a:effectLst/>
                <a:uLnTx/>
                <a:uFillTx/>
              </a:endParaRPr>
            </a:p>
          </p:txBody>
        </p:sp>
        <p:sp>
          <p:nvSpPr>
            <p:cNvPr id="109" name="AutoShape 24"/>
            <p:cNvSpPr>
              <a:spLocks noChangeArrowheads="1"/>
            </p:cNvSpPr>
            <p:nvPr/>
          </p:nvSpPr>
          <p:spPr bwMode="auto">
            <a:xfrm>
              <a:off x="3526613" y="3415050"/>
              <a:ext cx="2259315" cy="461212"/>
            </a:xfrm>
            <a:prstGeom prst="roundRect">
              <a:avLst>
                <a:gd name="adj" fmla="val 50000"/>
              </a:avLst>
            </a:prstGeom>
            <a:gradFill rotWithShape="1">
              <a:gsLst>
                <a:gs pos="0">
                  <a:srgbClr val="F2F2F2"/>
                </a:gs>
                <a:gs pos="100000">
                  <a:srgbClr val="BFBFBF"/>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ko-KR" altLang="en-US" sz="1200" b="0" i="0" u="none" strike="noStrike" kern="0" cap="none" spc="0" normalizeH="0" baseline="0" noProof="0">
                <a:ln>
                  <a:noFill/>
                </a:ln>
                <a:solidFill>
                  <a:sysClr val="windowText" lastClr="000000"/>
                </a:solidFill>
                <a:effectLst/>
                <a:uLnTx/>
                <a:uFillTx/>
                <a:latin typeface="HY헤드라인M" pitchFamily="2" charset="-127"/>
                <a:ea typeface="HY헤드라인M" pitchFamily="2" charset="-127"/>
              </a:endParaRPr>
            </a:p>
          </p:txBody>
        </p:sp>
        <p:sp>
          <p:nvSpPr>
            <p:cNvPr id="110" name="Oval 25"/>
            <p:cNvSpPr>
              <a:spLocks noChangeArrowheads="1"/>
            </p:cNvSpPr>
            <p:nvPr/>
          </p:nvSpPr>
          <p:spPr bwMode="auto">
            <a:xfrm flipV="1">
              <a:off x="3637242" y="3450888"/>
              <a:ext cx="2038058" cy="105954"/>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rot="10800000" wrap="none"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ko-KR" altLang="en-US" sz="1800" b="0" i="0" u="none" strike="noStrike" kern="0" cap="none" spc="0" normalizeH="0" baseline="0" noProof="0">
                <a:ln>
                  <a:noFill/>
                </a:ln>
                <a:solidFill>
                  <a:sysClr val="windowText" lastClr="000000"/>
                </a:solidFill>
                <a:effectLst/>
                <a:uLnTx/>
                <a:uFillTx/>
              </a:endParaRPr>
            </a:p>
          </p:txBody>
        </p:sp>
        <p:sp>
          <p:nvSpPr>
            <p:cNvPr id="111" name="Oval 30"/>
            <p:cNvSpPr>
              <a:spLocks noChangeArrowheads="1"/>
            </p:cNvSpPr>
            <p:nvPr/>
          </p:nvSpPr>
          <p:spPr bwMode="auto">
            <a:xfrm flipV="1">
              <a:off x="3637242" y="4013379"/>
              <a:ext cx="2038058" cy="101280"/>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rot="10800000" wrap="none"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ko-KR" altLang="en-US" sz="1800" b="0" i="0" u="none" strike="noStrike" kern="0" cap="none" spc="0" normalizeH="0" baseline="0" noProof="0">
                <a:ln>
                  <a:noFill/>
                </a:ln>
                <a:solidFill>
                  <a:sysClr val="windowText" lastClr="000000"/>
                </a:solidFill>
                <a:effectLst/>
                <a:uLnTx/>
                <a:uFillTx/>
              </a:endParaRPr>
            </a:p>
          </p:txBody>
        </p:sp>
        <p:sp>
          <p:nvSpPr>
            <p:cNvPr id="112" name="WordArt 46"/>
            <p:cNvSpPr>
              <a:spLocks noChangeArrowheads="1" noChangeShapeType="1" noTextEdit="1"/>
            </p:cNvSpPr>
            <p:nvPr/>
          </p:nvSpPr>
          <p:spPr bwMode="auto">
            <a:xfrm>
              <a:off x="3855383" y="3589562"/>
              <a:ext cx="1625148" cy="109070"/>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000" b="1" i="0" u="none" strike="noStrike" kern="0" cap="none" spc="-50" normalizeH="0" baseline="0" noProof="0">
                  <a:ln>
                    <a:noFill/>
                  </a:ln>
                  <a:solidFill>
                    <a:sysClr val="windowText" lastClr="000000"/>
                  </a:solidFill>
                  <a:effectLst/>
                  <a:uLnTx/>
                  <a:uFillTx/>
                  <a:latin typeface="Arial" panose="020B0604020202020204"/>
                  <a:cs typeface="Arial" panose="020B0604020202020204"/>
                </a:rPr>
                <a:t>CLICK TO ADD CONTENTS</a:t>
              </a:r>
              <a:endParaRPr kumimoji="0" lang="zh-CN" altLang="en-US" sz="1000" b="1" i="0" u="none" strike="noStrike" kern="0" cap="none" spc="-50" normalizeH="0" baseline="0" noProof="0">
                <a:ln>
                  <a:noFill/>
                </a:ln>
                <a:solidFill>
                  <a:sysClr val="windowText" lastClr="000000"/>
                </a:solidFill>
                <a:effectLst/>
                <a:uLnTx/>
                <a:uFillTx/>
                <a:latin typeface="Arial" panose="020B0604020202020204"/>
                <a:cs typeface="Arial" panose="020B0604020202020204"/>
              </a:endParaRPr>
            </a:p>
          </p:txBody>
        </p:sp>
        <p:sp>
          <p:nvSpPr>
            <p:cNvPr id="113" name="WordArt 47"/>
            <p:cNvSpPr>
              <a:spLocks noChangeArrowheads="1" noChangeShapeType="1" noTextEdit="1"/>
            </p:cNvSpPr>
            <p:nvPr/>
          </p:nvSpPr>
          <p:spPr bwMode="auto">
            <a:xfrm>
              <a:off x="3855383" y="3061351"/>
              <a:ext cx="1625148" cy="109070"/>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000" b="1" i="0" u="none" strike="noStrike" kern="0" cap="none" spc="-50" normalizeH="0" baseline="0" noProof="0">
                  <a:ln>
                    <a:noFill/>
                  </a:ln>
                  <a:solidFill>
                    <a:sysClr val="windowText" lastClr="000000"/>
                  </a:solidFill>
                  <a:effectLst/>
                  <a:uLnTx/>
                  <a:uFillTx/>
                  <a:latin typeface="Arial" panose="020B0604020202020204"/>
                  <a:cs typeface="Arial" panose="020B0604020202020204"/>
                </a:rPr>
                <a:t>CLICK TO ADD CONTENTS</a:t>
              </a:r>
              <a:endParaRPr kumimoji="0" lang="zh-CN" altLang="en-US" sz="1000" b="1" i="0" u="none" strike="noStrike" kern="0" cap="none" spc="-50" normalizeH="0" baseline="0" noProof="0">
                <a:ln>
                  <a:noFill/>
                </a:ln>
                <a:solidFill>
                  <a:sysClr val="windowText" lastClr="000000"/>
                </a:solidFill>
                <a:effectLst/>
                <a:uLnTx/>
                <a:uFillTx/>
                <a:latin typeface="Arial" panose="020B0604020202020204"/>
                <a:cs typeface="Arial" panose="020B0604020202020204"/>
              </a:endParaRPr>
            </a:p>
          </p:txBody>
        </p:sp>
      </p:grpSp>
      <p:pic>
        <p:nvPicPr>
          <p:cNvPr id="57" name="图片 5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52398" y="151425"/>
            <a:ext cx="876093" cy="617939"/>
          </a:xfrm>
          <a:prstGeom prst="rect">
            <a:avLst/>
          </a:prstGeom>
        </p:spPr>
      </p:pic>
      <p:sp>
        <p:nvSpPr>
          <p:cNvPr id="58" name="TextBox 57"/>
          <p:cNvSpPr txBox="1"/>
          <p:nvPr/>
        </p:nvSpPr>
        <p:spPr>
          <a:xfrm>
            <a:off x="1222263" y="339502"/>
            <a:ext cx="2492990" cy="369332"/>
          </a:xfrm>
          <a:prstGeom prst="rect">
            <a:avLst/>
          </a:prstGeom>
          <a:noFill/>
        </p:spPr>
        <p:txBody>
          <a:bodyPr wrap="none" rtlCol="0">
            <a:spAutoFit/>
          </a:bodyPr>
          <a:lstStyle/>
          <a:p>
            <a:r>
              <a:rPr lang="zh-CN" altLang="en-US" b="1" dirty="0">
                <a:solidFill>
                  <a:schemeClr val="bg1">
                    <a:lumMod val="95000"/>
                  </a:schemeClr>
                </a:solidFill>
                <a:latin typeface="微软雅黑" panose="020B0503020204020204" pitchFamily="34" charset="-122"/>
                <a:ea typeface="微软雅黑" panose="020B0503020204020204" pitchFamily="34" charset="-122"/>
              </a:rPr>
              <a:t>点击此处输入你的内容</a:t>
            </a:r>
            <a:endParaRPr lang="zh-CN" altLang="en-US" b="1"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80"/>
                                        </p:tgtEl>
                                        <p:attrNameLst>
                                          <p:attrName>style.visibility</p:attrName>
                                        </p:attrNameLst>
                                      </p:cBhvr>
                                      <p:to>
                                        <p:strVal val="visible"/>
                                      </p:to>
                                    </p:set>
                                    <p:anim calcmode="lin" valueType="num">
                                      <p:cBhvr>
                                        <p:cTn id="17" dur="500" fill="hold"/>
                                        <p:tgtEl>
                                          <p:spTgt spid="80"/>
                                        </p:tgtEl>
                                        <p:attrNameLst>
                                          <p:attrName>ppt_w</p:attrName>
                                        </p:attrNameLst>
                                      </p:cBhvr>
                                      <p:tavLst>
                                        <p:tav tm="0">
                                          <p:val>
                                            <p:fltVal val="0"/>
                                          </p:val>
                                        </p:tav>
                                        <p:tav tm="100000">
                                          <p:val>
                                            <p:strVal val="#ppt_w"/>
                                          </p:val>
                                        </p:tav>
                                      </p:tavLst>
                                    </p:anim>
                                    <p:anim calcmode="lin" valueType="num">
                                      <p:cBhvr>
                                        <p:cTn id="18" dur="500" fill="hold"/>
                                        <p:tgtEl>
                                          <p:spTgt spid="80"/>
                                        </p:tgtEl>
                                        <p:attrNameLst>
                                          <p:attrName>ppt_h</p:attrName>
                                        </p:attrNameLst>
                                      </p:cBhvr>
                                      <p:tavLst>
                                        <p:tav tm="0">
                                          <p:val>
                                            <p:fltVal val="0"/>
                                          </p:val>
                                        </p:tav>
                                        <p:tav tm="100000">
                                          <p:val>
                                            <p:strVal val="#ppt_h"/>
                                          </p:val>
                                        </p:tav>
                                      </p:tavLst>
                                    </p:anim>
                                    <p:animEffect transition="in" filter="fade">
                                      <p:cBhvr>
                                        <p:cTn id="19" dur="500"/>
                                        <p:tgtEl>
                                          <p:spTgt spid="80"/>
                                        </p:tgtEl>
                                      </p:cBhvr>
                                    </p:animEffect>
                                  </p:childTnLst>
                                </p:cTn>
                              </p:par>
                            </p:childTnLst>
                          </p:cTn>
                        </p:par>
                        <p:par>
                          <p:cTn id="20" fill="hold">
                            <p:stCondLst>
                              <p:cond delay="1500"/>
                            </p:stCondLst>
                            <p:childTnLst>
                              <p:par>
                                <p:cTn id="21" presetID="22" presetClass="entr" presetSubtype="1" fill="hold" nodeType="afterEffect">
                                  <p:stCondLst>
                                    <p:cond delay="0"/>
                                  </p:stCondLst>
                                  <p:childTnLst>
                                    <p:set>
                                      <p:cBhvr>
                                        <p:cTn id="22" dur="1" fill="hold">
                                          <p:stCondLst>
                                            <p:cond delay="0"/>
                                          </p:stCondLst>
                                        </p:cTn>
                                        <p:tgtEl>
                                          <p:spTgt spid="86"/>
                                        </p:tgtEl>
                                        <p:attrNameLst>
                                          <p:attrName>style.visibility</p:attrName>
                                        </p:attrNameLst>
                                      </p:cBhvr>
                                      <p:to>
                                        <p:strVal val="visible"/>
                                      </p:to>
                                    </p:set>
                                    <p:animEffect transition="in" filter="wipe(up)">
                                      <p:cBhvr>
                                        <p:cTn id="23" dur="500"/>
                                        <p:tgtEl>
                                          <p:spTgt spid="86"/>
                                        </p:tgtEl>
                                      </p:cBhvr>
                                    </p:animEffect>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97"/>
                                        </p:tgtEl>
                                        <p:attrNameLst>
                                          <p:attrName>style.visibility</p:attrName>
                                        </p:attrNameLst>
                                      </p:cBhvr>
                                      <p:to>
                                        <p:strVal val="visible"/>
                                      </p:to>
                                    </p:set>
                                    <p:anim calcmode="lin" valueType="num">
                                      <p:cBhvr>
                                        <p:cTn id="27" dur="500" fill="hold"/>
                                        <p:tgtEl>
                                          <p:spTgt spid="97"/>
                                        </p:tgtEl>
                                        <p:attrNameLst>
                                          <p:attrName>ppt_w</p:attrName>
                                        </p:attrNameLst>
                                      </p:cBhvr>
                                      <p:tavLst>
                                        <p:tav tm="0">
                                          <p:val>
                                            <p:fltVal val="0"/>
                                          </p:val>
                                        </p:tav>
                                        <p:tav tm="100000">
                                          <p:val>
                                            <p:strVal val="#ppt_w"/>
                                          </p:val>
                                        </p:tav>
                                      </p:tavLst>
                                    </p:anim>
                                    <p:anim calcmode="lin" valueType="num">
                                      <p:cBhvr>
                                        <p:cTn id="28" dur="500" fill="hold"/>
                                        <p:tgtEl>
                                          <p:spTgt spid="97"/>
                                        </p:tgtEl>
                                        <p:attrNameLst>
                                          <p:attrName>ppt_h</p:attrName>
                                        </p:attrNameLst>
                                      </p:cBhvr>
                                      <p:tavLst>
                                        <p:tav tm="0">
                                          <p:val>
                                            <p:fltVal val="0"/>
                                          </p:val>
                                        </p:tav>
                                        <p:tav tm="100000">
                                          <p:val>
                                            <p:strVal val="#ppt_h"/>
                                          </p:val>
                                        </p:tav>
                                      </p:tavLst>
                                    </p:anim>
                                    <p:animEffect transition="in" filter="fade">
                                      <p:cBhvr>
                                        <p:cTn id="29" dur="500"/>
                                        <p:tgtEl>
                                          <p:spTgt spid="97"/>
                                        </p:tgtEl>
                                      </p:cBhvr>
                                    </p:animEffect>
                                  </p:childTnLst>
                                </p:cTn>
                              </p:par>
                            </p:childTnLst>
                          </p:cTn>
                        </p:par>
                        <p:par>
                          <p:cTn id="30" fill="hold">
                            <p:stCondLst>
                              <p:cond delay="2500"/>
                            </p:stCondLst>
                            <p:childTnLst>
                              <p:par>
                                <p:cTn id="31" presetID="22" presetClass="entr" presetSubtype="1" fill="hold" nodeType="afterEffect">
                                  <p:stCondLst>
                                    <p:cond delay="0"/>
                                  </p:stCondLst>
                                  <p:childTnLst>
                                    <p:set>
                                      <p:cBhvr>
                                        <p:cTn id="32" dur="1" fill="hold">
                                          <p:stCondLst>
                                            <p:cond delay="0"/>
                                          </p:stCondLst>
                                        </p:cTn>
                                        <p:tgtEl>
                                          <p:spTgt spid="103"/>
                                        </p:tgtEl>
                                        <p:attrNameLst>
                                          <p:attrName>style.visibility</p:attrName>
                                        </p:attrNameLst>
                                      </p:cBhvr>
                                      <p:to>
                                        <p:strVal val="visible"/>
                                      </p:to>
                                    </p:set>
                                    <p:animEffect transition="in" filter="wipe(up)">
                                      <p:cBhvr>
                                        <p:cTn id="33"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cstate="print">
            <a:lum/>
          </a:blip>
          <a:srcRect/>
          <a:stretch>
            <a:fillRect t="-1000" b="-1000"/>
          </a:stretch>
        </a:blipFill>
        <a:effectLst/>
      </p:bgPr>
    </p:bg>
    <p:spTree>
      <p:nvGrpSpPr>
        <p:cNvPr id="1" name=""/>
        <p:cNvGrpSpPr/>
        <p:nvPr/>
      </p:nvGrpSpPr>
      <p:grpSpPr>
        <a:xfrm>
          <a:off x="0" y="0"/>
          <a:ext cx="0" cy="0"/>
          <a:chOff x="0" y="0"/>
          <a:chExt cx="0" cy="0"/>
        </a:xfrm>
      </p:grpSpPr>
      <p:sp>
        <p:nvSpPr>
          <p:cNvPr id="3" name="矩形 259"/>
          <p:cNvSpPr>
            <a:spLocks noChangeArrowheads="1"/>
          </p:cNvSpPr>
          <p:nvPr/>
        </p:nvSpPr>
        <p:spPr bwMode="auto">
          <a:xfrm>
            <a:off x="2294882" y="3363838"/>
            <a:ext cx="475252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6000" dirty="0">
                <a:solidFill>
                  <a:srgbClr val="FFFF00"/>
                </a:solidFill>
                <a:effectLst>
                  <a:outerShdw blurRad="38100" dist="38100" dir="2700000" algn="tl">
                    <a:srgbClr val="000000">
                      <a:alpha val="43137"/>
                    </a:srgbClr>
                  </a:outerShdw>
                </a:effectLst>
                <a:latin typeface="Impact" panose="020B0806030902050204" pitchFamily="34" charset="0"/>
                <a:ea typeface="微软雅黑" panose="020B0503020204020204" pitchFamily="34" charset="-122"/>
                <a:sym typeface="Impact" panose="020B0806030902050204" pitchFamily="34" charset="0"/>
              </a:rPr>
              <a:t>THANK YOU</a:t>
            </a:r>
            <a:endParaRPr lang="zh-CN" altLang="en-US" sz="6000" dirty="0">
              <a:solidFill>
                <a:srgbClr val="FFFF00"/>
              </a:solidFill>
              <a:effectLst>
                <a:outerShdw blurRad="38100" dist="38100" dir="2700000" algn="tl">
                  <a:srgbClr val="000000">
                    <a:alpha val="43137"/>
                  </a:srgbClr>
                </a:outerShdw>
              </a:effectLst>
              <a:latin typeface="Impact" panose="020B0806030902050204" pitchFamily="34" charset="0"/>
              <a:ea typeface="微软雅黑" panose="020B0503020204020204" pitchFamily="34" charset="-122"/>
              <a:sym typeface="Impact" panose="020B0806030902050204" pitchFamily="34" charset="0"/>
            </a:endParaRP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2803" y="322041"/>
            <a:ext cx="2547874" cy="242082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6"/>
          <p:cNvGrpSpPr/>
          <p:nvPr/>
        </p:nvGrpSpPr>
        <p:grpSpPr bwMode="auto">
          <a:xfrm>
            <a:off x="2176904" y="1557337"/>
            <a:ext cx="1530861" cy="1158478"/>
            <a:chOff x="0" y="0"/>
            <a:chExt cx="2040938" cy="1544535"/>
          </a:xfrm>
        </p:grpSpPr>
        <p:sp>
          <p:nvSpPr>
            <p:cNvPr id="57" name="矩形 32"/>
            <p:cNvSpPr>
              <a:spLocks noChangeArrowheads="1"/>
            </p:cNvSpPr>
            <p:nvPr/>
          </p:nvSpPr>
          <p:spPr bwMode="auto">
            <a:xfrm>
              <a:off x="0" y="0"/>
              <a:ext cx="384065" cy="720677"/>
            </a:xfrm>
            <a:prstGeom prst="rect">
              <a:avLst/>
            </a:prstGeom>
            <a:solidFill>
              <a:srgbClr val="3F3F3F"/>
            </a:solidFill>
            <a:ln>
              <a:noFill/>
            </a:ln>
            <a:extLst>
              <a:ext uri="{91240B29-F687-4F45-9708-019B960494DF}">
                <a14:hiddenLine xmlns:a14="http://schemas.microsoft.com/office/drawing/2010/main" w="9525">
                  <a:solidFill>
                    <a:srgbClr val="000000"/>
                  </a:solidFill>
                  <a:bevel/>
                </a14:hiddenLine>
              </a:ext>
            </a:extLst>
          </p:spPr>
          <p:txBody>
            <a:bodyPr anchor="ctr"/>
            <a:lstStyle/>
            <a:p>
              <a:pPr algn="ctr"/>
              <a:r>
                <a:rPr lang="en-US" sz="2400">
                  <a:solidFill>
                    <a:srgbClr val="FFFFFF"/>
                  </a:solidFill>
                  <a:latin typeface="Impact" panose="020B0806030902050204" pitchFamily="34" charset="0"/>
                  <a:ea typeface="微软雅黑" panose="020B0503020204020204" pitchFamily="34" charset="-122"/>
                  <a:sym typeface="Impact" panose="020B0806030902050204" pitchFamily="34" charset="0"/>
                </a:rPr>
                <a:t>1</a:t>
              </a:r>
              <a:endParaRPr lang="zh-CN" altLang="en-US" sz="2400">
                <a:solidFill>
                  <a:srgbClr val="FFFFFF"/>
                </a:solidFill>
                <a:latin typeface="Impact" panose="020B0806030902050204" pitchFamily="34" charset="0"/>
                <a:ea typeface="微软雅黑" panose="020B0503020204020204" pitchFamily="34" charset="-122"/>
                <a:sym typeface="Impact" panose="020B0806030902050204" pitchFamily="34" charset="0"/>
              </a:endParaRPr>
            </a:p>
          </p:txBody>
        </p:sp>
        <p:sp>
          <p:nvSpPr>
            <p:cNvPr id="58" name="矩形 33"/>
            <p:cNvSpPr>
              <a:spLocks noChangeArrowheads="1"/>
            </p:cNvSpPr>
            <p:nvPr/>
          </p:nvSpPr>
          <p:spPr bwMode="auto">
            <a:xfrm>
              <a:off x="384065" y="0"/>
              <a:ext cx="1656873" cy="720677"/>
            </a:xfrm>
            <a:prstGeom prst="rect">
              <a:avLst/>
            </a:prstGeom>
            <a:solidFill>
              <a:srgbClr val="C00000"/>
            </a:solidFill>
            <a:ln>
              <a:noFill/>
            </a:ln>
            <a:extLst>
              <a:ext uri="{91240B29-F687-4F45-9708-019B960494DF}">
                <a14:hiddenLine xmlns:a14="http://schemas.microsoft.com/office/drawing/2010/main" w="9525">
                  <a:solidFill>
                    <a:srgbClr val="000000"/>
                  </a:solidFill>
                  <a:bevel/>
                </a14:hiddenLine>
              </a:ext>
            </a:extLst>
          </p:spPr>
          <p:txBody>
            <a:bodyPr anchor="ctr"/>
            <a:lstStyle/>
            <a:p>
              <a:pPr>
                <a:lnSpc>
                  <a:spcPct val="120000"/>
                </a:lnSpc>
              </a:pPr>
              <a:r>
                <a:rPr lang="zh-CN" altLang="en-US" sz="11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单击此处输入标题文本</a:t>
              </a:r>
              <a:endParaRPr lang="zh-CN" altLang="en-US" dirty="0">
                <a:solidFill>
                  <a:srgbClr val="000000"/>
                </a:solidFill>
              </a:endParaRPr>
            </a:p>
          </p:txBody>
        </p:sp>
        <p:sp>
          <p:nvSpPr>
            <p:cNvPr id="59" name="矩形 34"/>
            <p:cNvSpPr>
              <a:spLocks noChangeArrowheads="1"/>
            </p:cNvSpPr>
            <p:nvPr/>
          </p:nvSpPr>
          <p:spPr bwMode="auto">
            <a:xfrm>
              <a:off x="0" y="720677"/>
              <a:ext cx="2040938" cy="823858"/>
            </a:xfrm>
            <a:prstGeom prst="rect">
              <a:avLst/>
            </a:prstGeom>
            <a:gradFill rotWithShape="1">
              <a:gsLst>
                <a:gs pos="0">
                  <a:srgbClr val="F9F9F9"/>
                </a:gs>
                <a:gs pos="32999">
                  <a:srgbClr val="F9F9F9"/>
                </a:gs>
                <a:gs pos="100000">
                  <a:srgbClr val="D7D7D7"/>
                </a:gs>
              </a:gsLst>
              <a:lin ang="5400000" scaled="1"/>
            </a:gradFill>
            <a:ln>
              <a:noFill/>
            </a:ln>
            <a:extLst>
              <a:ext uri="{91240B29-F687-4F45-9708-019B960494DF}">
                <a14:hiddenLine xmlns:a14="http://schemas.microsoft.com/office/drawing/2010/main" w="9525">
                  <a:solidFill>
                    <a:srgbClr val="000000"/>
                  </a:solidFill>
                  <a:bevel/>
                </a14:hiddenLine>
              </a:ext>
            </a:extLst>
          </p:spPr>
          <p:txBody>
            <a:bodyPr anchor="ctr"/>
            <a:lstStyle/>
            <a:p>
              <a:pPr algn="ctr">
                <a:lnSpc>
                  <a:spcPct val="120000"/>
                </a:lnSpc>
              </a:pPr>
              <a:r>
                <a:rPr lang="zh-CN" altLang="en-US" sz="900">
                  <a:solidFill>
                    <a:srgbClr val="4D4D4D"/>
                  </a:solidFill>
                  <a:latin typeface="微软雅黑" panose="020B0503020204020204" pitchFamily="34" charset="-122"/>
                  <a:ea typeface="微软雅黑" panose="020B0503020204020204" pitchFamily="34" charset="-122"/>
                  <a:sym typeface="微软雅黑" panose="020B0503020204020204" pitchFamily="34" charset="-122"/>
                </a:rPr>
                <a:t>单击此处输入文字</a:t>
              </a:r>
              <a:endParaRPr lang="en-US" sz="900">
                <a:solidFill>
                  <a:srgbClr val="4D4D4D"/>
                </a:solidFill>
                <a:latin typeface="微软雅黑" panose="020B0503020204020204" pitchFamily="34" charset="-122"/>
                <a:ea typeface="微软雅黑" panose="020B0503020204020204" pitchFamily="34" charset="-122"/>
                <a:sym typeface="微软雅黑" panose="020B0503020204020204" pitchFamily="34" charset="-122"/>
              </a:endParaRPr>
            </a:p>
            <a:p>
              <a:pPr algn="ctr">
                <a:lnSpc>
                  <a:spcPct val="120000"/>
                </a:lnSpc>
              </a:pPr>
              <a:r>
                <a:rPr lang="zh-CN" altLang="en-US" sz="900">
                  <a:solidFill>
                    <a:srgbClr val="4D4D4D"/>
                  </a:solidFill>
                  <a:latin typeface="微软雅黑" panose="020B0503020204020204" pitchFamily="34" charset="-122"/>
                  <a:ea typeface="微软雅黑" panose="020B0503020204020204" pitchFamily="34" charset="-122"/>
                  <a:sym typeface="微软雅黑" panose="020B0503020204020204" pitchFamily="34" charset="-122"/>
                </a:rPr>
                <a:t>此处输入文字</a:t>
              </a:r>
              <a:endParaRPr lang="zh-CN" altLang="en-US">
                <a:solidFill>
                  <a:srgbClr val="000000"/>
                </a:solidFill>
              </a:endParaRPr>
            </a:p>
          </p:txBody>
        </p:sp>
      </p:grpSp>
      <p:grpSp>
        <p:nvGrpSpPr>
          <p:cNvPr id="33" name="Group 10"/>
          <p:cNvGrpSpPr/>
          <p:nvPr/>
        </p:nvGrpSpPr>
        <p:grpSpPr bwMode="auto">
          <a:xfrm>
            <a:off x="3824425" y="1557337"/>
            <a:ext cx="1530861" cy="1158478"/>
            <a:chOff x="0" y="0"/>
            <a:chExt cx="2040938" cy="1544535"/>
          </a:xfrm>
        </p:grpSpPr>
        <p:sp>
          <p:nvSpPr>
            <p:cNvPr id="54" name="矩形 29"/>
            <p:cNvSpPr>
              <a:spLocks noChangeArrowheads="1"/>
            </p:cNvSpPr>
            <p:nvPr/>
          </p:nvSpPr>
          <p:spPr bwMode="auto">
            <a:xfrm>
              <a:off x="0" y="0"/>
              <a:ext cx="384065" cy="720677"/>
            </a:xfrm>
            <a:prstGeom prst="rect">
              <a:avLst/>
            </a:prstGeom>
            <a:solidFill>
              <a:srgbClr val="3F3F3F"/>
            </a:solidFill>
            <a:ln>
              <a:noFill/>
            </a:ln>
            <a:extLst>
              <a:ext uri="{91240B29-F687-4F45-9708-019B960494DF}">
                <a14:hiddenLine xmlns:a14="http://schemas.microsoft.com/office/drawing/2010/main" w="9525">
                  <a:solidFill>
                    <a:srgbClr val="000000"/>
                  </a:solidFill>
                  <a:bevel/>
                </a14:hiddenLine>
              </a:ext>
            </a:extLst>
          </p:spPr>
          <p:txBody>
            <a:bodyPr anchor="ctr"/>
            <a:lstStyle/>
            <a:p>
              <a:pPr algn="ctr"/>
              <a:r>
                <a:rPr lang="en-US" sz="2400">
                  <a:solidFill>
                    <a:srgbClr val="FFFFFF"/>
                  </a:solidFill>
                  <a:latin typeface="Impact" panose="020B0806030902050204" pitchFamily="34" charset="0"/>
                  <a:ea typeface="微软雅黑" panose="020B0503020204020204" pitchFamily="34" charset="-122"/>
                  <a:sym typeface="Impact" panose="020B0806030902050204" pitchFamily="34" charset="0"/>
                </a:rPr>
                <a:t>2</a:t>
              </a:r>
              <a:endParaRPr lang="zh-CN" altLang="en-US" sz="2400">
                <a:solidFill>
                  <a:srgbClr val="FFFFFF"/>
                </a:solidFill>
                <a:latin typeface="Impact" panose="020B0806030902050204" pitchFamily="34" charset="0"/>
                <a:ea typeface="微软雅黑" panose="020B0503020204020204" pitchFamily="34" charset="-122"/>
                <a:sym typeface="Impact" panose="020B0806030902050204" pitchFamily="34" charset="0"/>
              </a:endParaRPr>
            </a:p>
          </p:txBody>
        </p:sp>
        <p:sp>
          <p:nvSpPr>
            <p:cNvPr id="55" name="矩形 30"/>
            <p:cNvSpPr>
              <a:spLocks noChangeArrowheads="1"/>
            </p:cNvSpPr>
            <p:nvPr/>
          </p:nvSpPr>
          <p:spPr bwMode="auto">
            <a:xfrm>
              <a:off x="384065" y="0"/>
              <a:ext cx="1656873" cy="720677"/>
            </a:xfrm>
            <a:prstGeom prst="rect">
              <a:avLst/>
            </a:prstGeom>
            <a:solidFill>
              <a:srgbClr val="C00000"/>
            </a:solidFill>
            <a:ln>
              <a:noFill/>
            </a:ln>
            <a:extLst>
              <a:ext uri="{91240B29-F687-4F45-9708-019B960494DF}">
                <a14:hiddenLine xmlns:a14="http://schemas.microsoft.com/office/drawing/2010/main" w="9525">
                  <a:solidFill>
                    <a:srgbClr val="000000"/>
                  </a:solidFill>
                  <a:bevel/>
                </a14:hiddenLine>
              </a:ext>
            </a:extLst>
          </p:spPr>
          <p:txBody>
            <a:bodyPr anchor="ctr"/>
            <a:lstStyle/>
            <a:p>
              <a:pPr>
                <a:lnSpc>
                  <a:spcPct val="120000"/>
                </a:lnSpc>
              </a:pPr>
              <a:r>
                <a:rPr lang="zh-CN" altLang="en-US" sz="1100"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单击此处输入标题文本</a:t>
              </a:r>
              <a:endParaRPr lang="zh-CN" altLang="en-US" sz="1100"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6" name="矩形 31"/>
            <p:cNvSpPr>
              <a:spLocks noChangeArrowheads="1"/>
            </p:cNvSpPr>
            <p:nvPr/>
          </p:nvSpPr>
          <p:spPr bwMode="auto">
            <a:xfrm>
              <a:off x="0" y="720677"/>
              <a:ext cx="2040938" cy="823858"/>
            </a:xfrm>
            <a:prstGeom prst="rect">
              <a:avLst/>
            </a:prstGeom>
            <a:gradFill rotWithShape="1">
              <a:gsLst>
                <a:gs pos="0">
                  <a:srgbClr val="F9F9F9"/>
                </a:gs>
                <a:gs pos="32999">
                  <a:srgbClr val="F9F9F9"/>
                </a:gs>
                <a:gs pos="100000">
                  <a:srgbClr val="D7D7D7"/>
                </a:gs>
              </a:gsLst>
              <a:lin ang="5400000" scaled="1"/>
            </a:gradFill>
            <a:ln>
              <a:noFill/>
            </a:ln>
            <a:extLst>
              <a:ext uri="{91240B29-F687-4F45-9708-019B960494DF}">
                <a14:hiddenLine xmlns:a14="http://schemas.microsoft.com/office/drawing/2010/main" w="9525">
                  <a:solidFill>
                    <a:srgbClr val="000000"/>
                  </a:solidFill>
                  <a:bevel/>
                </a14:hiddenLine>
              </a:ext>
            </a:extLst>
          </p:spPr>
          <p:txBody>
            <a:bodyPr anchor="ctr"/>
            <a:lstStyle/>
            <a:p>
              <a:pPr algn="ctr">
                <a:lnSpc>
                  <a:spcPct val="120000"/>
                </a:lnSpc>
              </a:pPr>
              <a:r>
                <a:rPr lang="zh-CN" altLang="en-US" sz="900">
                  <a:solidFill>
                    <a:srgbClr val="4D4D4D"/>
                  </a:solidFill>
                  <a:latin typeface="微软雅黑" panose="020B0503020204020204" pitchFamily="34" charset="-122"/>
                  <a:ea typeface="微软雅黑" panose="020B0503020204020204" pitchFamily="34" charset="-122"/>
                  <a:sym typeface="微软雅黑" panose="020B0503020204020204" pitchFamily="34" charset="-122"/>
                </a:rPr>
                <a:t>单击此处输入文字</a:t>
              </a:r>
              <a:endParaRPr lang="en-US" sz="900">
                <a:solidFill>
                  <a:srgbClr val="4D4D4D"/>
                </a:solidFill>
                <a:latin typeface="微软雅黑" panose="020B0503020204020204" pitchFamily="34" charset="-122"/>
                <a:ea typeface="微软雅黑" panose="020B0503020204020204" pitchFamily="34" charset="-122"/>
                <a:sym typeface="微软雅黑" panose="020B0503020204020204" pitchFamily="34" charset="-122"/>
              </a:endParaRPr>
            </a:p>
            <a:p>
              <a:pPr algn="ctr">
                <a:lnSpc>
                  <a:spcPct val="120000"/>
                </a:lnSpc>
              </a:pPr>
              <a:r>
                <a:rPr lang="zh-CN" altLang="en-US" sz="900">
                  <a:solidFill>
                    <a:srgbClr val="4D4D4D"/>
                  </a:solidFill>
                  <a:latin typeface="微软雅黑" panose="020B0503020204020204" pitchFamily="34" charset="-122"/>
                  <a:ea typeface="微软雅黑" panose="020B0503020204020204" pitchFamily="34" charset="-122"/>
                  <a:sym typeface="微软雅黑" panose="020B0503020204020204" pitchFamily="34" charset="-122"/>
                </a:rPr>
                <a:t>此处输入文字</a:t>
              </a:r>
              <a:endParaRPr lang="zh-CN" altLang="en-US">
                <a:solidFill>
                  <a:srgbClr val="000000"/>
                </a:solidFill>
              </a:endParaRPr>
            </a:p>
          </p:txBody>
        </p:sp>
      </p:grpSp>
      <p:grpSp>
        <p:nvGrpSpPr>
          <p:cNvPr id="34" name="Group 14"/>
          <p:cNvGrpSpPr/>
          <p:nvPr/>
        </p:nvGrpSpPr>
        <p:grpSpPr bwMode="auto">
          <a:xfrm>
            <a:off x="5473139" y="1557337"/>
            <a:ext cx="1529673" cy="1158478"/>
            <a:chOff x="0" y="0"/>
            <a:chExt cx="2040938" cy="1544535"/>
          </a:xfrm>
        </p:grpSpPr>
        <p:sp>
          <p:nvSpPr>
            <p:cNvPr id="51" name="矩形 24"/>
            <p:cNvSpPr>
              <a:spLocks noChangeArrowheads="1"/>
            </p:cNvSpPr>
            <p:nvPr/>
          </p:nvSpPr>
          <p:spPr bwMode="auto">
            <a:xfrm>
              <a:off x="0" y="0"/>
              <a:ext cx="384363" cy="720677"/>
            </a:xfrm>
            <a:prstGeom prst="rect">
              <a:avLst/>
            </a:prstGeom>
            <a:solidFill>
              <a:srgbClr val="3F3F3F"/>
            </a:solidFill>
            <a:ln>
              <a:noFill/>
            </a:ln>
            <a:extLst>
              <a:ext uri="{91240B29-F687-4F45-9708-019B960494DF}">
                <a14:hiddenLine xmlns:a14="http://schemas.microsoft.com/office/drawing/2010/main" w="9525">
                  <a:solidFill>
                    <a:srgbClr val="000000"/>
                  </a:solidFill>
                  <a:bevel/>
                </a14:hiddenLine>
              </a:ext>
            </a:extLst>
          </p:spPr>
          <p:txBody>
            <a:bodyPr anchor="ctr"/>
            <a:lstStyle/>
            <a:p>
              <a:pPr algn="ctr"/>
              <a:r>
                <a:rPr lang="en-US" sz="2400">
                  <a:solidFill>
                    <a:srgbClr val="FFFFFF"/>
                  </a:solidFill>
                  <a:latin typeface="Impact" panose="020B0806030902050204" pitchFamily="34" charset="0"/>
                  <a:ea typeface="微软雅黑" panose="020B0503020204020204" pitchFamily="34" charset="-122"/>
                  <a:sym typeface="Impact" panose="020B0806030902050204" pitchFamily="34" charset="0"/>
                </a:rPr>
                <a:t>3</a:t>
              </a:r>
              <a:endParaRPr lang="zh-CN" altLang="en-US" sz="2400">
                <a:solidFill>
                  <a:srgbClr val="FFFFFF"/>
                </a:solidFill>
                <a:latin typeface="Impact" panose="020B0806030902050204" pitchFamily="34" charset="0"/>
                <a:ea typeface="微软雅黑" panose="020B0503020204020204" pitchFamily="34" charset="-122"/>
                <a:sym typeface="Impact" panose="020B0806030902050204" pitchFamily="34" charset="0"/>
              </a:endParaRPr>
            </a:p>
          </p:txBody>
        </p:sp>
        <p:sp>
          <p:nvSpPr>
            <p:cNvPr id="52" name="矩形 25"/>
            <p:cNvSpPr>
              <a:spLocks noChangeArrowheads="1"/>
            </p:cNvSpPr>
            <p:nvPr/>
          </p:nvSpPr>
          <p:spPr bwMode="auto">
            <a:xfrm>
              <a:off x="384363" y="0"/>
              <a:ext cx="1656575" cy="720677"/>
            </a:xfrm>
            <a:prstGeom prst="rect">
              <a:avLst/>
            </a:prstGeom>
            <a:solidFill>
              <a:srgbClr val="C00000"/>
            </a:solidFill>
            <a:ln>
              <a:noFill/>
            </a:ln>
            <a:extLst>
              <a:ext uri="{91240B29-F687-4F45-9708-019B960494DF}">
                <a14:hiddenLine xmlns:a14="http://schemas.microsoft.com/office/drawing/2010/main" w="9525">
                  <a:solidFill>
                    <a:srgbClr val="000000"/>
                  </a:solidFill>
                  <a:bevel/>
                </a14:hiddenLine>
              </a:ext>
            </a:extLst>
          </p:spPr>
          <p:txBody>
            <a:bodyPr anchor="ctr"/>
            <a:lstStyle/>
            <a:p>
              <a:pPr>
                <a:lnSpc>
                  <a:spcPct val="120000"/>
                </a:lnSpc>
              </a:pPr>
              <a:r>
                <a:rPr lang="zh-CN" altLang="en-US" sz="1100"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单击此处输入标题文本</a:t>
              </a:r>
              <a:endParaRPr lang="zh-CN" altLang="en-US" sz="1100"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3" name="矩形 26"/>
            <p:cNvSpPr>
              <a:spLocks noChangeArrowheads="1"/>
            </p:cNvSpPr>
            <p:nvPr/>
          </p:nvSpPr>
          <p:spPr bwMode="auto">
            <a:xfrm>
              <a:off x="0" y="720677"/>
              <a:ext cx="2040938" cy="823858"/>
            </a:xfrm>
            <a:prstGeom prst="rect">
              <a:avLst/>
            </a:prstGeom>
            <a:gradFill rotWithShape="1">
              <a:gsLst>
                <a:gs pos="0">
                  <a:srgbClr val="F9F9F9"/>
                </a:gs>
                <a:gs pos="32999">
                  <a:srgbClr val="F9F9F9"/>
                </a:gs>
                <a:gs pos="100000">
                  <a:srgbClr val="D7D7D7"/>
                </a:gs>
              </a:gsLst>
              <a:lin ang="5400000" scaled="1"/>
            </a:gradFill>
            <a:ln>
              <a:noFill/>
            </a:ln>
            <a:extLst>
              <a:ext uri="{91240B29-F687-4F45-9708-019B960494DF}">
                <a14:hiddenLine xmlns:a14="http://schemas.microsoft.com/office/drawing/2010/main" w="9525">
                  <a:solidFill>
                    <a:srgbClr val="000000"/>
                  </a:solidFill>
                  <a:bevel/>
                </a14:hiddenLine>
              </a:ext>
            </a:extLst>
          </p:spPr>
          <p:txBody>
            <a:bodyPr anchor="ctr"/>
            <a:lstStyle/>
            <a:p>
              <a:pPr algn="ctr">
                <a:lnSpc>
                  <a:spcPct val="120000"/>
                </a:lnSpc>
              </a:pPr>
              <a:r>
                <a:rPr lang="zh-CN" altLang="en-US" sz="900">
                  <a:solidFill>
                    <a:srgbClr val="4D4D4D"/>
                  </a:solidFill>
                  <a:latin typeface="微软雅黑" panose="020B0503020204020204" pitchFamily="34" charset="-122"/>
                  <a:ea typeface="微软雅黑" panose="020B0503020204020204" pitchFamily="34" charset="-122"/>
                  <a:sym typeface="微软雅黑" panose="020B0503020204020204" pitchFamily="34" charset="-122"/>
                </a:rPr>
                <a:t>单击此处输入文字</a:t>
              </a:r>
              <a:endParaRPr lang="en-US" sz="900">
                <a:solidFill>
                  <a:srgbClr val="4D4D4D"/>
                </a:solidFill>
                <a:latin typeface="微软雅黑" panose="020B0503020204020204" pitchFamily="34" charset="-122"/>
                <a:ea typeface="微软雅黑" panose="020B0503020204020204" pitchFamily="34" charset="-122"/>
                <a:sym typeface="微软雅黑" panose="020B0503020204020204" pitchFamily="34" charset="-122"/>
              </a:endParaRPr>
            </a:p>
            <a:p>
              <a:pPr algn="ctr">
                <a:lnSpc>
                  <a:spcPct val="120000"/>
                </a:lnSpc>
              </a:pPr>
              <a:r>
                <a:rPr lang="zh-CN" altLang="en-US" sz="900">
                  <a:solidFill>
                    <a:srgbClr val="4D4D4D"/>
                  </a:solidFill>
                  <a:latin typeface="微软雅黑" panose="020B0503020204020204" pitchFamily="34" charset="-122"/>
                  <a:ea typeface="微软雅黑" panose="020B0503020204020204" pitchFamily="34" charset="-122"/>
                  <a:sym typeface="微软雅黑" panose="020B0503020204020204" pitchFamily="34" charset="-122"/>
                </a:rPr>
                <a:t>此处输入文字</a:t>
              </a:r>
              <a:endParaRPr lang="zh-CN" altLang="en-US">
                <a:solidFill>
                  <a:srgbClr val="000000"/>
                </a:solidFill>
              </a:endParaRPr>
            </a:p>
          </p:txBody>
        </p:sp>
      </p:grpSp>
      <p:grpSp>
        <p:nvGrpSpPr>
          <p:cNvPr id="35" name="Group 18"/>
          <p:cNvGrpSpPr/>
          <p:nvPr/>
        </p:nvGrpSpPr>
        <p:grpSpPr bwMode="auto">
          <a:xfrm>
            <a:off x="1350762" y="3009899"/>
            <a:ext cx="1530861" cy="1158478"/>
            <a:chOff x="0" y="0"/>
            <a:chExt cx="2040938" cy="1544535"/>
          </a:xfrm>
        </p:grpSpPr>
        <p:sp>
          <p:nvSpPr>
            <p:cNvPr id="48" name="矩形 21"/>
            <p:cNvSpPr>
              <a:spLocks noChangeArrowheads="1"/>
            </p:cNvSpPr>
            <p:nvPr/>
          </p:nvSpPr>
          <p:spPr bwMode="auto">
            <a:xfrm>
              <a:off x="0" y="0"/>
              <a:ext cx="384065" cy="720677"/>
            </a:xfrm>
            <a:prstGeom prst="rect">
              <a:avLst/>
            </a:prstGeom>
            <a:solidFill>
              <a:srgbClr val="3F3F3F"/>
            </a:solidFill>
            <a:ln>
              <a:noFill/>
            </a:ln>
            <a:extLst>
              <a:ext uri="{91240B29-F687-4F45-9708-019B960494DF}">
                <a14:hiddenLine xmlns:a14="http://schemas.microsoft.com/office/drawing/2010/main" w="9525">
                  <a:solidFill>
                    <a:srgbClr val="000000"/>
                  </a:solidFill>
                  <a:bevel/>
                </a14:hiddenLine>
              </a:ext>
            </a:extLst>
          </p:spPr>
          <p:txBody>
            <a:bodyPr anchor="ctr"/>
            <a:lstStyle/>
            <a:p>
              <a:pPr algn="ctr"/>
              <a:r>
                <a:rPr lang="en-US" sz="2400">
                  <a:solidFill>
                    <a:srgbClr val="FFFFFF"/>
                  </a:solidFill>
                  <a:latin typeface="Impact" panose="020B0806030902050204" pitchFamily="34" charset="0"/>
                  <a:ea typeface="微软雅黑" panose="020B0503020204020204" pitchFamily="34" charset="-122"/>
                  <a:sym typeface="Impact" panose="020B0806030902050204" pitchFamily="34" charset="0"/>
                </a:rPr>
                <a:t>4</a:t>
              </a:r>
              <a:endParaRPr lang="zh-CN" altLang="en-US" sz="2400">
                <a:solidFill>
                  <a:srgbClr val="FFFFFF"/>
                </a:solidFill>
                <a:latin typeface="Impact" panose="020B0806030902050204" pitchFamily="34" charset="0"/>
                <a:ea typeface="微软雅黑" panose="020B0503020204020204" pitchFamily="34" charset="-122"/>
                <a:sym typeface="Impact" panose="020B0806030902050204" pitchFamily="34" charset="0"/>
              </a:endParaRPr>
            </a:p>
          </p:txBody>
        </p:sp>
        <p:sp>
          <p:nvSpPr>
            <p:cNvPr id="49" name="矩形 22"/>
            <p:cNvSpPr>
              <a:spLocks noChangeArrowheads="1"/>
            </p:cNvSpPr>
            <p:nvPr/>
          </p:nvSpPr>
          <p:spPr bwMode="auto">
            <a:xfrm>
              <a:off x="384065" y="0"/>
              <a:ext cx="1656873" cy="720677"/>
            </a:xfrm>
            <a:prstGeom prst="rect">
              <a:avLst/>
            </a:prstGeom>
            <a:solidFill>
              <a:srgbClr val="C00000"/>
            </a:solidFill>
            <a:ln>
              <a:noFill/>
            </a:ln>
            <a:extLst>
              <a:ext uri="{91240B29-F687-4F45-9708-019B960494DF}">
                <a14:hiddenLine xmlns:a14="http://schemas.microsoft.com/office/drawing/2010/main" w="9525">
                  <a:solidFill>
                    <a:srgbClr val="000000"/>
                  </a:solidFill>
                  <a:bevel/>
                </a14:hiddenLine>
              </a:ext>
            </a:extLst>
          </p:spPr>
          <p:txBody>
            <a:bodyPr anchor="ctr"/>
            <a:lstStyle/>
            <a:p>
              <a:pPr>
                <a:lnSpc>
                  <a:spcPct val="120000"/>
                </a:lnSpc>
              </a:pPr>
              <a:r>
                <a:rPr lang="zh-CN" altLang="en-US" sz="11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单击此处输入标题文本</a:t>
              </a:r>
              <a:endParaRPr lang="zh-CN" altLang="en-US" sz="11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0" name="矩形 23"/>
            <p:cNvSpPr>
              <a:spLocks noChangeArrowheads="1"/>
            </p:cNvSpPr>
            <p:nvPr/>
          </p:nvSpPr>
          <p:spPr bwMode="auto">
            <a:xfrm>
              <a:off x="0" y="720677"/>
              <a:ext cx="2040938" cy="823858"/>
            </a:xfrm>
            <a:prstGeom prst="rect">
              <a:avLst/>
            </a:prstGeom>
            <a:gradFill rotWithShape="1">
              <a:gsLst>
                <a:gs pos="0">
                  <a:srgbClr val="F9F9F9"/>
                </a:gs>
                <a:gs pos="32999">
                  <a:srgbClr val="F9F9F9"/>
                </a:gs>
                <a:gs pos="100000">
                  <a:srgbClr val="D7D7D7"/>
                </a:gs>
              </a:gsLst>
              <a:lin ang="5400000" scaled="1"/>
            </a:gradFill>
            <a:ln>
              <a:noFill/>
            </a:ln>
            <a:extLst>
              <a:ext uri="{91240B29-F687-4F45-9708-019B960494DF}">
                <a14:hiddenLine xmlns:a14="http://schemas.microsoft.com/office/drawing/2010/main" w="9525">
                  <a:solidFill>
                    <a:srgbClr val="000000"/>
                  </a:solidFill>
                  <a:bevel/>
                </a14:hiddenLine>
              </a:ext>
            </a:extLst>
          </p:spPr>
          <p:txBody>
            <a:bodyPr anchor="ctr"/>
            <a:lstStyle/>
            <a:p>
              <a:pPr algn="ctr">
                <a:lnSpc>
                  <a:spcPct val="120000"/>
                </a:lnSpc>
              </a:pPr>
              <a:r>
                <a:rPr lang="zh-CN" altLang="en-US" sz="900">
                  <a:solidFill>
                    <a:srgbClr val="4D4D4D"/>
                  </a:solidFill>
                  <a:latin typeface="微软雅黑" panose="020B0503020204020204" pitchFamily="34" charset="-122"/>
                  <a:ea typeface="微软雅黑" panose="020B0503020204020204" pitchFamily="34" charset="-122"/>
                  <a:sym typeface="微软雅黑" panose="020B0503020204020204" pitchFamily="34" charset="-122"/>
                </a:rPr>
                <a:t>单击此处输入文字</a:t>
              </a:r>
              <a:endParaRPr lang="en-US" sz="900">
                <a:solidFill>
                  <a:srgbClr val="4D4D4D"/>
                </a:solidFill>
                <a:latin typeface="微软雅黑" panose="020B0503020204020204" pitchFamily="34" charset="-122"/>
                <a:ea typeface="微软雅黑" panose="020B0503020204020204" pitchFamily="34" charset="-122"/>
                <a:sym typeface="微软雅黑" panose="020B0503020204020204" pitchFamily="34" charset="-122"/>
              </a:endParaRPr>
            </a:p>
            <a:p>
              <a:pPr algn="ctr">
                <a:lnSpc>
                  <a:spcPct val="120000"/>
                </a:lnSpc>
              </a:pPr>
              <a:r>
                <a:rPr lang="zh-CN" altLang="en-US" sz="900">
                  <a:solidFill>
                    <a:srgbClr val="4D4D4D"/>
                  </a:solidFill>
                  <a:latin typeface="微软雅黑" panose="020B0503020204020204" pitchFamily="34" charset="-122"/>
                  <a:ea typeface="微软雅黑" panose="020B0503020204020204" pitchFamily="34" charset="-122"/>
                  <a:sym typeface="微软雅黑" panose="020B0503020204020204" pitchFamily="34" charset="-122"/>
                </a:rPr>
                <a:t>此处输入文字</a:t>
              </a:r>
              <a:endParaRPr lang="zh-CN" altLang="en-US">
                <a:solidFill>
                  <a:srgbClr val="000000"/>
                </a:solidFill>
              </a:endParaRPr>
            </a:p>
          </p:txBody>
        </p:sp>
      </p:grpSp>
      <p:grpSp>
        <p:nvGrpSpPr>
          <p:cNvPr id="36" name="Group 22"/>
          <p:cNvGrpSpPr/>
          <p:nvPr/>
        </p:nvGrpSpPr>
        <p:grpSpPr bwMode="auto">
          <a:xfrm>
            <a:off x="2998284" y="3009899"/>
            <a:ext cx="1530861" cy="1158478"/>
            <a:chOff x="0" y="0"/>
            <a:chExt cx="2040938" cy="1544535"/>
          </a:xfrm>
        </p:grpSpPr>
        <p:sp>
          <p:nvSpPr>
            <p:cNvPr id="45" name="矩形 18"/>
            <p:cNvSpPr>
              <a:spLocks noChangeArrowheads="1"/>
            </p:cNvSpPr>
            <p:nvPr/>
          </p:nvSpPr>
          <p:spPr bwMode="auto">
            <a:xfrm>
              <a:off x="0" y="0"/>
              <a:ext cx="384065" cy="720677"/>
            </a:xfrm>
            <a:prstGeom prst="rect">
              <a:avLst/>
            </a:prstGeom>
            <a:solidFill>
              <a:srgbClr val="3F3F3F"/>
            </a:solidFill>
            <a:ln>
              <a:noFill/>
            </a:ln>
            <a:extLst>
              <a:ext uri="{91240B29-F687-4F45-9708-019B960494DF}">
                <a14:hiddenLine xmlns:a14="http://schemas.microsoft.com/office/drawing/2010/main" w="9525">
                  <a:solidFill>
                    <a:srgbClr val="000000"/>
                  </a:solidFill>
                  <a:bevel/>
                </a14:hiddenLine>
              </a:ext>
            </a:extLst>
          </p:spPr>
          <p:txBody>
            <a:bodyPr anchor="ctr"/>
            <a:lstStyle/>
            <a:p>
              <a:pPr algn="ctr"/>
              <a:r>
                <a:rPr lang="en-US" sz="2400">
                  <a:solidFill>
                    <a:srgbClr val="FFFFFF"/>
                  </a:solidFill>
                  <a:latin typeface="Impact" panose="020B0806030902050204" pitchFamily="34" charset="0"/>
                  <a:ea typeface="微软雅黑" panose="020B0503020204020204" pitchFamily="34" charset="-122"/>
                  <a:sym typeface="Impact" panose="020B0806030902050204" pitchFamily="34" charset="0"/>
                </a:rPr>
                <a:t>5</a:t>
              </a:r>
              <a:endParaRPr lang="zh-CN" altLang="en-US" sz="2400">
                <a:solidFill>
                  <a:srgbClr val="FFFFFF"/>
                </a:solidFill>
                <a:latin typeface="Impact" panose="020B0806030902050204" pitchFamily="34" charset="0"/>
                <a:ea typeface="微软雅黑" panose="020B0503020204020204" pitchFamily="34" charset="-122"/>
                <a:sym typeface="Impact" panose="020B0806030902050204" pitchFamily="34" charset="0"/>
              </a:endParaRPr>
            </a:p>
          </p:txBody>
        </p:sp>
        <p:sp>
          <p:nvSpPr>
            <p:cNvPr id="46" name="矩形 19"/>
            <p:cNvSpPr>
              <a:spLocks noChangeArrowheads="1"/>
            </p:cNvSpPr>
            <p:nvPr/>
          </p:nvSpPr>
          <p:spPr bwMode="auto">
            <a:xfrm>
              <a:off x="384065" y="0"/>
              <a:ext cx="1656873" cy="720677"/>
            </a:xfrm>
            <a:prstGeom prst="rect">
              <a:avLst/>
            </a:prstGeom>
            <a:solidFill>
              <a:srgbClr val="C00000"/>
            </a:solidFill>
            <a:ln>
              <a:noFill/>
            </a:ln>
            <a:extLst>
              <a:ext uri="{91240B29-F687-4F45-9708-019B960494DF}">
                <a14:hiddenLine xmlns:a14="http://schemas.microsoft.com/office/drawing/2010/main" w="9525">
                  <a:solidFill>
                    <a:srgbClr val="000000"/>
                  </a:solidFill>
                  <a:bevel/>
                </a14:hiddenLine>
              </a:ext>
            </a:extLst>
          </p:spPr>
          <p:txBody>
            <a:bodyPr anchor="ctr"/>
            <a:lstStyle/>
            <a:p>
              <a:pPr>
                <a:lnSpc>
                  <a:spcPct val="120000"/>
                </a:lnSpc>
              </a:pPr>
              <a:r>
                <a:rPr lang="zh-CN" altLang="en-US" sz="1100"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单击此处输入标题文本</a:t>
              </a:r>
              <a:endParaRPr lang="zh-CN" altLang="en-US" sz="1100"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7" name="矩形 20"/>
            <p:cNvSpPr>
              <a:spLocks noChangeArrowheads="1"/>
            </p:cNvSpPr>
            <p:nvPr/>
          </p:nvSpPr>
          <p:spPr bwMode="auto">
            <a:xfrm>
              <a:off x="0" y="720677"/>
              <a:ext cx="2040938" cy="823858"/>
            </a:xfrm>
            <a:prstGeom prst="rect">
              <a:avLst/>
            </a:prstGeom>
            <a:gradFill rotWithShape="1">
              <a:gsLst>
                <a:gs pos="0">
                  <a:srgbClr val="F9F9F9"/>
                </a:gs>
                <a:gs pos="32999">
                  <a:srgbClr val="F9F9F9"/>
                </a:gs>
                <a:gs pos="100000">
                  <a:srgbClr val="D7D7D7"/>
                </a:gs>
              </a:gsLst>
              <a:lin ang="5400000" scaled="1"/>
            </a:gradFill>
            <a:ln>
              <a:noFill/>
            </a:ln>
            <a:extLst>
              <a:ext uri="{91240B29-F687-4F45-9708-019B960494DF}">
                <a14:hiddenLine xmlns:a14="http://schemas.microsoft.com/office/drawing/2010/main" w="9525">
                  <a:solidFill>
                    <a:srgbClr val="000000"/>
                  </a:solidFill>
                  <a:bevel/>
                </a14:hiddenLine>
              </a:ext>
            </a:extLst>
          </p:spPr>
          <p:txBody>
            <a:bodyPr anchor="ctr"/>
            <a:lstStyle/>
            <a:p>
              <a:pPr algn="ctr">
                <a:lnSpc>
                  <a:spcPct val="120000"/>
                </a:lnSpc>
              </a:pPr>
              <a:r>
                <a:rPr lang="zh-CN" altLang="en-US" sz="900">
                  <a:solidFill>
                    <a:srgbClr val="4D4D4D"/>
                  </a:solidFill>
                  <a:latin typeface="微软雅黑" panose="020B0503020204020204" pitchFamily="34" charset="-122"/>
                  <a:ea typeface="微软雅黑" panose="020B0503020204020204" pitchFamily="34" charset="-122"/>
                  <a:sym typeface="微软雅黑" panose="020B0503020204020204" pitchFamily="34" charset="-122"/>
                </a:rPr>
                <a:t>单击此处输入文字</a:t>
              </a:r>
              <a:endParaRPr lang="en-US" sz="900">
                <a:solidFill>
                  <a:srgbClr val="4D4D4D"/>
                </a:solidFill>
                <a:latin typeface="微软雅黑" panose="020B0503020204020204" pitchFamily="34" charset="-122"/>
                <a:ea typeface="微软雅黑" panose="020B0503020204020204" pitchFamily="34" charset="-122"/>
                <a:sym typeface="微软雅黑" panose="020B0503020204020204" pitchFamily="34" charset="-122"/>
              </a:endParaRPr>
            </a:p>
            <a:p>
              <a:pPr algn="ctr">
                <a:lnSpc>
                  <a:spcPct val="120000"/>
                </a:lnSpc>
              </a:pPr>
              <a:r>
                <a:rPr lang="zh-CN" altLang="en-US" sz="900">
                  <a:solidFill>
                    <a:srgbClr val="4D4D4D"/>
                  </a:solidFill>
                  <a:latin typeface="微软雅黑" panose="020B0503020204020204" pitchFamily="34" charset="-122"/>
                  <a:ea typeface="微软雅黑" panose="020B0503020204020204" pitchFamily="34" charset="-122"/>
                  <a:sym typeface="微软雅黑" panose="020B0503020204020204" pitchFamily="34" charset="-122"/>
                </a:rPr>
                <a:t>此处输入文字</a:t>
              </a:r>
              <a:endParaRPr lang="zh-CN" altLang="en-US">
                <a:solidFill>
                  <a:srgbClr val="000000"/>
                </a:solidFill>
              </a:endParaRPr>
            </a:p>
          </p:txBody>
        </p:sp>
      </p:grpSp>
      <p:grpSp>
        <p:nvGrpSpPr>
          <p:cNvPr id="37" name="Group 26"/>
          <p:cNvGrpSpPr/>
          <p:nvPr/>
        </p:nvGrpSpPr>
        <p:grpSpPr bwMode="auto">
          <a:xfrm>
            <a:off x="4645806" y="3009899"/>
            <a:ext cx="1530861" cy="1158478"/>
            <a:chOff x="0" y="0"/>
            <a:chExt cx="2040938" cy="1544535"/>
          </a:xfrm>
        </p:grpSpPr>
        <p:sp>
          <p:nvSpPr>
            <p:cNvPr id="42" name="矩形 15"/>
            <p:cNvSpPr>
              <a:spLocks noChangeArrowheads="1"/>
            </p:cNvSpPr>
            <p:nvPr/>
          </p:nvSpPr>
          <p:spPr bwMode="auto">
            <a:xfrm>
              <a:off x="0" y="0"/>
              <a:ext cx="384065" cy="720677"/>
            </a:xfrm>
            <a:prstGeom prst="rect">
              <a:avLst/>
            </a:prstGeom>
            <a:solidFill>
              <a:srgbClr val="3F3F3F"/>
            </a:solidFill>
            <a:ln>
              <a:noFill/>
            </a:ln>
            <a:extLst>
              <a:ext uri="{91240B29-F687-4F45-9708-019B960494DF}">
                <a14:hiddenLine xmlns:a14="http://schemas.microsoft.com/office/drawing/2010/main" w="9525">
                  <a:solidFill>
                    <a:srgbClr val="000000"/>
                  </a:solidFill>
                  <a:bevel/>
                </a14:hiddenLine>
              </a:ext>
            </a:extLst>
          </p:spPr>
          <p:txBody>
            <a:bodyPr anchor="ctr"/>
            <a:lstStyle/>
            <a:p>
              <a:pPr algn="ctr"/>
              <a:r>
                <a:rPr lang="en-US" sz="2400">
                  <a:solidFill>
                    <a:srgbClr val="FFFFFF"/>
                  </a:solidFill>
                  <a:latin typeface="Impact" panose="020B0806030902050204" pitchFamily="34" charset="0"/>
                  <a:ea typeface="微软雅黑" panose="020B0503020204020204" pitchFamily="34" charset="-122"/>
                  <a:sym typeface="Impact" panose="020B0806030902050204" pitchFamily="34" charset="0"/>
                </a:rPr>
                <a:t>6</a:t>
              </a:r>
              <a:endParaRPr lang="zh-CN" altLang="en-US" sz="2400">
                <a:solidFill>
                  <a:srgbClr val="FFFFFF"/>
                </a:solidFill>
                <a:latin typeface="Impact" panose="020B0806030902050204" pitchFamily="34" charset="0"/>
                <a:ea typeface="微软雅黑" panose="020B0503020204020204" pitchFamily="34" charset="-122"/>
                <a:sym typeface="Impact" panose="020B0806030902050204" pitchFamily="34" charset="0"/>
              </a:endParaRPr>
            </a:p>
          </p:txBody>
        </p:sp>
        <p:sp>
          <p:nvSpPr>
            <p:cNvPr id="43" name="矩形 16"/>
            <p:cNvSpPr>
              <a:spLocks noChangeArrowheads="1"/>
            </p:cNvSpPr>
            <p:nvPr/>
          </p:nvSpPr>
          <p:spPr bwMode="auto">
            <a:xfrm>
              <a:off x="384065" y="0"/>
              <a:ext cx="1656873" cy="720677"/>
            </a:xfrm>
            <a:prstGeom prst="rect">
              <a:avLst/>
            </a:prstGeom>
            <a:solidFill>
              <a:srgbClr val="C00000"/>
            </a:solidFill>
            <a:ln>
              <a:noFill/>
            </a:ln>
            <a:extLst>
              <a:ext uri="{91240B29-F687-4F45-9708-019B960494DF}">
                <a14:hiddenLine xmlns:a14="http://schemas.microsoft.com/office/drawing/2010/main" w="9525">
                  <a:solidFill>
                    <a:srgbClr val="000000"/>
                  </a:solidFill>
                  <a:bevel/>
                </a14:hiddenLine>
              </a:ext>
            </a:extLst>
          </p:spPr>
          <p:txBody>
            <a:bodyPr anchor="ctr"/>
            <a:lstStyle/>
            <a:p>
              <a:pPr>
                <a:lnSpc>
                  <a:spcPct val="120000"/>
                </a:lnSpc>
              </a:pPr>
              <a:r>
                <a:rPr lang="zh-CN" altLang="en-US" sz="11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单击此处输入标题文本</a:t>
              </a:r>
              <a:endParaRPr lang="zh-CN" altLang="en-US" sz="11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4" name="矩形 17"/>
            <p:cNvSpPr>
              <a:spLocks noChangeArrowheads="1"/>
            </p:cNvSpPr>
            <p:nvPr/>
          </p:nvSpPr>
          <p:spPr bwMode="auto">
            <a:xfrm>
              <a:off x="0" y="720677"/>
              <a:ext cx="2040938" cy="823858"/>
            </a:xfrm>
            <a:prstGeom prst="rect">
              <a:avLst/>
            </a:prstGeom>
            <a:gradFill rotWithShape="1">
              <a:gsLst>
                <a:gs pos="0">
                  <a:srgbClr val="F9F9F9"/>
                </a:gs>
                <a:gs pos="32999">
                  <a:srgbClr val="F9F9F9"/>
                </a:gs>
                <a:gs pos="100000">
                  <a:srgbClr val="D7D7D7"/>
                </a:gs>
              </a:gsLst>
              <a:lin ang="5400000" scaled="1"/>
            </a:gradFill>
            <a:ln>
              <a:noFill/>
            </a:ln>
            <a:extLst>
              <a:ext uri="{91240B29-F687-4F45-9708-019B960494DF}">
                <a14:hiddenLine xmlns:a14="http://schemas.microsoft.com/office/drawing/2010/main" w="9525">
                  <a:solidFill>
                    <a:srgbClr val="000000"/>
                  </a:solidFill>
                  <a:bevel/>
                </a14:hiddenLine>
              </a:ext>
            </a:extLst>
          </p:spPr>
          <p:txBody>
            <a:bodyPr anchor="ctr"/>
            <a:lstStyle/>
            <a:p>
              <a:pPr algn="ctr">
                <a:lnSpc>
                  <a:spcPct val="120000"/>
                </a:lnSpc>
              </a:pPr>
              <a:r>
                <a:rPr lang="zh-CN" altLang="en-US" sz="900">
                  <a:solidFill>
                    <a:srgbClr val="4D4D4D"/>
                  </a:solidFill>
                  <a:latin typeface="微软雅黑" panose="020B0503020204020204" pitchFamily="34" charset="-122"/>
                  <a:ea typeface="微软雅黑" panose="020B0503020204020204" pitchFamily="34" charset="-122"/>
                  <a:sym typeface="微软雅黑" panose="020B0503020204020204" pitchFamily="34" charset="-122"/>
                </a:rPr>
                <a:t>单击此处输入文字</a:t>
              </a:r>
              <a:endParaRPr lang="en-US" sz="900">
                <a:solidFill>
                  <a:srgbClr val="4D4D4D"/>
                </a:solidFill>
                <a:latin typeface="微软雅黑" panose="020B0503020204020204" pitchFamily="34" charset="-122"/>
                <a:ea typeface="微软雅黑" panose="020B0503020204020204" pitchFamily="34" charset="-122"/>
                <a:sym typeface="微软雅黑" panose="020B0503020204020204" pitchFamily="34" charset="-122"/>
              </a:endParaRPr>
            </a:p>
            <a:p>
              <a:pPr algn="ctr">
                <a:lnSpc>
                  <a:spcPct val="120000"/>
                </a:lnSpc>
              </a:pPr>
              <a:r>
                <a:rPr lang="zh-CN" altLang="en-US" sz="900">
                  <a:solidFill>
                    <a:srgbClr val="4D4D4D"/>
                  </a:solidFill>
                  <a:latin typeface="微软雅黑" panose="020B0503020204020204" pitchFamily="34" charset="-122"/>
                  <a:ea typeface="微软雅黑" panose="020B0503020204020204" pitchFamily="34" charset="-122"/>
                  <a:sym typeface="微软雅黑" panose="020B0503020204020204" pitchFamily="34" charset="-122"/>
                </a:rPr>
                <a:t>此处输入文字</a:t>
              </a:r>
              <a:endParaRPr lang="zh-CN" altLang="en-US">
                <a:solidFill>
                  <a:srgbClr val="000000"/>
                </a:solidFill>
              </a:endParaRPr>
            </a:p>
          </p:txBody>
        </p:sp>
      </p:grpSp>
      <p:grpSp>
        <p:nvGrpSpPr>
          <p:cNvPr id="38" name="Group 30"/>
          <p:cNvGrpSpPr/>
          <p:nvPr/>
        </p:nvGrpSpPr>
        <p:grpSpPr bwMode="auto">
          <a:xfrm>
            <a:off x="6280232" y="3018234"/>
            <a:ext cx="1530861" cy="1158478"/>
            <a:chOff x="0" y="0"/>
            <a:chExt cx="2040938" cy="1544535"/>
          </a:xfrm>
        </p:grpSpPr>
        <p:sp>
          <p:nvSpPr>
            <p:cNvPr id="39" name="矩形 12"/>
            <p:cNvSpPr>
              <a:spLocks noChangeArrowheads="1"/>
            </p:cNvSpPr>
            <p:nvPr/>
          </p:nvSpPr>
          <p:spPr bwMode="auto">
            <a:xfrm>
              <a:off x="0" y="0"/>
              <a:ext cx="384065" cy="720677"/>
            </a:xfrm>
            <a:prstGeom prst="rect">
              <a:avLst/>
            </a:prstGeom>
            <a:solidFill>
              <a:srgbClr val="3F3F3F"/>
            </a:solidFill>
            <a:ln>
              <a:noFill/>
            </a:ln>
            <a:extLst>
              <a:ext uri="{91240B29-F687-4F45-9708-019B960494DF}">
                <a14:hiddenLine xmlns:a14="http://schemas.microsoft.com/office/drawing/2010/main" w="9525">
                  <a:solidFill>
                    <a:srgbClr val="000000"/>
                  </a:solidFill>
                  <a:bevel/>
                </a14:hiddenLine>
              </a:ext>
            </a:extLst>
          </p:spPr>
          <p:txBody>
            <a:bodyPr anchor="ctr"/>
            <a:lstStyle/>
            <a:p>
              <a:pPr algn="ctr"/>
              <a:r>
                <a:rPr lang="en-US" sz="2400">
                  <a:solidFill>
                    <a:srgbClr val="FFFFFF"/>
                  </a:solidFill>
                  <a:latin typeface="Impact" panose="020B0806030902050204" pitchFamily="34" charset="0"/>
                  <a:ea typeface="微软雅黑" panose="020B0503020204020204" pitchFamily="34" charset="-122"/>
                  <a:sym typeface="Impact" panose="020B0806030902050204" pitchFamily="34" charset="0"/>
                </a:rPr>
                <a:t>7</a:t>
              </a:r>
              <a:endParaRPr lang="zh-CN" altLang="en-US" sz="2400">
                <a:solidFill>
                  <a:srgbClr val="FFFFFF"/>
                </a:solidFill>
                <a:latin typeface="Impact" panose="020B0806030902050204" pitchFamily="34" charset="0"/>
                <a:ea typeface="微软雅黑" panose="020B0503020204020204" pitchFamily="34" charset="-122"/>
                <a:sym typeface="Impact" panose="020B0806030902050204" pitchFamily="34" charset="0"/>
              </a:endParaRPr>
            </a:p>
          </p:txBody>
        </p:sp>
        <p:sp>
          <p:nvSpPr>
            <p:cNvPr id="40" name="矩形 13"/>
            <p:cNvSpPr>
              <a:spLocks noChangeArrowheads="1"/>
            </p:cNvSpPr>
            <p:nvPr/>
          </p:nvSpPr>
          <p:spPr bwMode="auto">
            <a:xfrm>
              <a:off x="384065" y="0"/>
              <a:ext cx="1656873" cy="720677"/>
            </a:xfrm>
            <a:prstGeom prst="rect">
              <a:avLst/>
            </a:prstGeom>
            <a:solidFill>
              <a:srgbClr val="C00000"/>
            </a:solidFill>
            <a:ln>
              <a:noFill/>
            </a:ln>
            <a:extLst>
              <a:ext uri="{91240B29-F687-4F45-9708-019B960494DF}">
                <a14:hiddenLine xmlns:a14="http://schemas.microsoft.com/office/drawing/2010/main" w="9525">
                  <a:solidFill>
                    <a:srgbClr val="000000"/>
                  </a:solidFill>
                  <a:bevel/>
                </a14:hiddenLine>
              </a:ext>
            </a:extLst>
          </p:spPr>
          <p:txBody>
            <a:bodyPr anchor="ctr"/>
            <a:lstStyle/>
            <a:p>
              <a:pPr>
                <a:lnSpc>
                  <a:spcPct val="120000"/>
                </a:lnSpc>
              </a:pPr>
              <a:r>
                <a:rPr lang="zh-CN" altLang="en-US" sz="11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单击此处输入标题文本</a:t>
              </a:r>
              <a:endParaRPr lang="zh-CN" altLang="en-US" sz="11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 name="矩形 14"/>
            <p:cNvSpPr>
              <a:spLocks noChangeArrowheads="1"/>
            </p:cNvSpPr>
            <p:nvPr/>
          </p:nvSpPr>
          <p:spPr bwMode="auto">
            <a:xfrm>
              <a:off x="0" y="720677"/>
              <a:ext cx="2040938" cy="823858"/>
            </a:xfrm>
            <a:prstGeom prst="rect">
              <a:avLst/>
            </a:prstGeom>
            <a:gradFill rotWithShape="1">
              <a:gsLst>
                <a:gs pos="0">
                  <a:srgbClr val="F9F9F9"/>
                </a:gs>
                <a:gs pos="32999">
                  <a:srgbClr val="F9F9F9"/>
                </a:gs>
                <a:gs pos="100000">
                  <a:srgbClr val="D7D7D7"/>
                </a:gs>
              </a:gsLst>
              <a:lin ang="5400000" scaled="1"/>
            </a:gradFill>
            <a:ln>
              <a:noFill/>
            </a:ln>
            <a:extLst>
              <a:ext uri="{91240B29-F687-4F45-9708-019B960494DF}">
                <a14:hiddenLine xmlns:a14="http://schemas.microsoft.com/office/drawing/2010/main" w="9525">
                  <a:solidFill>
                    <a:srgbClr val="000000"/>
                  </a:solidFill>
                  <a:bevel/>
                </a14:hiddenLine>
              </a:ext>
            </a:extLst>
          </p:spPr>
          <p:txBody>
            <a:bodyPr anchor="ctr"/>
            <a:lstStyle/>
            <a:p>
              <a:pPr algn="ctr">
                <a:lnSpc>
                  <a:spcPct val="120000"/>
                </a:lnSpc>
              </a:pPr>
              <a:r>
                <a:rPr lang="zh-CN" altLang="en-US" sz="900">
                  <a:solidFill>
                    <a:srgbClr val="4D4D4D"/>
                  </a:solidFill>
                  <a:latin typeface="微软雅黑" panose="020B0503020204020204" pitchFamily="34" charset="-122"/>
                  <a:ea typeface="微软雅黑" panose="020B0503020204020204" pitchFamily="34" charset="-122"/>
                  <a:sym typeface="微软雅黑" panose="020B0503020204020204" pitchFamily="34" charset="-122"/>
                </a:rPr>
                <a:t>单击此处输入文字</a:t>
              </a:r>
              <a:endParaRPr lang="en-US" sz="900">
                <a:solidFill>
                  <a:srgbClr val="4D4D4D"/>
                </a:solidFill>
                <a:latin typeface="微软雅黑" panose="020B0503020204020204" pitchFamily="34" charset="-122"/>
                <a:ea typeface="微软雅黑" panose="020B0503020204020204" pitchFamily="34" charset="-122"/>
                <a:sym typeface="微软雅黑" panose="020B0503020204020204" pitchFamily="34" charset="-122"/>
              </a:endParaRPr>
            </a:p>
            <a:p>
              <a:pPr algn="ctr">
                <a:lnSpc>
                  <a:spcPct val="120000"/>
                </a:lnSpc>
              </a:pPr>
              <a:r>
                <a:rPr lang="zh-CN" altLang="en-US" sz="900">
                  <a:solidFill>
                    <a:srgbClr val="4D4D4D"/>
                  </a:solidFill>
                  <a:latin typeface="微软雅黑" panose="020B0503020204020204" pitchFamily="34" charset="-122"/>
                  <a:ea typeface="微软雅黑" panose="020B0503020204020204" pitchFamily="34" charset="-122"/>
                  <a:sym typeface="微软雅黑" panose="020B0503020204020204" pitchFamily="34" charset="-122"/>
                </a:rPr>
                <a:t>此处输入文字</a:t>
              </a:r>
              <a:endParaRPr lang="zh-CN" altLang="en-US">
                <a:solidFill>
                  <a:srgbClr val="000000"/>
                </a:solidFill>
              </a:endParaRPr>
            </a:p>
          </p:txBody>
        </p:sp>
      </p:grpSp>
      <p:pic>
        <p:nvPicPr>
          <p:cNvPr id="60" name="图片 5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52398" y="151425"/>
            <a:ext cx="876093" cy="617939"/>
          </a:xfrm>
          <a:prstGeom prst="rect">
            <a:avLst/>
          </a:prstGeom>
        </p:spPr>
      </p:pic>
      <p:sp>
        <p:nvSpPr>
          <p:cNvPr id="61" name="TextBox 60"/>
          <p:cNvSpPr txBox="1"/>
          <p:nvPr/>
        </p:nvSpPr>
        <p:spPr>
          <a:xfrm>
            <a:off x="1222263" y="339502"/>
            <a:ext cx="2492990" cy="369332"/>
          </a:xfrm>
          <a:prstGeom prst="rect">
            <a:avLst/>
          </a:prstGeom>
          <a:noFill/>
        </p:spPr>
        <p:txBody>
          <a:bodyPr wrap="none" rtlCol="0">
            <a:spAutoFit/>
          </a:bodyPr>
          <a:lstStyle/>
          <a:p>
            <a:r>
              <a:rPr lang="zh-CN" altLang="en-US" b="1" dirty="0">
                <a:solidFill>
                  <a:schemeClr val="bg1">
                    <a:lumMod val="95000"/>
                  </a:schemeClr>
                </a:solidFill>
                <a:latin typeface="微软雅黑" panose="020B0503020204020204" pitchFamily="34" charset="-122"/>
                <a:ea typeface="微软雅黑" panose="020B0503020204020204" pitchFamily="34" charset="-122"/>
              </a:rPr>
              <a:t>点击此处输入你的内容</a:t>
            </a:r>
            <a:endParaRPr lang="zh-CN" altLang="en-US" b="1"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1250" fill="hold"/>
                                        <p:tgtEl>
                                          <p:spTgt spid="32"/>
                                        </p:tgtEl>
                                        <p:attrNameLst>
                                          <p:attrName>ppt_x</p:attrName>
                                        </p:attrNameLst>
                                      </p:cBhvr>
                                      <p:tavLst>
                                        <p:tav tm="0">
                                          <p:val>
                                            <p:strVal val="1+#ppt_w/2"/>
                                          </p:val>
                                        </p:tav>
                                        <p:tav tm="100000">
                                          <p:val>
                                            <p:strVal val="#ppt_x"/>
                                          </p:val>
                                        </p:tav>
                                      </p:tavLst>
                                    </p:anim>
                                    <p:anim calcmode="lin" valueType="num">
                                      <p:cBhvr additive="base">
                                        <p:cTn id="8" dur="1250" fill="hold"/>
                                        <p:tgtEl>
                                          <p:spTgt spid="3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1250" fill="hold"/>
                                        <p:tgtEl>
                                          <p:spTgt spid="33"/>
                                        </p:tgtEl>
                                        <p:attrNameLst>
                                          <p:attrName>ppt_x</p:attrName>
                                        </p:attrNameLst>
                                      </p:cBhvr>
                                      <p:tavLst>
                                        <p:tav tm="0">
                                          <p:val>
                                            <p:strVal val="1+#ppt_w/2"/>
                                          </p:val>
                                        </p:tav>
                                        <p:tav tm="100000">
                                          <p:val>
                                            <p:strVal val="#ppt_x"/>
                                          </p:val>
                                        </p:tav>
                                      </p:tavLst>
                                    </p:anim>
                                    <p:anim calcmode="lin" valueType="num">
                                      <p:cBhvr additive="base">
                                        <p:cTn id="12" dur="1250" fill="hold"/>
                                        <p:tgtEl>
                                          <p:spTgt spid="33"/>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anim calcmode="lin" valueType="num">
                                      <p:cBhvr additive="base">
                                        <p:cTn id="15" dur="1250" fill="hold"/>
                                        <p:tgtEl>
                                          <p:spTgt spid="34"/>
                                        </p:tgtEl>
                                        <p:attrNameLst>
                                          <p:attrName>ppt_x</p:attrName>
                                        </p:attrNameLst>
                                      </p:cBhvr>
                                      <p:tavLst>
                                        <p:tav tm="0">
                                          <p:val>
                                            <p:strVal val="1+#ppt_w/2"/>
                                          </p:val>
                                        </p:tav>
                                        <p:tav tm="100000">
                                          <p:val>
                                            <p:strVal val="#ppt_x"/>
                                          </p:val>
                                        </p:tav>
                                      </p:tavLst>
                                    </p:anim>
                                    <p:anim calcmode="lin" valueType="num">
                                      <p:cBhvr additive="base">
                                        <p:cTn id="16" dur="1250" fill="hold"/>
                                        <p:tgtEl>
                                          <p:spTgt spid="3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2" fill="hold" nodeType="afterEffect">
                                  <p:stCondLst>
                                    <p:cond delay="0"/>
                                  </p:stCondLst>
                                  <p:childTnLst>
                                    <p:set>
                                      <p:cBhvr>
                                        <p:cTn id="19" dur="1" fill="hold">
                                          <p:stCondLst>
                                            <p:cond delay="0"/>
                                          </p:stCondLst>
                                        </p:cTn>
                                        <p:tgtEl>
                                          <p:spTgt spid="35"/>
                                        </p:tgtEl>
                                        <p:attrNameLst>
                                          <p:attrName>style.visibility</p:attrName>
                                        </p:attrNameLst>
                                      </p:cBhvr>
                                      <p:to>
                                        <p:strVal val="visible"/>
                                      </p:to>
                                    </p:set>
                                    <p:anim calcmode="lin" valueType="num">
                                      <p:cBhvr additive="base">
                                        <p:cTn id="20" dur="1250" fill="hold"/>
                                        <p:tgtEl>
                                          <p:spTgt spid="35"/>
                                        </p:tgtEl>
                                        <p:attrNameLst>
                                          <p:attrName>ppt_x</p:attrName>
                                        </p:attrNameLst>
                                      </p:cBhvr>
                                      <p:tavLst>
                                        <p:tav tm="0">
                                          <p:val>
                                            <p:strVal val="1+#ppt_w/2"/>
                                          </p:val>
                                        </p:tav>
                                        <p:tav tm="100000">
                                          <p:val>
                                            <p:strVal val="#ppt_x"/>
                                          </p:val>
                                        </p:tav>
                                      </p:tavLst>
                                    </p:anim>
                                    <p:anim calcmode="lin" valueType="num">
                                      <p:cBhvr additive="base">
                                        <p:cTn id="21" dur="1250" fill="hold"/>
                                        <p:tgtEl>
                                          <p:spTgt spid="35"/>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0"/>
                                  </p:stCondLst>
                                  <p:childTnLst>
                                    <p:set>
                                      <p:cBhvr>
                                        <p:cTn id="23" dur="1" fill="hold">
                                          <p:stCondLst>
                                            <p:cond delay="0"/>
                                          </p:stCondLst>
                                        </p:cTn>
                                        <p:tgtEl>
                                          <p:spTgt spid="36"/>
                                        </p:tgtEl>
                                        <p:attrNameLst>
                                          <p:attrName>style.visibility</p:attrName>
                                        </p:attrNameLst>
                                      </p:cBhvr>
                                      <p:to>
                                        <p:strVal val="visible"/>
                                      </p:to>
                                    </p:set>
                                    <p:anim calcmode="lin" valueType="num">
                                      <p:cBhvr additive="base">
                                        <p:cTn id="24" dur="1250" fill="hold"/>
                                        <p:tgtEl>
                                          <p:spTgt spid="36"/>
                                        </p:tgtEl>
                                        <p:attrNameLst>
                                          <p:attrName>ppt_x</p:attrName>
                                        </p:attrNameLst>
                                      </p:cBhvr>
                                      <p:tavLst>
                                        <p:tav tm="0">
                                          <p:val>
                                            <p:strVal val="1+#ppt_w/2"/>
                                          </p:val>
                                        </p:tav>
                                        <p:tav tm="100000">
                                          <p:val>
                                            <p:strVal val="#ppt_x"/>
                                          </p:val>
                                        </p:tav>
                                      </p:tavLst>
                                    </p:anim>
                                    <p:anim calcmode="lin" valueType="num">
                                      <p:cBhvr additive="base">
                                        <p:cTn id="25" dur="1250" fill="hold"/>
                                        <p:tgtEl>
                                          <p:spTgt spid="36"/>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37"/>
                                        </p:tgtEl>
                                        <p:attrNameLst>
                                          <p:attrName>style.visibility</p:attrName>
                                        </p:attrNameLst>
                                      </p:cBhvr>
                                      <p:to>
                                        <p:strVal val="visible"/>
                                      </p:to>
                                    </p:set>
                                    <p:anim calcmode="lin" valueType="num">
                                      <p:cBhvr additive="base">
                                        <p:cTn id="28" dur="1250" fill="hold"/>
                                        <p:tgtEl>
                                          <p:spTgt spid="37"/>
                                        </p:tgtEl>
                                        <p:attrNameLst>
                                          <p:attrName>ppt_x</p:attrName>
                                        </p:attrNameLst>
                                      </p:cBhvr>
                                      <p:tavLst>
                                        <p:tav tm="0">
                                          <p:val>
                                            <p:strVal val="1+#ppt_w/2"/>
                                          </p:val>
                                        </p:tav>
                                        <p:tav tm="100000">
                                          <p:val>
                                            <p:strVal val="#ppt_x"/>
                                          </p:val>
                                        </p:tav>
                                      </p:tavLst>
                                    </p:anim>
                                    <p:anim calcmode="lin" valueType="num">
                                      <p:cBhvr additive="base">
                                        <p:cTn id="29" dur="1250" fill="hold"/>
                                        <p:tgtEl>
                                          <p:spTgt spid="37"/>
                                        </p:tgtEl>
                                        <p:attrNameLst>
                                          <p:attrName>ppt_y</p:attrName>
                                        </p:attrNameLst>
                                      </p:cBhvr>
                                      <p:tavLst>
                                        <p:tav tm="0">
                                          <p:val>
                                            <p:strVal val="#ppt_y"/>
                                          </p:val>
                                        </p:tav>
                                        <p:tav tm="100000">
                                          <p:val>
                                            <p:strVal val="#ppt_y"/>
                                          </p:val>
                                        </p:tav>
                                      </p:tavLst>
                                    </p:anim>
                                  </p:childTnLst>
                                </p:cTn>
                              </p:par>
                              <p:par>
                                <p:cTn id="30" presetID="2" presetClass="entr" presetSubtype="2" fill="hold" nodeType="withEffect">
                                  <p:stCondLst>
                                    <p:cond delay="0"/>
                                  </p:stCondLst>
                                  <p:childTnLst>
                                    <p:set>
                                      <p:cBhvr>
                                        <p:cTn id="31" dur="1" fill="hold">
                                          <p:stCondLst>
                                            <p:cond delay="0"/>
                                          </p:stCondLst>
                                        </p:cTn>
                                        <p:tgtEl>
                                          <p:spTgt spid="38"/>
                                        </p:tgtEl>
                                        <p:attrNameLst>
                                          <p:attrName>style.visibility</p:attrName>
                                        </p:attrNameLst>
                                      </p:cBhvr>
                                      <p:to>
                                        <p:strVal val="visible"/>
                                      </p:to>
                                    </p:set>
                                    <p:anim calcmode="lin" valueType="num">
                                      <p:cBhvr additive="base">
                                        <p:cTn id="32" dur="1250" fill="hold"/>
                                        <p:tgtEl>
                                          <p:spTgt spid="38"/>
                                        </p:tgtEl>
                                        <p:attrNameLst>
                                          <p:attrName>ppt_x</p:attrName>
                                        </p:attrNameLst>
                                      </p:cBhvr>
                                      <p:tavLst>
                                        <p:tav tm="0">
                                          <p:val>
                                            <p:strVal val="1+#ppt_w/2"/>
                                          </p:val>
                                        </p:tav>
                                        <p:tav tm="100000">
                                          <p:val>
                                            <p:strVal val="#ppt_x"/>
                                          </p:val>
                                        </p:tav>
                                      </p:tavLst>
                                    </p:anim>
                                    <p:anim calcmode="lin" valueType="num">
                                      <p:cBhvr additive="base">
                                        <p:cTn id="33" dur="1250" fill="hold"/>
                                        <p:tgtEl>
                                          <p:spTgt spid="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71576" y="1722438"/>
            <a:ext cx="1611313" cy="2422525"/>
            <a:chOff x="1171576" y="1722438"/>
            <a:chExt cx="1611313" cy="2422525"/>
          </a:xfrm>
        </p:grpSpPr>
        <p:sp>
          <p:nvSpPr>
            <p:cNvPr id="3" name="圆角矩形 2"/>
            <p:cNvSpPr/>
            <p:nvPr/>
          </p:nvSpPr>
          <p:spPr>
            <a:xfrm>
              <a:off x="1198564" y="2627313"/>
              <a:ext cx="1584325" cy="433388"/>
            </a:xfrm>
            <a:prstGeom prst="roundRect">
              <a:avLst>
                <a:gd name="adj" fmla="val 10053"/>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600">
                  <a:solidFill>
                    <a:srgbClr val="FFFFFF"/>
                  </a:solidFill>
                  <a:latin typeface="+mn-ea"/>
                </a:rPr>
                <a:t>输入标题</a:t>
              </a:r>
              <a:endParaRPr lang="zh-CN" altLang="en-US" sz="1600">
                <a:solidFill>
                  <a:srgbClr val="FFFFFF"/>
                </a:solidFill>
                <a:latin typeface="+mn-ea"/>
              </a:endParaRPr>
            </a:p>
          </p:txBody>
        </p:sp>
        <p:sp>
          <p:nvSpPr>
            <p:cNvPr id="4" name="任意多边形 3"/>
            <p:cNvSpPr/>
            <p:nvPr/>
          </p:nvSpPr>
          <p:spPr>
            <a:xfrm>
              <a:off x="1322389" y="1722438"/>
              <a:ext cx="649287" cy="790575"/>
            </a:xfrm>
            <a:custGeom>
              <a:avLst/>
              <a:gdLst>
                <a:gd name="connsiteX0" fmla="*/ 324036 w 648072"/>
                <a:gd name="connsiteY0" fmla="*/ 0 h 791728"/>
                <a:gd name="connsiteX1" fmla="*/ 648072 w 648072"/>
                <a:gd name="connsiteY1" fmla="*/ 324036 h 791728"/>
                <a:gd name="connsiteX2" fmla="*/ 389341 w 648072"/>
                <a:gd name="connsiteY2" fmla="*/ 641489 h 791728"/>
                <a:gd name="connsiteX3" fmla="*/ 388468 w 648072"/>
                <a:gd name="connsiteY3" fmla="*/ 641577 h 791728"/>
                <a:gd name="connsiteX4" fmla="*/ 324036 w 648072"/>
                <a:gd name="connsiteY4" fmla="*/ 791728 h 791728"/>
                <a:gd name="connsiteX5" fmla="*/ 259605 w 648072"/>
                <a:gd name="connsiteY5" fmla="*/ 641577 h 791728"/>
                <a:gd name="connsiteX6" fmla="*/ 258732 w 648072"/>
                <a:gd name="connsiteY6" fmla="*/ 641489 h 791728"/>
                <a:gd name="connsiteX7" fmla="*/ 0 w 648072"/>
                <a:gd name="connsiteY7" fmla="*/ 324036 h 791728"/>
                <a:gd name="connsiteX8" fmla="*/ 324036 w 648072"/>
                <a:gd name="connsiteY8" fmla="*/ 0 h 791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8072" h="791728">
                  <a:moveTo>
                    <a:pt x="324036" y="0"/>
                  </a:moveTo>
                  <a:cubicBezTo>
                    <a:pt x="502996" y="0"/>
                    <a:pt x="648072" y="145076"/>
                    <a:pt x="648072" y="324036"/>
                  </a:cubicBezTo>
                  <a:cubicBezTo>
                    <a:pt x="648072" y="480626"/>
                    <a:pt x="536998" y="611274"/>
                    <a:pt x="389341" y="641489"/>
                  </a:cubicBezTo>
                  <a:lnTo>
                    <a:pt x="388468" y="641577"/>
                  </a:lnTo>
                  <a:lnTo>
                    <a:pt x="324036" y="791728"/>
                  </a:lnTo>
                  <a:lnTo>
                    <a:pt x="259605" y="641577"/>
                  </a:lnTo>
                  <a:lnTo>
                    <a:pt x="258732" y="641489"/>
                  </a:lnTo>
                  <a:cubicBezTo>
                    <a:pt x="111074" y="611274"/>
                    <a:pt x="0" y="480626"/>
                    <a:pt x="0" y="324036"/>
                  </a:cubicBezTo>
                  <a:cubicBezTo>
                    <a:pt x="0" y="145076"/>
                    <a:pt x="145076" y="0"/>
                    <a:pt x="324036"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80000" anchor="ctr"/>
            <a:lstStyle/>
            <a:p>
              <a:pPr algn="ctr" eaLnBrk="1" fontAlgn="auto" hangingPunct="1">
                <a:spcBef>
                  <a:spcPts val="0"/>
                </a:spcBef>
                <a:spcAft>
                  <a:spcPts val="0"/>
                </a:spcAft>
                <a:defRPr/>
              </a:pPr>
              <a:r>
                <a:rPr lang="en-US" altLang="zh-CN" sz="2400">
                  <a:solidFill>
                    <a:srgbClr val="FFFFFF"/>
                  </a:solidFill>
                  <a:latin typeface="+mn-ea"/>
                </a:rPr>
                <a:t>A</a:t>
              </a:r>
              <a:endParaRPr lang="zh-CN" altLang="en-US" sz="2400">
                <a:solidFill>
                  <a:srgbClr val="FFFFFF"/>
                </a:solidFill>
                <a:latin typeface="+mn-ea"/>
              </a:endParaRPr>
            </a:p>
          </p:txBody>
        </p:sp>
        <p:sp>
          <p:nvSpPr>
            <p:cNvPr id="5" name="矩形 53"/>
            <p:cNvSpPr>
              <a:spLocks noChangeArrowheads="1"/>
            </p:cNvSpPr>
            <p:nvPr/>
          </p:nvSpPr>
          <p:spPr bwMode="auto">
            <a:xfrm>
              <a:off x="1171576" y="3170238"/>
              <a:ext cx="1611313"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eaLnBrk="1" hangingPunct="1"/>
              <a:r>
                <a:rPr lang="zh-CN" altLang="en-US" sz="1400">
                  <a:solidFill>
                    <a:srgbClr val="333333"/>
                  </a:solidFill>
                  <a:latin typeface="+mn-ea"/>
                </a:rPr>
                <a:t>此处输入文本</a:t>
              </a:r>
              <a:endParaRPr lang="en-US" altLang="zh-CN" sz="1400">
                <a:solidFill>
                  <a:srgbClr val="333333"/>
                </a:solidFill>
                <a:latin typeface="+mn-ea"/>
              </a:endParaRPr>
            </a:p>
            <a:p>
              <a:pPr algn="ctr" eaLnBrk="1" hangingPunct="1"/>
              <a:r>
                <a:rPr lang="zh-CN" altLang="en-US" sz="1400">
                  <a:solidFill>
                    <a:srgbClr val="333333"/>
                  </a:solidFill>
                  <a:latin typeface="+mn-ea"/>
                </a:rPr>
                <a:t>此处输入文本</a:t>
              </a:r>
              <a:endParaRPr lang="en-US" altLang="zh-CN" sz="1400">
                <a:solidFill>
                  <a:srgbClr val="333333"/>
                </a:solidFill>
                <a:latin typeface="+mn-ea"/>
              </a:endParaRPr>
            </a:p>
            <a:p>
              <a:pPr algn="ctr" eaLnBrk="1" hangingPunct="1"/>
              <a:r>
                <a:rPr lang="zh-CN" altLang="en-US" sz="1400">
                  <a:solidFill>
                    <a:srgbClr val="333333"/>
                  </a:solidFill>
                  <a:latin typeface="+mn-ea"/>
                </a:rPr>
                <a:t>此处输入文本</a:t>
              </a:r>
              <a:endParaRPr lang="zh-CN" altLang="en-US" sz="1400">
                <a:solidFill>
                  <a:srgbClr val="333333"/>
                </a:solidFill>
                <a:latin typeface="+mn-ea"/>
              </a:endParaRPr>
            </a:p>
          </p:txBody>
        </p:sp>
      </p:grpSp>
      <p:grpSp>
        <p:nvGrpSpPr>
          <p:cNvPr id="6" name="组合 5"/>
          <p:cNvGrpSpPr/>
          <p:nvPr/>
        </p:nvGrpSpPr>
        <p:grpSpPr>
          <a:xfrm>
            <a:off x="4810126" y="1722438"/>
            <a:ext cx="1612900" cy="2422525"/>
            <a:chOff x="4810126" y="1722438"/>
            <a:chExt cx="1612900" cy="2422525"/>
          </a:xfrm>
        </p:grpSpPr>
        <p:sp>
          <p:nvSpPr>
            <p:cNvPr id="7" name="圆角矩形 6"/>
            <p:cNvSpPr/>
            <p:nvPr/>
          </p:nvSpPr>
          <p:spPr>
            <a:xfrm>
              <a:off x="4821239" y="2627313"/>
              <a:ext cx="1584325" cy="433388"/>
            </a:xfrm>
            <a:prstGeom prst="roundRect">
              <a:avLst>
                <a:gd name="adj" fmla="val 10053"/>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600">
                  <a:solidFill>
                    <a:srgbClr val="FFFFFF"/>
                  </a:solidFill>
                  <a:latin typeface="+mn-ea"/>
                </a:rPr>
                <a:t>输入标题</a:t>
              </a:r>
              <a:endParaRPr lang="zh-CN" altLang="en-US" sz="1600">
                <a:solidFill>
                  <a:srgbClr val="FFFFFF"/>
                </a:solidFill>
                <a:latin typeface="+mn-ea"/>
              </a:endParaRPr>
            </a:p>
          </p:txBody>
        </p:sp>
        <p:sp>
          <p:nvSpPr>
            <p:cNvPr id="8" name="任意多边形 7"/>
            <p:cNvSpPr/>
            <p:nvPr/>
          </p:nvSpPr>
          <p:spPr>
            <a:xfrm>
              <a:off x="4930776" y="1722438"/>
              <a:ext cx="649288" cy="790575"/>
            </a:xfrm>
            <a:custGeom>
              <a:avLst/>
              <a:gdLst>
                <a:gd name="connsiteX0" fmla="*/ 324036 w 648072"/>
                <a:gd name="connsiteY0" fmla="*/ 0 h 791728"/>
                <a:gd name="connsiteX1" fmla="*/ 648072 w 648072"/>
                <a:gd name="connsiteY1" fmla="*/ 324036 h 791728"/>
                <a:gd name="connsiteX2" fmla="*/ 389341 w 648072"/>
                <a:gd name="connsiteY2" fmla="*/ 641489 h 791728"/>
                <a:gd name="connsiteX3" fmla="*/ 388468 w 648072"/>
                <a:gd name="connsiteY3" fmla="*/ 641577 h 791728"/>
                <a:gd name="connsiteX4" fmla="*/ 324036 w 648072"/>
                <a:gd name="connsiteY4" fmla="*/ 791728 h 791728"/>
                <a:gd name="connsiteX5" fmla="*/ 259605 w 648072"/>
                <a:gd name="connsiteY5" fmla="*/ 641577 h 791728"/>
                <a:gd name="connsiteX6" fmla="*/ 258732 w 648072"/>
                <a:gd name="connsiteY6" fmla="*/ 641489 h 791728"/>
                <a:gd name="connsiteX7" fmla="*/ 0 w 648072"/>
                <a:gd name="connsiteY7" fmla="*/ 324036 h 791728"/>
                <a:gd name="connsiteX8" fmla="*/ 324036 w 648072"/>
                <a:gd name="connsiteY8" fmla="*/ 0 h 791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8072" h="791728">
                  <a:moveTo>
                    <a:pt x="324036" y="0"/>
                  </a:moveTo>
                  <a:cubicBezTo>
                    <a:pt x="502996" y="0"/>
                    <a:pt x="648072" y="145076"/>
                    <a:pt x="648072" y="324036"/>
                  </a:cubicBezTo>
                  <a:cubicBezTo>
                    <a:pt x="648072" y="480626"/>
                    <a:pt x="536998" y="611274"/>
                    <a:pt x="389341" y="641489"/>
                  </a:cubicBezTo>
                  <a:lnTo>
                    <a:pt x="388468" y="641577"/>
                  </a:lnTo>
                  <a:lnTo>
                    <a:pt x="324036" y="791728"/>
                  </a:lnTo>
                  <a:lnTo>
                    <a:pt x="259605" y="641577"/>
                  </a:lnTo>
                  <a:lnTo>
                    <a:pt x="258732" y="641489"/>
                  </a:lnTo>
                  <a:cubicBezTo>
                    <a:pt x="111074" y="611274"/>
                    <a:pt x="0" y="480626"/>
                    <a:pt x="0" y="324036"/>
                  </a:cubicBezTo>
                  <a:cubicBezTo>
                    <a:pt x="0" y="145076"/>
                    <a:pt x="145076" y="0"/>
                    <a:pt x="324036"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80000" anchor="ctr"/>
            <a:lstStyle/>
            <a:p>
              <a:pPr algn="ctr" eaLnBrk="1" fontAlgn="auto" hangingPunct="1">
                <a:spcBef>
                  <a:spcPts val="0"/>
                </a:spcBef>
                <a:spcAft>
                  <a:spcPts val="0"/>
                </a:spcAft>
                <a:defRPr/>
              </a:pPr>
              <a:r>
                <a:rPr lang="en-US" altLang="zh-CN" sz="2400">
                  <a:solidFill>
                    <a:srgbClr val="FFFFFF"/>
                  </a:solidFill>
                  <a:latin typeface="+mn-ea"/>
                </a:rPr>
                <a:t>C</a:t>
              </a:r>
              <a:endParaRPr lang="zh-CN" altLang="en-US" sz="2400">
                <a:solidFill>
                  <a:srgbClr val="FFFFFF"/>
                </a:solidFill>
                <a:latin typeface="+mn-ea"/>
              </a:endParaRPr>
            </a:p>
          </p:txBody>
        </p:sp>
        <p:sp>
          <p:nvSpPr>
            <p:cNvPr id="9" name="矩形 54"/>
            <p:cNvSpPr>
              <a:spLocks noChangeArrowheads="1"/>
            </p:cNvSpPr>
            <p:nvPr/>
          </p:nvSpPr>
          <p:spPr bwMode="auto">
            <a:xfrm>
              <a:off x="4810126" y="3170238"/>
              <a:ext cx="1612900"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eaLnBrk="1" hangingPunct="1"/>
              <a:r>
                <a:rPr lang="zh-CN" altLang="en-US" sz="1400">
                  <a:solidFill>
                    <a:srgbClr val="333333"/>
                  </a:solidFill>
                  <a:latin typeface="+mn-ea"/>
                </a:rPr>
                <a:t>此处输入文本</a:t>
              </a:r>
              <a:endParaRPr lang="en-US" altLang="zh-CN" sz="1400">
                <a:solidFill>
                  <a:srgbClr val="333333"/>
                </a:solidFill>
                <a:latin typeface="+mn-ea"/>
              </a:endParaRPr>
            </a:p>
            <a:p>
              <a:pPr algn="ctr" eaLnBrk="1" hangingPunct="1"/>
              <a:r>
                <a:rPr lang="zh-CN" altLang="en-US" sz="1400">
                  <a:solidFill>
                    <a:srgbClr val="333333"/>
                  </a:solidFill>
                  <a:latin typeface="+mn-ea"/>
                </a:rPr>
                <a:t>此处输入文本</a:t>
              </a:r>
              <a:endParaRPr lang="en-US" altLang="zh-CN" sz="1400">
                <a:solidFill>
                  <a:srgbClr val="333333"/>
                </a:solidFill>
                <a:latin typeface="+mn-ea"/>
              </a:endParaRPr>
            </a:p>
            <a:p>
              <a:pPr algn="ctr" eaLnBrk="1" hangingPunct="1"/>
              <a:r>
                <a:rPr lang="zh-CN" altLang="en-US" sz="1400">
                  <a:solidFill>
                    <a:srgbClr val="333333"/>
                  </a:solidFill>
                  <a:latin typeface="+mn-ea"/>
                </a:rPr>
                <a:t>此处输入文本</a:t>
              </a:r>
              <a:endParaRPr lang="zh-CN" altLang="en-US" sz="1400">
                <a:solidFill>
                  <a:srgbClr val="333333"/>
                </a:solidFill>
                <a:latin typeface="+mn-ea"/>
              </a:endParaRPr>
            </a:p>
          </p:txBody>
        </p:sp>
      </p:grpSp>
      <p:grpSp>
        <p:nvGrpSpPr>
          <p:cNvPr id="10" name="组合 9"/>
          <p:cNvGrpSpPr/>
          <p:nvPr/>
        </p:nvGrpSpPr>
        <p:grpSpPr>
          <a:xfrm>
            <a:off x="2998789" y="1543051"/>
            <a:ext cx="1612900" cy="2419350"/>
            <a:chOff x="2998789" y="1543051"/>
            <a:chExt cx="1612900" cy="2419350"/>
          </a:xfrm>
        </p:grpSpPr>
        <p:sp>
          <p:nvSpPr>
            <p:cNvPr id="11" name="圆角矩形 10"/>
            <p:cNvSpPr/>
            <p:nvPr/>
          </p:nvSpPr>
          <p:spPr>
            <a:xfrm>
              <a:off x="3008314" y="2627313"/>
              <a:ext cx="1584325" cy="433388"/>
            </a:xfrm>
            <a:prstGeom prst="roundRect">
              <a:avLst>
                <a:gd name="adj" fmla="val 1005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600">
                  <a:solidFill>
                    <a:srgbClr val="FFFFFF"/>
                  </a:solidFill>
                  <a:latin typeface="+mn-ea"/>
                </a:rPr>
                <a:t>输入标题</a:t>
              </a:r>
              <a:endParaRPr lang="zh-CN" altLang="en-US" sz="1600">
                <a:solidFill>
                  <a:srgbClr val="FFFFFF"/>
                </a:solidFill>
                <a:latin typeface="+mn-ea"/>
              </a:endParaRPr>
            </a:p>
          </p:txBody>
        </p:sp>
        <p:sp>
          <p:nvSpPr>
            <p:cNvPr id="12" name="任意多边形 11"/>
            <p:cNvSpPr/>
            <p:nvPr/>
          </p:nvSpPr>
          <p:spPr>
            <a:xfrm>
              <a:off x="3127376" y="3170238"/>
              <a:ext cx="647700" cy="792163"/>
            </a:xfrm>
            <a:custGeom>
              <a:avLst/>
              <a:gdLst>
                <a:gd name="connsiteX0" fmla="*/ 324036 w 648072"/>
                <a:gd name="connsiteY0" fmla="*/ 0 h 791728"/>
                <a:gd name="connsiteX1" fmla="*/ 388468 w 648072"/>
                <a:gd name="connsiteY1" fmla="*/ 150151 h 791728"/>
                <a:gd name="connsiteX2" fmla="*/ 389341 w 648072"/>
                <a:gd name="connsiteY2" fmla="*/ 150239 h 791728"/>
                <a:gd name="connsiteX3" fmla="*/ 648072 w 648072"/>
                <a:gd name="connsiteY3" fmla="*/ 467692 h 791728"/>
                <a:gd name="connsiteX4" fmla="*/ 324036 w 648072"/>
                <a:gd name="connsiteY4" fmla="*/ 791728 h 791728"/>
                <a:gd name="connsiteX5" fmla="*/ 0 w 648072"/>
                <a:gd name="connsiteY5" fmla="*/ 467692 h 791728"/>
                <a:gd name="connsiteX6" fmla="*/ 258732 w 648072"/>
                <a:gd name="connsiteY6" fmla="*/ 150239 h 791728"/>
                <a:gd name="connsiteX7" fmla="*/ 259605 w 648072"/>
                <a:gd name="connsiteY7" fmla="*/ 150151 h 791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8072" h="791728">
                  <a:moveTo>
                    <a:pt x="324036" y="0"/>
                  </a:moveTo>
                  <a:lnTo>
                    <a:pt x="388468" y="150151"/>
                  </a:lnTo>
                  <a:lnTo>
                    <a:pt x="389341" y="150239"/>
                  </a:lnTo>
                  <a:cubicBezTo>
                    <a:pt x="536998" y="180454"/>
                    <a:pt x="648072" y="311102"/>
                    <a:pt x="648072" y="467692"/>
                  </a:cubicBezTo>
                  <a:cubicBezTo>
                    <a:pt x="648072" y="646652"/>
                    <a:pt x="502996" y="791728"/>
                    <a:pt x="324036" y="791728"/>
                  </a:cubicBezTo>
                  <a:cubicBezTo>
                    <a:pt x="145076" y="791728"/>
                    <a:pt x="0" y="646652"/>
                    <a:pt x="0" y="467692"/>
                  </a:cubicBezTo>
                  <a:cubicBezTo>
                    <a:pt x="0" y="311102"/>
                    <a:pt x="111074" y="180454"/>
                    <a:pt x="258732" y="150239"/>
                  </a:cubicBezTo>
                  <a:lnTo>
                    <a:pt x="259605" y="150151"/>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144000" rIns="0" bIns="0" anchor="ctr"/>
            <a:lstStyle/>
            <a:p>
              <a:pPr algn="ctr" eaLnBrk="1" fontAlgn="auto" hangingPunct="1">
                <a:spcBef>
                  <a:spcPts val="0"/>
                </a:spcBef>
                <a:spcAft>
                  <a:spcPts val="0"/>
                </a:spcAft>
                <a:defRPr/>
              </a:pPr>
              <a:r>
                <a:rPr lang="en-US" altLang="zh-CN" sz="2400">
                  <a:solidFill>
                    <a:srgbClr val="FFFFFF"/>
                  </a:solidFill>
                  <a:latin typeface="+mn-ea"/>
                </a:rPr>
                <a:t>B</a:t>
              </a:r>
              <a:endParaRPr lang="zh-CN" altLang="en-US" sz="2400">
                <a:solidFill>
                  <a:srgbClr val="FFFFFF"/>
                </a:solidFill>
                <a:latin typeface="+mn-ea"/>
              </a:endParaRPr>
            </a:p>
          </p:txBody>
        </p:sp>
        <p:sp>
          <p:nvSpPr>
            <p:cNvPr id="13" name="矩形 55"/>
            <p:cNvSpPr>
              <a:spLocks noChangeArrowheads="1"/>
            </p:cNvSpPr>
            <p:nvPr/>
          </p:nvSpPr>
          <p:spPr bwMode="auto">
            <a:xfrm>
              <a:off x="2998789" y="1543051"/>
              <a:ext cx="1612900"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eaLnBrk="1" hangingPunct="1"/>
              <a:r>
                <a:rPr lang="zh-CN" altLang="en-US" sz="1400">
                  <a:solidFill>
                    <a:srgbClr val="333333"/>
                  </a:solidFill>
                  <a:latin typeface="+mn-ea"/>
                </a:rPr>
                <a:t>此处输入文本</a:t>
              </a:r>
              <a:endParaRPr lang="en-US" altLang="zh-CN" sz="1400">
                <a:solidFill>
                  <a:srgbClr val="333333"/>
                </a:solidFill>
                <a:latin typeface="+mn-ea"/>
              </a:endParaRPr>
            </a:p>
            <a:p>
              <a:pPr algn="ctr" eaLnBrk="1" hangingPunct="1"/>
              <a:r>
                <a:rPr lang="zh-CN" altLang="en-US" sz="1400">
                  <a:solidFill>
                    <a:srgbClr val="333333"/>
                  </a:solidFill>
                  <a:latin typeface="+mn-ea"/>
                </a:rPr>
                <a:t>此处输入文本</a:t>
              </a:r>
              <a:endParaRPr lang="en-US" altLang="zh-CN" sz="1400">
                <a:solidFill>
                  <a:srgbClr val="333333"/>
                </a:solidFill>
                <a:latin typeface="+mn-ea"/>
              </a:endParaRPr>
            </a:p>
            <a:p>
              <a:pPr algn="ctr" eaLnBrk="1" hangingPunct="1"/>
              <a:r>
                <a:rPr lang="zh-CN" altLang="en-US" sz="1400">
                  <a:solidFill>
                    <a:srgbClr val="333333"/>
                  </a:solidFill>
                  <a:latin typeface="+mn-ea"/>
                </a:rPr>
                <a:t>此处输入文本</a:t>
              </a:r>
              <a:endParaRPr lang="zh-CN" altLang="en-US" sz="1400">
                <a:solidFill>
                  <a:srgbClr val="333333"/>
                </a:solidFill>
                <a:latin typeface="+mn-ea"/>
              </a:endParaRPr>
            </a:p>
          </p:txBody>
        </p:sp>
      </p:grpSp>
      <p:grpSp>
        <p:nvGrpSpPr>
          <p:cNvPr id="14" name="组合 13"/>
          <p:cNvGrpSpPr/>
          <p:nvPr/>
        </p:nvGrpSpPr>
        <p:grpSpPr>
          <a:xfrm>
            <a:off x="6635751" y="1543051"/>
            <a:ext cx="1616075" cy="2419350"/>
            <a:chOff x="6635751" y="1543051"/>
            <a:chExt cx="1616075" cy="2419350"/>
          </a:xfrm>
        </p:grpSpPr>
        <p:sp>
          <p:nvSpPr>
            <p:cNvPr id="15" name="圆角矩形 14"/>
            <p:cNvSpPr/>
            <p:nvPr/>
          </p:nvSpPr>
          <p:spPr>
            <a:xfrm>
              <a:off x="6635751" y="2627313"/>
              <a:ext cx="1584325" cy="433388"/>
            </a:xfrm>
            <a:prstGeom prst="roundRect">
              <a:avLst>
                <a:gd name="adj" fmla="val 1005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600">
                  <a:solidFill>
                    <a:srgbClr val="FFFFFF"/>
                  </a:solidFill>
                  <a:latin typeface="+mn-ea"/>
                </a:rPr>
                <a:t>输入标题</a:t>
              </a:r>
              <a:endParaRPr lang="zh-CN" altLang="en-US" sz="1600">
                <a:solidFill>
                  <a:srgbClr val="FFFFFF"/>
                </a:solidFill>
                <a:latin typeface="+mn-ea"/>
              </a:endParaRPr>
            </a:p>
          </p:txBody>
        </p:sp>
        <p:sp>
          <p:nvSpPr>
            <p:cNvPr id="16" name="任意多边形 15"/>
            <p:cNvSpPr/>
            <p:nvPr/>
          </p:nvSpPr>
          <p:spPr>
            <a:xfrm>
              <a:off x="6735764" y="3170238"/>
              <a:ext cx="647700" cy="792163"/>
            </a:xfrm>
            <a:custGeom>
              <a:avLst/>
              <a:gdLst>
                <a:gd name="connsiteX0" fmla="*/ 324036 w 648072"/>
                <a:gd name="connsiteY0" fmla="*/ 0 h 791728"/>
                <a:gd name="connsiteX1" fmla="*/ 388468 w 648072"/>
                <a:gd name="connsiteY1" fmla="*/ 150152 h 791728"/>
                <a:gd name="connsiteX2" fmla="*/ 389341 w 648072"/>
                <a:gd name="connsiteY2" fmla="*/ 150240 h 791728"/>
                <a:gd name="connsiteX3" fmla="*/ 648072 w 648072"/>
                <a:gd name="connsiteY3" fmla="*/ 467692 h 791728"/>
                <a:gd name="connsiteX4" fmla="*/ 324036 w 648072"/>
                <a:gd name="connsiteY4" fmla="*/ 791728 h 791728"/>
                <a:gd name="connsiteX5" fmla="*/ 0 w 648072"/>
                <a:gd name="connsiteY5" fmla="*/ 467692 h 791728"/>
                <a:gd name="connsiteX6" fmla="*/ 258732 w 648072"/>
                <a:gd name="connsiteY6" fmla="*/ 150240 h 791728"/>
                <a:gd name="connsiteX7" fmla="*/ 259605 w 648072"/>
                <a:gd name="connsiteY7" fmla="*/ 150152 h 791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8072" h="791728">
                  <a:moveTo>
                    <a:pt x="324036" y="0"/>
                  </a:moveTo>
                  <a:lnTo>
                    <a:pt x="388468" y="150152"/>
                  </a:lnTo>
                  <a:lnTo>
                    <a:pt x="389341" y="150240"/>
                  </a:lnTo>
                  <a:cubicBezTo>
                    <a:pt x="536998" y="180455"/>
                    <a:pt x="648072" y="311102"/>
                    <a:pt x="648072" y="467692"/>
                  </a:cubicBezTo>
                  <a:cubicBezTo>
                    <a:pt x="648072" y="646652"/>
                    <a:pt x="502996" y="791728"/>
                    <a:pt x="324036" y="791728"/>
                  </a:cubicBezTo>
                  <a:cubicBezTo>
                    <a:pt x="145076" y="791728"/>
                    <a:pt x="0" y="646652"/>
                    <a:pt x="0" y="467692"/>
                  </a:cubicBezTo>
                  <a:cubicBezTo>
                    <a:pt x="0" y="311102"/>
                    <a:pt x="111074" y="180455"/>
                    <a:pt x="258732" y="150240"/>
                  </a:cubicBezTo>
                  <a:lnTo>
                    <a:pt x="259605" y="15015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144000" rIns="0" bIns="0" anchor="ctr"/>
            <a:lstStyle/>
            <a:p>
              <a:pPr algn="ctr" eaLnBrk="1" fontAlgn="auto" hangingPunct="1">
                <a:spcBef>
                  <a:spcPts val="0"/>
                </a:spcBef>
                <a:spcAft>
                  <a:spcPts val="0"/>
                </a:spcAft>
                <a:defRPr/>
              </a:pPr>
              <a:r>
                <a:rPr lang="en-US" altLang="zh-CN" sz="2400" dirty="0">
                  <a:solidFill>
                    <a:srgbClr val="FFFFFF"/>
                  </a:solidFill>
                  <a:latin typeface="+mn-ea"/>
                </a:rPr>
                <a:t>D</a:t>
              </a:r>
              <a:endParaRPr lang="zh-CN" altLang="en-US" sz="2400" dirty="0">
                <a:solidFill>
                  <a:srgbClr val="FFFFFF"/>
                </a:solidFill>
                <a:latin typeface="+mn-ea"/>
              </a:endParaRPr>
            </a:p>
          </p:txBody>
        </p:sp>
        <p:sp>
          <p:nvSpPr>
            <p:cNvPr id="17" name="矩形 56"/>
            <p:cNvSpPr>
              <a:spLocks noChangeArrowheads="1"/>
            </p:cNvSpPr>
            <p:nvPr/>
          </p:nvSpPr>
          <p:spPr bwMode="auto">
            <a:xfrm>
              <a:off x="6638926" y="1543051"/>
              <a:ext cx="1612900"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eaLnBrk="1" hangingPunct="1"/>
              <a:r>
                <a:rPr lang="zh-CN" altLang="en-US" sz="1400">
                  <a:solidFill>
                    <a:srgbClr val="333333"/>
                  </a:solidFill>
                  <a:latin typeface="+mn-ea"/>
                </a:rPr>
                <a:t>此处输入文本</a:t>
              </a:r>
              <a:endParaRPr lang="en-US" altLang="zh-CN" sz="1400">
                <a:solidFill>
                  <a:srgbClr val="333333"/>
                </a:solidFill>
                <a:latin typeface="+mn-ea"/>
              </a:endParaRPr>
            </a:p>
            <a:p>
              <a:pPr algn="ctr" eaLnBrk="1" hangingPunct="1"/>
              <a:r>
                <a:rPr lang="zh-CN" altLang="en-US" sz="1400">
                  <a:solidFill>
                    <a:srgbClr val="333333"/>
                  </a:solidFill>
                  <a:latin typeface="+mn-ea"/>
                </a:rPr>
                <a:t>此处输入文本</a:t>
              </a:r>
              <a:endParaRPr lang="en-US" altLang="zh-CN" sz="1400">
                <a:solidFill>
                  <a:srgbClr val="333333"/>
                </a:solidFill>
                <a:latin typeface="+mn-ea"/>
              </a:endParaRPr>
            </a:p>
            <a:p>
              <a:pPr algn="ctr" eaLnBrk="1" hangingPunct="1"/>
              <a:r>
                <a:rPr lang="zh-CN" altLang="en-US" sz="1400">
                  <a:solidFill>
                    <a:srgbClr val="333333"/>
                  </a:solidFill>
                  <a:latin typeface="+mn-ea"/>
                </a:rPr>
                <a:t>此处输入文本</a:t>
              </a:r>
              <a:endParaRPr lang="zh-CN" altLang="en-US" sz="1400">
                <a:solidFill>
                  <a:srgbClr val="333333"/>
                </a:solidFill>
                <a:latin typeface="+mn-ea"/>
              </a:endParaRPr>
            </a:p>
          </p:txBody>
        </p:sp>
      </p:grpSp>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52398" y="151425"/>
            <a:ext cx="876093" cy="617939"/>
          </a:xfrm>
          <a:prstGeom prst="rect">
            <a:avLst/>
          </a:prstGeom>
        </p:spPr>
      </p:pic>
      <p:sp>
        <p:nvSpPr>
          <p:cNvPr id="19" name="TextBox 18"/>
          <p:cNvSpPr txBox="1"/>
          <p:nvPr/>
        </p:nvSpPr>
        <p:spPr>
          <a:xfrm>
            <a:off x="1222263" y="339502"/>
            <a:ext cx="2492990" cy="369332"/>
          </a:xfrm>
          <a:prstGeom prst="rect">
            <a:avLst/>
          </a:prstGeom>
          <a:noFill/>
        </p:spPr>
        <p:txBody>
          <a:bodyPr wrap="none" rtlCol="0">
            <a:spAutoFit/>
          </a:bodyPr>
          <a:lstStyle/>
          <a:p>
            <a:r>
              <a:rPr lang="zh-CN" altLang="en-US" b="1" dirty="0">
                <a:solidFill>
                  <a:schemeClr val="bg1">
                    <a:lumMod val="95000"/>
                  </a:schemeClr>
                </a:solidFill>
                <a:latin typeface="微软雅黑" panose="020B0503020204020204" pitchFamily="34" charset="-122"/>
                <a:ea typeface="微软雅黑" panose="020B0503020204020204" pitchFamily="34" charset="-122"/>
              </a:rPr>
              <a:t>点击此处输入你的内容</a:t>
            </a:r>
            <a:endParaRPr lang="zh-CN" altLang="en-US" b="1"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1+#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1500" fill="hold"/>
                                        <p:tgtEl>
                                          <p:spTgt spid="10"/>
                                        </p:tgtEl>
                                        <p:attrNameLst>
                                          <p:attrName>ppt_x</p:attrName>
                                        </p:attrNameLst>
                                      </p:cBhvr>
                                      <p:tavLst>
                                        <p:tav tm="0">
                                          <p:val>
                                            <p:strVal val="1+#ppt_w/2"/>
                                          </p:val>
                                        </p:tav>
                                        <p:tav tm="100000">
                                          <p:val>
                                            <p:strVal val="#ppt_x"/>
                                          </p:val>
                                        </p:tav>
                                      </p:tavLst>
                                    </p:anim>
                                    <p:anim calcmode="lin" valueType="num">
                                      <p:cBhvr additive="base">
                                        <p:cTn id="12" dur="1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1500" fill="hold"/>
                                        <p:tgtEl>
                                          <p:spTgt spid="6"/>
                                        </p:tgtEl>
                                        <p:attrNameLst>
                                          <p:attrName>ppt_x</p:attrName>
                                        </p:attrNameLst>
                                      </p:cBhvr>
                                      <p:tavLst>
                                        <p:tav tm="0">
                                          <p:val>
                                            <p:strVal val="1+#ppt_w/2"/>
                                          </p:val>
                                        </p:tav>
                                        <p:tav tm="100000">
                                          <p:val>
                                            <p:strVal val="#ppt_x"/>
                                          </p:val>
                                        </p:tav>
                                      </p:tavLst>
                                    </p:anim>
                                    <p:anim calcmode="lin" valueType="num">
                                      <p:cBhvr additive="base">
                                        <p:cTn id="16" dur="1500" fill="hold"/>
                                        <p:tgtEl>
                                          <p:spTgt spid="6"/>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1500" fill="hold"/>
                                        <p:tgtEl>
                                          <p:spTgt spid="14"/>
                                        </p:tgtEl>
                                        <p:attrNameLst>
                                          <p:attrName>ppt_x</p:attrName>
                                        </p:attrNameLst>
                                      </p:cBhvr>
                                      <p:tavLst>
                                        <p:tav tm="0">
                                          <p:val>
                                            <p:strVal val="1+#ppt_w/2"/>
                                          </p:val>
                                        </p:tav>
                                        <p:tav tm="100000">
                                          <p:val>
                                            <p:strVal val="#ppt_x"/>
                                          </p:val>
                                        </p:tav>
                                      </p:tavLst>
                                    </p:anim>
                                    <p:anim calcmode="lin" valueType="num">
                                      <p:cBhvr additive="base">
                                        <p:cTn id="20" dur="1500" fill="hold"/>
                                        <p:tgtEl>
                                          <p:spTgt spid="14"/>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2" presetClass="entr" presetSubtype="2"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500" fill="hold"/>
                                        <p:tgtEl>
                                          <p:spTgt spid="2"/>
                                        </p:tgtEl>
                                        <p:attrNameLst>
                                          <p:attrName>ppt_x</p:attrName>
                                        </p:attrNameLst>
                                      </p:cBhvr>
                                      <p:tavLst>
                                        <p:tav tm="0">
                                          <p:val>
                                            <p:strVal val="1+#ppt_w/2"/>
                                          </p:val>
                                        </p:tav>
                                        <p:tav tm="100000">
                                          <p:val>
                                            <p:strVal val="#ppt_x"/>
                                          </p:val>
                                        </p:tav>
                                      </p:tavLst>
                                    </p:anim>
                                    <p:anim calcmode="lin" valueType="num">
                                      <p:cBhvr additive="base">
                                        <p:cTn id="25" dur="500" fill="hold"/>
                                        <p:tgtEl>
                                          <p:spTgt spid="2"/>
                                        </p:tgtEl>
                                        <p:attrNameLst>
                                          <p:attrName>ppt_y</p:attrName>
                                        </p:attrNameLst>
                                      </p:cBhvr>
                                      <p:tavLst>
                                        <p:tav tm="0">
                                          <p:val>
                                            <p:strVal val="#ppt_y"/>
                                          </p:val>
                                        </p:tav>
                                        <p:tav tm="100000">
                                          <p:val>
                                            <p:strVal val="#ppt_y"/>
                                          </p:val>
                                        </p:tav>
                                      </p:tavLst>
                                    </p:anim>
                                  </p:childTnLst>
                                </p:cTn>
                              </p:par>
                            </p:childTnLst>
                          </p:cTn>
                        </p:par>
                        <p:par>
                          <p:cTn id="26" fill="hold">
                            <p:stCondLst>
                              <p:cond delay="2000"/>
                            </p:stCondLst>
                            <p:childTnLst>
                              <p:par>
                                <p:cTn id="27" presetID="2" presetClass="entr" presetSubtype="2" fill="hold" nodeType="after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1+#ppt_w/2"/>
                                          </p:val>
                                        </p:tav>
                                        <p:tav tm="100000">
                                          <p:val>
                                            <p:strVal val="#ppt_x"/>
                                          </p:val>
                                        </p:tav>
                                      </p:tavLst>
                                    </p:anim>
                                    <p:anim calcmode="lin" valueType="num">
                                      <p:cBhvr additive="base">
                                        <p:cTn id="30" dur="500" fill="hold"/>
                                        <p:tgtEl>
                                          <p:spTgt spid="10"/>
                                        </p:tgtEl>
                                        <p:attrNameLst>
                                          <p:attrName>ppt_y</p:attrName>
                                        </p:attrNameLst>
                                      </p:cBhvr>
                                      <p:tavLst>
                                        <p:tav tm="0">
                                          <p:val>
                                            <p:strVal val="#ppt_y"/>
                                          </p:val>
                                        </p:tav>
                                        <p:tav tm="100000">
                                          <p:val>
                                            <p:strVal val="#ppt_y"/>
                                          </p:val>
                                        </p:tav>
                                      </p:tavLst>
                                    </p:anim>
                                  </p:childTnLst>
                                </p:cTn>
                              </p:par>
                            </p:childTnLst>
                          </p:cTn>
                        </p:par>
                        <p:par>
                          <p:cTn id="31" fill="hold">
                            <p:stCondLst>
                              <p:cond delay="2500"/>
                            </p:stCondLst>
                            <p:childTnLst>
                              <p:par>
                                <p:cTn id="32" presetID="2" presetClass="entr" presetSubtype="2" fill="hold" nodeType="afterEffect">
                                  <p:stCondLst>
                                    <p:cond delay="0"/>
                                  </p:stCondLst>
                                  <p:childTnLst>
                                    <p:set>
                                      <p:cBhvr>
                                        <p:cTn id="33" dur="1" fill="hold">
                                          <p:stCondLst>
                                            <p:cond delay="0"/>
                                          </p:stCondLst>
                                        </p:cTn>
                                        <p:tgtEl>
                                          <p:spTgt spid="6"/>
                                        </p:tgtEl>
                                        <p:attrNameLst>
                                          <p:attrName>style.visibility</p:attrName>
                                        </p:attrNameLst>
                                      </p:cBhvr>
                                      <p:to>
                                        <p:strVal val="visible"/>
                                      </p:to>
                                    </p:set>
                                    <p:anim calcmode="lin" valueType="num">
                                      <p:cBhvr additive="base">
                                        <p:cTn id="34" dur="500" fill="hold"/>
                                        <p:tgtEl>
                                          <p:spTgt spid="6"/>
                                        </p:tgtEl>
                                        <p:attrNameLst>
                                          <p:attrName>ppt_x</p:attrName>
                                        </p:attrNameLst>
                                      </p:cBhvr>
                                      <p:tavLst>
                                        <p:tav tm="0">
                                          <p:val>
                                            <p:strVal val="1+#ppt_w/2"/>
                                          </p:val>
                                        </p:tav>
                                        <p:tav tm="100000">
                                          <p:val>
                                            <p:strVal val="#ppt_x"/>
                                          </p:val>
                                        </p:tav>
                                      </p:tavLst>
                                    </p:anim>
                                    <p:anim calcmode="lin" valueType="num">
                                      <p:cBhvr additive="base">
                                        <p:cTn id="35" dur="500" fill="hold"/>
                                        <p:tgtEl>
                                          <p:spTgt spid="6"/>
                                        </p:tgtEl>
                                        <p:attrNameLst>
                                          <p:attrName>ppt_y</p:attrName>
                                        </p:attrNameLst>
                                      </p:cBhvr>
                                      <p:tavLst>
                                        <p:tav tm="0">
                                          <p:val>
                                            <p:strVal val="#ppt_y"/>
                                          </p:val>
                                        </p:tav>
                                        <p:tav tm="100000">
                                          <p:val>
                                            <p:strVal val="#ppt_y"/>
                                          </p:val>
                                        </p:tav>
                                      </p:tavLst>
                                    </p:anim>
                                  </p:childTnLst>
                                </p:cTn>
                              </p:par>
                            </p:childTnLst>
                          </p:cTn>
                        </p:par>
                        <p:par>
                          <p:cTn id="36" fill="hold">
                            <p:stCondLst>
                              <p:cond delay="3000"/>
                            </p:stCondLst>
                            <p:childTnLst>
                              <p:par>
                                <p:cTn id="37" presetID="2" presetClass="entr" presetSubtype="2" fill="hold" nodeType="after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1+#ppt_w/2"/>
                                          </p:val>
                                        </p:tav>
                                        <p:tav tm="100000">
                                          <p:val>
                                            <p:strVal val="#ppt_x"/>
                                          </p:val>
                                        </p:tav>
                                      </p:tavLst>
                                    </p:anim>
                                    <p:anim calcmode="lin" valueType="num">
                                      <p:cBhvr additive="base">
                                        <p:cTn id="40"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94184" y="1421082"/>
            <a:ext cx="2679700" cy="2735263"/>
            <a:chOff x="323528" y="1379608"/>
            <a:chExt cx="2679700" cy="2735263"/>
          </a:xfrm>
        </p:grpSpPr>
        <p:sp>
          <p:nvSpPr>
            <p:cNvPr id="3" name="Ellipse 98"/>
            <p:cNvSpPr/>
            <p:nvPr/>
          </p:nvSpPr>
          <p:spPr bwMode="auto">
            <a:xfrm>
              <a:off x="323528" y="3645908"/>
              <a:ext cx="2679700" cy="468963"/>
            </a:xfrm>
            <a:prstGeom prst="ellipse">
              <a:avLst/>
            </a:prstGeom>
            <a:gradFill flip="none" rotWithShape="1">
              <a:gsLst>
                <a:gs pos="100000">
                  <a:srgbClr val="FFFFFF">
                    <a:alpha val="0"/>
                  </a:srgbClr>
                </a:gs>
                <a:gs pos="0">
                  <a:srgbClr val="E6E6E6">
                    <a:lumMod val="10000"/>
                    <a:alpha val="76000"/>
                  </a:srgbClr>
                </a:gs>
              </a:gsLst>
              <a:path path="shape">
                <a:fillToRect l="50000" t="50000" r="50000" b="50000"/>
              </a:path>
              <a:tileRect/>
            </a:gradFill>
            <a:ln w="9525" cap="flat" cmpd="sng" algn="ctr">
              <a:noFill/>
              <a:prstDash val="solid"/>
            </a:ln>
            <a:effectLst/>
          </p:spPr>
          <p:txBody>
            <a:bodyPr anchor="ctr"/>
            <a:lstStyle>
              <a:lvl1pPr eaLnBrk="0" hangingPunct="0">
                <a:defRPr sz="2400">
                  <a:solidFill>
                    <a:schemeClr val="tx1"/>
                  </a:solidFill>
                  <a:latin typeface="Arial" panose="020B0604020202020204" pitchFamily="34" charset="0"/>
                  <a:ea typeface="MS PGothic" panose="020B0600070205080204" charset="-128"/>
                </a:defRPr>
              </a:lvl1pPr>
              <a:lvl2pPr marL="37931725" indent="-37474525" eaLnBrk="0" hangingPunct="0">
                <a:defRPr sz="2400">
                  <a:solidFill>
                    <a:schemeClr val="tx1"/>
                  </a:solidFill>
                  <a:latin typeface="Arial" panose="020B0604020202020204" pitchFamily="34" charset="0"/>
                  <a:ea typeface="MS PGothic" panose="020B0600070205080204" charset="-128"/>
                </a:defRPr>
              </a:lvl2pPr>
              <a:lvl3pPr eaLnBrk="0" hangingPunct="0">
                <a:defRPr sz="2400">
                  <a:solidFill>
                    <a:schemeClr val="tx1"/>
                  </a:solidFill>
                  <a:latin typeface="Arial" panose="020B0604020202020204" pitchFamily="34" charset="0"/>
                  <a:ea typeface="MS PGothic" panose="020B0600070205080204" charset="-128"/>
                </a:defRPr>
              </a:lvl3pPr>
              <a:lvl4pPr eaLnBrk="0" hangingPunct="0">
                <a:defRPr sz="2400">
                  <a:solidFill>
                    <a:schemeClr val="tx1"/>
                  </a:solidFill>
                  <a:latin typeface="Arial" panose="020B0604020202020204" pitchFamily="34" charset="0"/>
                  <a:ea typeface="MS PGothic" panose="020B0600070205080204" charset="-128"/>
                </a:defRPr>
              </a:lvl4pPr>
              <a:lvl5pPr eaLnBrk="0" hangingPunct="0">
                <a:defRPr sz="2400">
                  <a:solidFill>
                    <a:schemeClr val="tx1"/>
                  </a:solidFill>
                  <a:latin typeface="Arial" panose="020B0604020202020204" pitchFamily="34" charset="0"/>
                  <a:ea typeface="MS PGothic" panose="020B060007020508020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algn="ctr" eaLnBrk="1" fontAlgn="auto" hangingPunct="1">
                <a:spcBef>
                  <a:spcPts val="0"/>
                </a:spcBef>
                <a:spcAft>
                  <a:spcPts val="0"/>
                </a:spcAft>
                <a:defRPr/>
              </a:pPr>
              <a:endParaRPr lang="en-US" sz="1800" kern="0" dirty="0">
                <a:solidFill>
                  <a:srgbClr val="FFFFFF"/>
                </a:solidFill>
                <a:latin typeface="微软雅黑" panose="020B0503020204020204" pitchFamily="34" charset="-122"/>
              </a:endParaRPr>
            </a:p>
          </p:txBody>
        </p:sp>
        <p:grpSp>
          <p:nvGrpSpPr>
            <p:cNvPr id="4" name="组合 3"/>
            <p:cNvGrpSpPr/>
            <p:nvPr/>
          </p:nvGrpSpPr>
          <p:grpSpPr>
            <a:xfrm>
              <a:off x="412428" y="1379608"/>
              <a:ext cx="2490788" cy="2500782"/>
              <a:chOff x="412428" y="1379608"/>
              <a:chExt cx="2490788" cy="2500782"/>
            </a:xfrm>
          </p:grpSpPr>
          <p:sp>
            <p:nvSpPr>
              <p:cNvPr id="5" name="Rektangel 55"/>
              <p:cNvSpPr>
                <a:spLocks noChangeArrowheads="1"/>
              </p:cNvSpPr>
              <p:nvPr/>
            </p:nvSpPr>
            <p:spPr bwMode="auto">
              <a:xfrm>
                <a:off x="925191" y="2170183"/>
                <a:ext cx="1817687" cy="954107"/>
              </a:xfrm>
              <a:prstGeom prst="rect">
                <a:avLst/>
              </a:prstGeom>
              <a:noFill/>
              <a:ln w="9525">
                <a:noFill/>
                <a:miter lim="800000"/>
              </a:ln>
            </p:spPr>
            <p:txBody>
              <a:bodyPr>
                <a:spAutoFit/>
              </a:bodyPr>
              <a:lstStyle/>
              <a:p>
                <a:pPr algn="ctr" fontAlgn="auto">
                  <a:spcBef>
                    <a:spcPts val="0"/>
                  </a:spcBef>
                  <a:spcAft>
                    <a:spcPts val="0"/>
                  </a:spcAft>
                  <a:defRPr/>
                </a:pPr>
                <a:r>
                  <a:rPr lang="en-US" sz="1400" b="1" kern="0" noProof="1">
                    <a:solidFill>
                      <a:srgbClr val="FFFFFF"/>
                    </a:solidFill>
                    <a:latin typeface="微软雅黑" panose="020B0503020204020204" pitchFamily="34" charset="-122"/>
                    <a:ea typeface="微软雅黑" panose="020B0503020204020204" pitchFamily="34" charset="-122"/>
                    <a:cs typeface="Arial" panose="020B0604020202020204" pitchFamily="34" charset="0"/>
                  </a:rPr>
                  <a:t>EXAMPLE TEXT</a:t>
                </a:r>
                <a:endParaRPr lang="en-US" sz="1400" b="1" kern="0" noProof="1">
                  <a:solidFill>
                    <a:srgbClr val="FFFFFF"/>
                  </a:solidFill>
                  <a:latin typeface="微软雅黑" panose="020B0503020204020204" pitchFamily="34" charset="-122"/>
                  <a:ea typeface="微软雅黑" panose="020B0503020204020204" pitchFamily="34" charset="-122"/>
                  <a:cs typeface="Arial" panose="020B0604020202020204" pitchFamily="34" charset="0"/>
                </a:endParaRPr>
              </a:p>
              <a:p>
                <a:pPr algn="ctr" fontAlgn="auto">
                  <a:spcBef>
                    <a:spcPts val="0"/>
                  </a:spcBef>
                  <a:spcAft>
                    <a:spcPts val="0"/>
                  </a:spcAft>
                  <a:defRPr/>
                </a:pPr>
                <a:r>
                  <a:rPr lang="en-US" sz="1400" kern="0" noProof="1">
                    <a:solidFill>
                      <a:srgbClr val="FFFFFF"/>
                    </a:solidFill>
                    <a:latin typeface="微软雅黑" panose="020B0503020204020204" pitchFamily="34" charset="-122"/>
                    <a:ea typeface="微软雅黑" panose="020B0503020204020204" pitchFamily="34" charset="-122"/>
                    <a:cs typeface="Arial" panose="020B0604020202020204" pitchFamily="34" charset="0"/>
                  </a:rPr>
                  <a:t>Go ahead and replace it with your own text.</a:t>
                </a:r>
                <a:endParaRPr lang="da-DK" sz="1400" kern="0" dirty="0">
                  <a:solidFill>
                    <a:srgbClr val="FFFFFF"/>
                  </a:solidFill>
                  <a:latin typeface="微软雅黑" panose="020B0503020204020204" pitchFamily="34" charset="-122"/>
                  <a:ea typeface="微软雅黑" panose="020B0503020204020204" pitchFamily="34" charset="-122"/>
                </a:endParaRPr>
              </a:p>
            </p:txBody>
          </p:sp>
          <p:grpSp>
            <p:nvGrpSpPr>
              <p:cNvPr id="6" name="Gruppe 91"/>
              <p:cNvGrpSpPr/>
              <p:nvPr/>
            </p:nvGrpSpPr>
            <p:grpSpPr bwMode="auto">
              <a:xfrm>
                <a:off x="767803" y="1742818"/>
                <a:ext cx="1779415" cy="1776993"/>
                <a:chOff x="1085860" y="2920232"/>
                <a:chExt cx="1413547" cy="1413777"/>
              </a:xfrm>
            </p:grpSpPr>
            <p:sp>
              <p:nvSpPr>
                <p:cNvPr id="11" name="Ellipse 44"/>
                <p:cNvSpPr/>
                <p:nvPr/>
              </p:nvSpPr>
              <p:spPr bwMode="auto">
                <a:xfrm rot="21052097">
                  <a:off x="1086039" y="2920493"/>
                  <a:ext cx="1413684" cy="1413315"/>
                </a:xfrm>
                <a:prstGeom prst="ellipse">
                  <a:avLst/>
                </a:prstGeom>
                <a:solidFill>
                  <a:srgbClr val="C00000"/>
                </a:solidFill>
                <a:ln w="9525" cap="flat" cmpd="sng" algn="ctr">
                  <a:noFill/>
                  <a:prstDash val="solid"/>
                </a:ln>
                <a:effectLst/>
              </p:spPr>
              <p:txBody>
                <a:bodyPr anchor="ctr"/>
                <a:lstStyle/>
                <a:p>
                  <a:pPr algn="ctr" fontAlgn="auto">
                    <a:spcBef>
                      <a:spcPts val="0"/>
                    </a:spcBef>
                    <a:spcAft>
                      <a:spcPts val="0"/>
                    </a:spcAft>
                    <a:defRPr/>
                  </a:pPr>
                  <a:endParaRPr lang="en-US" kern="0" dirty="0">
                    <a:solidFill>
                      <a:srgbClr val="FFFFFF"/>
                    </a:solidFill>
                    <a:latin typeface="微软雅黑" panose="020B0503020204020204" pitchFamily="34" charset="-122"/>
                    <a:ea typeface="微软雅黑" panose="020B0503020204020204" pitchFamily="34" charset="-122"/>
                  </a:endParaRPr>
                </a:p>
              </p:txBody>
            </p:sp>
            <p:sp>
              <p:nvSpPr>
                <p:cNvPr id="12" name="Ellipse 45"/>
                <p:cNvSpPr>
                  <a:spLocks noChangeArrowheads="1"/>
                </p:cNvSpPr>
                <p:nvPr/>
              </p:nvSpPr>
              <p:spPr bwMode="auto">
                <a:xfrm>
                  <a:off x="1286553" y="2949542"/>
                  <a:ext cx="1025267" cy="767914"/>
                </a:xfrm>
                <a:prstGeom prst="ellipse">
                  <a:avLst/>
                </a:prstGeom>
                <a:gradFill rotWithShape="1">
                  <a:gsLst>
                    <a:gs pos="0">
                      <a:srgbClr val="FFFFFF">
                        <a:alpha val="0"/>
                      </a:srgbClr>
                    </a:gs>
                    <a:gs pos="100000">
                      <a:srgbClr val="FFFCF9">
                        <a:alpha val="76999"/>
                      </a:srgbClr>
                    </a:gs>
                  </a:gsLst>
                  <a:lin ang="16200000"/>
                </a:gradFill>
                <a:ln w="9525" algn="ctr">
                  <a:noFill/>
                  <a:round/>
                </a:ln>
              </p:spPr>
              <p:txBody>
                <a:bodyPr anchor="ctr"/>
                <a:lstStyle/>
                <a:p>
                  <a:pPr algn="ctr" fontAlgn="auto">
                    <a:spcBef>
                      <a:spcPts val="0"/>
                    </a:spcBef>
                    <a:spcAft>
                      <a:spcPts val="0"/>
                    </a:spcAft>
                    <a:defRPr/>
                  </a:pPr>
                  <a:endParaRPr lang="en-US" kern="0" dirty="0">
                    <a:solidFill>
                      <a:srgbClr val="FFFFFF"/>
                    </a:solidFill>
                    <a:latin typeface="微软雅黑" panose="020B0503020204020204" pitchFamily="34" charset="-122"/>
                    <a:ea typeface="微软雅黑" panose="020B0503020204020204" pitchFamily="34" charset="-122"/>
                  </a:endParaRPr>
                </a:p>
              </p:txBody>
            </p:sp>
            <p:sp>
              <p:nvSpPr>
                <p:cNvPr id="13" name="Måne 31"/>
                <p:cNvSpPr/>
                <p:nvPr/>
              </p:nvSpPr>
              <p:spPr bwMode="auto">
                <a:xfrm rot="16200000">
                  <a:off x="1486022" y="3317578"/>
                  <a:ext cx="622396" cy="1372317"/>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lvl1pPr eaLnBrk="0" hangingPunct="0">
                    <a:defRPr sz="2400">
                      <a:solidFill>
                        <a:schemeClr val="tx1"/>
                      </a:solidFill>
                      <a:latin typeface="Arial" panose="020B0604020202020204" pitchFamily="34" charset="0"/>
                      <a:ea typeface="MS PGothic" panose="020B0600070205080204" charset="-128"/>
                    </a:defRPr>
                  </a:lvl1pPr>
                  <a:lvl2pPr marL="37931725" indent="-37474525" eaLnBrk="0" hangingPunct="0">
                    <a:defRPr sz="2400">
                      <a:solidFill>
                        <a:schemeClr val="tx1"/>
                      </a:solidFill>
                      <a:latin typeface="Arial" panose="020B0604020202020204" pitchFamily="34" charset="0"/>
                      <a:ea typeface="MS PGothic" panose="020B0600070205080204" charset="-128"/>
                    </a:defRPr>
                  </a:lvl2pPr>
                  <a:lvl3pPr eaLnBrk="0" hangingPunct="0">
                    <a:defRPr sz="2400">
                      <a:solidFill>
                        <a:schemeClr val="tx1"/>
                      </a:solidFill>
                      <a:latin typeface="Arial" panose="020B0604020202020204" pitchFamily="34" charset="0"/>
                      <a:ea typeface="MS PGothic" panose="020B0600070205080204" charset="-128"/>
                    </a:defRPr>
                  </a:lvl3pPr>
                  <a:lvl4pPr eaLnBrk="0" hangingPunct="0">
                    <a:defRPr sz="2400">
                      <a:solidFill>
                        <a:schemeClr val="tx1"/>
                      </a:solidFill>
                      <a:latin typeface="Arial" panose="020B0604020202020204" pitchFamily="34" charset="0"/>
                      <a:ea typeface="MS PGothic" panose="020B0600070205080204" charset="-128"/>
                    </a:defRPr>
                  </a:lvl4pPr>
                  <a:lvl5pPr eaLnBrk="0" hangingPunct="0">
                    <a:defRPr sz="2400">
                      <a:solidFill>
                        <a:schemeClr val="tx1"/>
                      </a:solidFill>
                      <a:latin typeface="Arial" panose="020B0604020202020204" pitchFamily="34" charset="0"/>
                      <a:ea typeface="MS PGothic" panose="020B060007020508020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algn="ctr" eaLnBrk="1" fontAlgn="auto" hangingPunct="1">
                    <a:spcBef>
                      <a:spcPts val="0"/>
                    </a:spcBef>
                    <a:spcAft>
                      <a:spcPts val="0"/>
                    </a:spcAft>
                    <a:defRPr/>
                  </a:pPr>
                  <a:endParaRPr lang="en-US" sz="1800" kern="0" dirty="0">
                    <a:solidFill>
                      <a:srgbClr val="FFFFFF"/>
                    </a:solidFill>
                    <a:latin typeface="微软雅黑" panose="020B0503020204020204" pitchFamily="34" charset="-122"/>
                  </a:endParaRPr>
                </a:p>
              </p:txBody>
            </p:sp>
          </p:grpSp>
          <p:sp>
            <p:nvSpPr>
              <p:cNvPr id="7" name="Rektangel 76"/>
              <p:cNvSpPr>
                <a:spLocks noChangeArrowheads="1"/>
              </p:cNvSpPr>
              <p:nvPr/>
            </p:nvSpPr>
            <p:spPr bwMode="auto">
              <a:xfrm>
                <a:off x="772566" y="2431249"/>
                <a:ext cx="17544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fontAlgn="auto">
                  <a:spcBef>
                    <a:spcPts val="0"/>
                  </a:spcBef>
                  <a:spcAft>
                    <a:spcPts val="600"/>
                  </a:spcAft>
                  <a:defRPr/>
                </a:pPr>
                <a:r>
                  <a:rPr lang="zh-CN" altLang="en-US" sz="2000" b="1" kern="0" noProof="1">
                    <a:solidFill>
                      <a:srgbClr val="FFFFFF"/>
                    </a:solidFill>
                    <a:latin typeface="微软雅黑" panose="020B0503020204020204" pitchFamily="34" charset="-122"/>
                    <a:ea typeface="微软雅黑" panose="020B0503020204020204" pitchFamily="34" charset="-122"/>
                    <a:cs typeface="Arial" panose="020B0604020202020204" pitchFamily="34" charset="0"/>
                  </a:rPr>
                  <a:t>输入文字内容</a:t>
                </a:r>
                <a:endParaRPr lang="en-US" sz="2000" b="1" kern="0" noProof="1">
                  <a:solidFill>
                    <a:srgbClr val="FFFFFF"/>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Donut 10"/>
              <p:cNvSpPr>
                <a:spLocks noChangeArrowheads="1"/>
              </p:cNvSpPr>
              <p:nvPr/>
            </p:nvSpPr>
            <p:spPr bwMode="auto">
              <a:xfrm>
                <a:off x="412428" y="1379608"/>
                <a:ext cx="2490788" cy="2497138"/>
              </a:xfrm>
              <a:custGeom>
                <a:avLst/>
                <a:gdLst>
                  <a:gd name="T0" fmla="*/ 1245394 w 2490788"/>
                  <a:gd name="T1" fmla="*/ 0 h 2496999"/>
                  <a:gd name="T2" fmla="*/ 364767 w 2490788"/>
                  <a:gd name="T3" fmla="*/ 365677 h 2496999"/>
                  <a:gd name="T4" fmla="*/ 0 w 2490788"/>
                  <a:gd name="T5" fmla="*/ 1248500 h 2496999"/>
                  <a:gd name="T6" fmla="*/ 364767 w 2490788"/>
                  <a:gd name="T7" fmla="*/ 2131322 h 2496999"/>
                  <a:gd name="T8" fmla="*/ 1245394 w 2490788"/>
                  <a:gd name="T9" fmla="*/ 2496999 h 2496999"/>
                  <a:gd name="T10" fmla="*/ 2126021 w 2490788"/>
                  <a:gd name="T11" fmla="*/ 2131322 h 2496999"/>
                  <a:gd name="T12" fmla="*/ 2490788 w 2490788"/>
                  <a:gd name="T13" fmla="*/ 1248500 h 2496999"/>
                  <a:gd name="T14" fmla="*/ 2126021 w 2490788"/>
                  <a:gd name="T15" fmla="*/ 365677 h 2496999"/>
                  <a:gd name="T16" fmla="*/ 3 60000 65536"/>
                  <a:gd name="T17" fmla="*/ 3 60000 65536"/>
                  <a:gd name="T18" fmla="*/ 2 60000 65536"/>
                  <a:gd name="T19" fmla="*/ 1 60000 65536"/>
                  <a:gd name="T20" fmla="*/ 1 60000 65536"/>
                  <a:gd name="T21" fmla="*/ 1 60000 65536"/>
                  <a:gd name="T22" fmla="*/ 0 60000 65536"/>
                  <a:gd name="T23" fmla="*/ 3 60000 65536"/>
                  <a:gd name="T24" fmla="*/ 364767 w 2490788"/>
                  <a:gd name="T25" fmla="*/ 365677 h 2496999"/>
                  <a:gd name="T26" fmla="*/ 2126021 w 2490788"/>
                  <a:gd name="T27" fmla="*/ 2131322 h 249699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90788" h="2496999">
                    <a:moveTo>
                      <a:pt x="0" y="1248500"/>
                    </a:moveTo>
                    <a:lnTo>
                      <a:pt x="0" y="1248500"/>
                    </a:lnTo>
                    <a:cubicBezTo>
                      <a:pt x="0" y="558972"/>
                      <a:pt x="557581" y="0"/>
                      <a:pt x="1245393" y="0"/>
                    </a:cubicBezTo>
                    <a:cubicBezTo>
                      <a:pt x="1933206" y="0"/>
                      <a:pt x="2490788" y="558972"/>
                      <a:pt x="2490788" y="1248500"/>
                    </a:cubicBezTo>
                    <a:cubicBezTo>
                      <a:pt x="2490788" y="1938027"/>
                      <a:pt x="1933206" y="2496999"/>
                      <a:pt x="1245394" y="2497000"/>
                    </a:cubicBezTo>
                    <a:cubicBezTo>
                      <a:pt x="557581" y="2497000"/>
                      <a:pt x="0" y="1938027"/>
                      <a:pt x="0" y="1248500"/>
                    </a:cubicBezTo>
                    <a:close/>
                    <a:moveTo>
                      <a:pt x="315259" y="1248500"/>
                    </a:moveTo>
                    <a:lnTo>
                      <a:pt x="315259" y="1248500"/>
                    </a:lnTo>
                    <a:cubicBezTo>
                      <a:pt x="315259" y="1763914"/>
                      <a:pt x="731694" y="2181739"/>
                      <a:pt x="1245393" y="2181740"/>
                    </a:cubicBezTo>
                    <a:lnTo>
                      <a:pt x="1245394" y="2181740"/>
                    </a:lnTo>
                    <a:cubicBezTo>
                      <a:pt x="1759093" y="2181739"/>
                      <a:pt x="2175529" y="1763914"/>
                      <a:pt x="2175529" y="1248500"/>
                    </a:cubicBezTo>
                    <a:cubicBezTo>
                      <a:pt x="2175529" y="733085"/>
                      <a:pt x="1759093" y="315260"/>
                      <a:pt x="1245394" y="315260"/>
                    </a:cubicBezTo>
                    <a:lnTo>
                      <a:pt x="1245393" y="315260"/>
                    </a:lnTo>
                    <a:cubicBezTo>
                      <a:pt x="731694" y="315260"/>
                      <a:pt x="315259" y="733085"/>
                      <a:pt x="315259" y="1248499"/>
                    </a:cubicBezTo>
                    <a:close/>
                  </a:path>
                </a:pathLst>
              </a:custGeom>
              <a:solidFill>
                <a:srgbClr val="C00000"/>
              </a:solidFill>
              <a:ln w="9525">
                <a:noFill/>
                <a:miter lim="800000"/>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endParaRPr lang="zh-CN" altLang="zh-CN" kern="0" dirty="0">
                  <a:solidFill>
                    <a:sysClr val="windowText" lastClr="000000"/>
                  </a:solidFill>
                  <a:latin typeface="微软雅黑" panose="020B0503020204020204" pitchFamily="34" charset="-122"/>
                  <a:ea typeface="微软雅黑" panose="020B0503020204020204" pitchFamily="34" charset="-122"/>
                </a:endParaRPr>
              </a:p>
            </p:txBody>
          </p:sp>
          <p:sp>
            <p:nvSpPr>
              <p:cNvPr id="9" name="Rektangel 76"/>
              <p:cNvSpPr>
                <a:spLocks noChangeArrowheads="1"/>
              </p:cNvSpPr>
              <p:nvPr/>
            </p:nvSpPr>
            <p:spPr bwMode="auto">
              <a:xfrm>
                <a:off x="799527" y="1379608"/>
                <a:ext cx="1754475" cy="307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fontAlgn="auto">
                  <a:spcBef>
                    <a:spcPts val="0"/>
                  </a:spcBef>
                  <a:spcAft>
                    <a:spcPts val="600"/>
                  </a:spcAft>
                  <a:defRPr/>
                </a:pPr>
                <a:endParaRPr lang="en-US" sz="1400" b="1" kern="0" noProof="1">
                  <a:solidFill>
                    <a:srgbClr val="FFFFFF"/>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 name="Rektangel 76"/>
              <p:cNvSpPr>
                <a:spLocks noChangeArrowheads="1"/>
              </p:cNvSpPr>
              <p:nvPr/>
            </p:nvSpPr>
            <p:spPr bwMode="auto">
              <a:xfrm>
                <a:off x="799527" y="3572596"/>
                <a:ext cx="1754475" cy="307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fontAlgn="auto">
                  <a:spcBef>
                    <a:spcPts val="0"/>
                  </a:spcBef>
                  <a:spcAft>
                    <a:spcPts val="600"/>
                  </a:spcAft>
                  <a:defRPr/>
                </a:pPr>
                <a:endParaRPr lang="en-US" sz="1400" b="1" kern="0" noProof="1">
                  <a:solidFill>
                    <a:srgbClr val="FFFFFF"/>
                  </a:solidFill>
                  <a:latin typeface="微软雅黑" panose="020B0503020204020204" pitchFamily="34" charset="-122"/>
                  <a:ea typeface="微软雅黑" panose="020B0503020204020204" pitchFamily="34" charset="-122"/>
                  <a:cs typeface="Arial" panose="020B0604020202020204" pitchFamily="34" charset="0"/>
                </a:endParaRPr>
              </a:p>
            </p:txBody>
          </p:sp>
        </p:grpSp>
      </p:grpSp>
      <p:sp>
        <p:nvSpPr>
          <p:cNvPr id="14" name="Right Arrow 34"/>
          <p:cNvSpPr>
            <a:spLocks noChangeArrowheads="1"/>
          </p:cNvSpPr>
          <p:nvPr/>
        </p:nvSpPr>
        <p:spPr bwMode="auto">
          <a:xfrm>
            <a:off x="3186584" y="2472007"/>
            <a:ext cx="203200" cy="461963"/>
          </a:xfrm>
          <a:prstGeom prst="rightArrow">
            <a:avLst>
              <a:gd name="adj1" fmla="val 50000"/>
              <a:gd name="adj2" fmla="val 50000"/>
            </a:avLst>
          </a:prstGeom>
          <a:solidFill>
            <a:srgbClr val="C00000"/>
          </a:solidFill>
          <a:ln w="9525">
            <a:noFill/>
            <a:miter lim="800000"/>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endParaRPr lang="zh-CN" altLang="zh-CN" kern="0" dirty="0">
              <a:solidFill>
                <a:srgbClr val="FFFFFF"/>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3353231" y="1424604"/>
            <a:ext cx="2679700" cy="2735263"/>
            <a:chOff x="3180194" y="1412981"/>
            <a:chExt cx="2679700" cy="2735263"/>
          </a:xfrm>
        </p:grpSpPr>
        <p:sp>
          <p:nvSpPr>
            <p:cNvPr id="16" name="Ellipse 98"/>
            <p:cNvSpPr/>
            <p:nvPr/>
          </p:nvSpPr>
          <p:spPr bwMode="auto">
            <a:xfrm>
              <a:off x="3180194" y="3679281"/>
              <a:ext cx="2679700" cy="468963"/>
            </a:xfrm>
            <a:prstGeom prst="ellipse">
              <a:avLst/>
            </a:prstGeom>
            <a:gradFill flip="none" rotWithShape="1">
              <a:gsLst>
                <a:gs pos="100000">
                  <a:srgbClr val="FFFFFF">
                    <a:alpha val="0"/>
                  </a:srgbClr>
                </a:gs>
                <a:gs pos="0">
                  <a:srgbClr val="E6E6E6">
                    <a:lumMod val="10000"/>
                    <a:alpha val="76000"/>
                  </a:srgbClr>
                </a:gs>
              </a:gsLst>
              <a:path path="shape">
                <a:fillToRect l="50000" t="50000" r="50000" b="50000"/>
              </a:path>
              <a:tileRect/>
            </a:gradFill>
            <a:ln w="9525" cap="flat" cmpd="sng" algn="ctr">
              <a:noFill/>
              <a:prstDash val="solid"/>
            </a:ln>
            <a:effectLst/>
          </p:spPr>
          <p:txBody>
            <a:bodyPr anchor="ctr"/>
            <a:lstStyle>
              <a:lvl1pPr eaLnBrk="0" hangingPunct="0">
                <a:defRPr sz="2400">
                  <a:solidFill>
                    <a:schemeClr val="tx1"/>
                  </a:solidFill>
                  <a:latin typeface="Arial" panose="020B0604020202020204" pitchFamily="34" charset="0"/>
                  <a:ea typeface="MS PGothic" panose="020B0600070205080204" charset="-128"/>
                </a:defRPr>
              </a:lvl1pPr>
              <a:lvl2pPr marL="37931725" indent="-37474525" eaLnBrk="0" hangingPunct="0">
                <a:defRPr sz="2400">
                  <a:solidFill>
                    <a:schemeClr val="tx1"/>
                  </a:solidFill>
                  <a:latin typeface="Arial" panose="020B0604020202020204" pitchFamily="34" charset="0"/>
                  <a:ea typeface="MS PGothic" panose="020B0600070205080204" charset="-128"/>
                </a:defRPr>
              </a:lvl2pPr>
              <a:lvl3pPr eaLnBrk="0" hangingPunct="0">
                <a:defRPr sz="2400">
                  <a:solidFill>
                    <a:schemeClr val="tx1"/>
                  </a:solidFill>
                  <a:latin typeface="Arial" panose="020B0604020202020204" pitchFamily="34" charset="0"/>
                  <a:ea typeface="MS PGothic" panose="020B0600070205080204" charset="-128"/>
                </a:defRPr>
              </a:lvl3pPr>
              <a:lvl4pPr eaLnBrk="0" hangingPunct="0">
                <a:defRPr sz="2400">
                  <a:solidFill>
                    <a:schemeClr val="tx1"/>
                  </a:solidFill>
                  <a:latin typeface="Arial" panose="020B0604020202020204" pitchFamily="34" charset="0"/>
                  <a:ea typeface="MS PGothic" panose="020B0600070205080204" charset="-128"/>
                </a:defRPr>
              </a:lvl4pPr>
              <a:lvl5pPr eaLnBrk="0" hangingPunct="0">
                <a:defRPr sz="2400">
                  <a:solidFill>
                    <a:schemeClr val="tx1"/>
                  </a:solidFill>
                  <a:latin typeface="Arial" panose="020B0604020202020204" pitchFamily="34" charset="0"/>
                  <a:ea typeface="MS PGothic" panose="020B060007020508020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algn="ctr" eaLnBrk="1" fontAlgn="auto" hangingPunct="1">
                <a:spcBef>
                  <a:spcPts val="0"/>
                </a:spcBef>
                <a:spcAft>
                  <a:spcPts val="0"/>
                </a:spcAft>
                <a:defRPr/>
              </a:pPr>
              <a:endParaRPr lang="en-US" sz="1800" kern="0" dirty="0">
                <a:solidFill>
                  <a:srgbClr val="FFFFFF"/>
                </a:solidFill>
                <a:latin typeface="微软雅黑" panose="020B0503020204020204" pitchFamily="34" charset="-122"/>
              </a:endParaRPr>
            </a:p>
          </p:txBody>
        </p:sp>
        <p:sp>
          <p:nvSpPr>
            <p:cNvPr id="17" name="Rektangel 55"/>
            <p:cNvSpPr>
              <a:spLocks noChangeArrowheads="1"/>
            </p:cNvSpPr>
            <p:nvPr/>
          </p:nvSpPr>
          <p:spPr bwMode="auto">
            <a:xfrm>
              <a:off x="3781857" y="2203556"/>
              <a:ext cx="1817687" cy="954107"/>
            </a:xfrm>
            <a:prstGeom prst="rect">
              <a:avLst/>
            </a:prstGeom>
            <a:noFill/>
            <a:ln w="9525">
              <a:noFill/>
              <a:miter lim="800000"/>
            </a:ln>
          </p:spPr>
          <p:txBody>
            <a:bodyPr>
              <a:spAutoFit/>
            </a:bodyPr>
            <a:lstStyle/>
            <a:p>
              <a:pPr algn="ctr" fontAlgn="auto">
                <a:spcBef>
                  <a:spcPts val="0"/>
                </a:spcBef>
                <a:spcAft>
                  <a:spcPts val="0"/>
                </a:spcAft>
                <a:defRPr/>
              </a:pPr>
              <a:r>
                <a:rPr lang="en-US" sz="1400" b="1" kern="0" noProof="1">
                  <a:solidFill>
                    <a:srgbClr val="FFFFFF"/>
                  </a:solidFill>
                  <a:latin typeface="微软雅黑" panose="020B0503020204020204" pitchFamily="34" charset="-122"/>
                  <a:ea typeface="微软雅黑" panose="020B0503020204020204" pitchFamily="34" charset="-122"/>
                  <a:cs typeface="Arial" panose="020B0604020202020204" pitchFamily="34" charset="0"/>
                </a:rPr>
                <a:t>EXAMPLE TEXT</a:t>
              </a:r>
              <a:endParaRPr lang="en-US" sz="1400" b="1" kern="0" noProof="1">
                <a:solidFill>
                  <a:srgbClr val="FFFFFF"/>
                </a:solidFill>
                <a:latin typeface="微软雅黑" panose="020B0503020204020204" pitchFamily="34" charset="-122"/>
                <a:ea typeface="微软雅黑" panose="020B0503020204020204" pitchFamily="34" charset="-122"/>
                <a:cs typeface="Arial" panose="020B0604020202020204" pitchFamily="34" charset="0"/>
              </a:endParaRPr>
            </a:p>
            <a:p>
              <a:pPr algn="ctr" fontAlgn="auto">
                <a:spcBef>
                  <a:spcPts val="0"/>
                </a:spcBef>
                <a:spcAft>
                  <a:spcPts val="0"/>
                </a:spcAft>
                <a:defRPr/>
              </a:pPr>
              <a:r>
                <a:rPr lang="en-US" sz="1400" kern="0" noProof="1">
                  <a:solidFill>
                    <a:srgbClr val="FFFFFF"/>
                  </a:solidFill>
                  <a:latin typeface="微软雅黑" panose="020B0503020204020204" pitchFamily="34" charset="-122"/>
                  <a:ea typeface="微软雅黑" panose="020B0503020204020204" pitchFamily="34" charset="-122"/>
                  <a:cs typeface="Arial" panose="020B0604020202020204" pitchFamily="34" charset="0"/>
                </a:rPr>
                <a:t>Go ahead and replace it with your own text.</a:t>
              </a:r>
              <a:endParaRPr lang="da-DK" sz="1400" kern="0" dirty="0">
                <a:solidFill>
                  <a:srgbClr val="FFFFFF"/>
                </a:solidFill>
                <a:latin typeface="微软雅黑" panose="020B0503020204020204" pitchFamily="34" charset="-122"/>
                <a:ea typeface="微软雅黑" panose="020B0503020204020204" pitchFamily="34" charset="-122"/>
              </a:endParaRPr>
            </a:p>
          </p:txBody>
        </p:sp>
        <p:grpSp>
          <p:nvGrpSpPr>
            <p:cNvPr id="18" name="Gruppe 91"/>
            <p:cNvGrpSpPr/>
            <p:nvPr/>
          </p:nvGrpSpPr>
          <p:grpSpPr bwMode="auto">
            <a:xfrm>
              <a:off x="3624469" y="1776191"/>
              <a:ext cx="1779415" cy="1776993"/>
              <a:chOff x="1085860" y="2920232"/>
              <a:chExt cx="1413547" cy="1413777"/>
            </a:xfrm>
          </p:grpSpPr>
          <p:sp>
            <p:nvSpPr>
              <p:cNvPr id="23" name="Ellipse 44"/>
              <p:cNvSpPr/>
              <p:nvPr/>
            </p:nvSpPr>
            <p:spPr bwMode="auto">
              <a:xfrm rot="21052097">
                <a:off x="1086039" y="2920493"/>
                <a:ext cx="1413684" cy="1413315"/>
              </a:xfrm>
              <a:prstGeom prst="ellipse">
                <a:avLst/>
              </a:prstGeom>
              <a:solidFill>
                <a:srgbClr val="C00000"/>
              </a:solidFill>
              <a:ln w="9525" cap="flat" cmpd="sng" algn="ctr">
                <a:noFill/>
                <a:prstDash val="solid"/>
              </a:ln>
              <a:effectLst/>
            </p:spPr>
            <p:txBody>
              <a:bodyPr anchor="ctr"/>
              <a:lstStyle/>
              <a:p>
                <a:pPr algn="ctr" fontAlgn="auto">
                  <a:spcBef>
                    <a:spcPts val="0"/>
                  </a:spcBef>
                  <a:spcAft>
                    <a:spcPts val="0"/>
                  </a:spcAft>
                  <a:defRPr/>
                </a:pPr>
                <a:endParaRPr lang="en-US" kern="0" dirty="0">
                  <a:solidFill>
                    <a:srgbClr val="FFFFFF"/>
                  </a:solidFill>
                  <a:latin typeface="微软雅黑" panose="020B0503020204020204" pitchFamily="34" charset="-122"/>
                  <a:ea typeface="微软雅黑" panose="020B0503020204020204" pitchFamily="34" charset="-122"/>
                </a:endParaRPr>
              </a:p>
            </p:txBody>
          </p:sp>
          <p:sp>
            <p:nvSpPr>
              <p:cNvPr id="24" name="Ellipse 45"/>
              <p:cNvSpPr>
                <a:spLocks noChangeArrowheads="1"/>
              </p:cNvSpPr>
              <p:nvPr/>
            </p:nvSpPr>
            <p:spPr bwMode="auto">
              <a:xfrm>
                <a:off x="1286553" y="2949542"/>
                <a:ext cx="1025267" cy="767914"/>
              </a:xfrm>
              <a:prstGeom prst="ellipse">
                <a:avLst/>
              </a:prstGeom>
              <a:gradFill rotWithShape="1">
                <a:gsLst>
                  <a:gs pos="0">
                    <a:srgbClr val="FFFFFF">
                      <a:alpha val="0"/>
                    </a:srgbClr>
                  </a:gs>
                  <a:gs pos="100000">
                    <a:srgbClr val="FFFCF9">
                      <a:alpha val="76999"/>
                    </a:srgbClr>
                  </a:gs>
                </a:gsLst>
                <a:lin ang="16200000"/>
              </a:gradFill>
              <a:ln w="9525" algn="ctr">
                <a:noFill/>
                <a:round/>
              </a:ln>
            </p:spPr>
            <p:txBody>
              <a:bodyPr anchor="ctr"/>
              <a:lstStyle/>
              <a:p>
                <a:pPr algn="ctr" fontAlgn="auto">
                  <a:spcBef>
                    <a:spcPts val="0"/>
                  </a:spcBef>
                  <a:spcAft>
                    <a:spcPts val="0"/>
                  </a:spcAft>
                  <a:defRPr/>
                </a:pPr>
                <a:endParaRPr lang="en-US" kern="0" dirty="0">
                  <a:solidFill>
                    <a:srgbClr val="FFFFFF"/>
                  </a:solidFill>
                  <a:latin typeface="微软雅黑" panose="020B0503020204020204" pitchFamily="34" charset="-122"/>
                  <a:ea typeface="微软雅黑" panose="020B0503020204020204" pitchFamily="34" charset="-122"/>
                </a:endParaRPr>
              </a:p>
            </p:txBody>
          </p:sp>
          <p:sp>
            <p:nvSpPr>
              <p:cNvPr id="25" name="Måne 31"/>
              <p:cNvSpPr/>
              <p:nvPr/>
            </p:nvSpPr>
            <p:spPr bwMode="auto">
              <a:xfrm rot="16200000">
                <a:off x="1486022" y="3317578"/>
                <a:ext cx="622396" cy="1372317"/>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lvl1pPr eaLnBrk="0" hangingPunct="0">
                  <a:defRPr sz="2400">
                    <a:solidFill>
                      <a:schemeClr val="tx1"/>
                    </a:solidFill>
                    <a:latin typeface="Arial" panose="020B0604020202020204" pitchFamily="34" charset="0"/>
                    <a:ea typeface="MS PGothic" panose="020B0600070205080204" charset="-128"/>
                  </a:defRPr>
                </a:lvl1pPr>
                <a:lvl2pPr marL="37931725" indent="-37474525" eaLnBrk="0" hangingPunct="0">
                  <a:defRPr sz="2400">
                    <a:solidFill>
                      <a:schemeClr val="tx1"/>
                    </a:solidFill>
                    <a:latin typeface="Arial" panose="020B0604020202020204" pitchFamily="34" charset="0"/>
                    <a:ea typeface="MS PGothic" panose="020B0600070205080204" charset="-128"/>
                  </a:defRPr>
                </a:lvl2pPr>
                <a:lvl3pPr eaLnBrk="0" hangingPunct="0">
                  <a:defRPr sz="2400">
                    <a:solidFill>
                      <a:schemeClr val="tx1"/>
                    </a:solidFill>
                    <a:latin typeface="Arial" panose="020B0604020202020204" pitchFamily="34" charset="0"/>
                    <a:ea typeface="MS PGothic" panose="020B0600070205080204" charset="-128"/>
                  </a:defRPr>
                </a:lvl3pPr>
                <a:lvl4pPr eaLnBrk="0" hangingPunct="0">
                  <a:defRPr sz="2400">
                    <a:solidFill>
                      <a:schemeClr val="tx1"/>
                    </a:solidFill>
                    <a:latin typeface="Arial" panose="020B0604020202020204" pitchFamily="34" charset="0"/>
                    <a:ea typeface="MS PGothic" panose="020B0600070205080204" charset="-128"/>
                  </a:defRPr>
                </a:lvl4pPr>
                <a:lvl5pPr eaLnBrk="0" hangingPunct="0">
                  <a:defRPr sz="2400">
                    <a:solidFill>
                      <a:schemeClr val="tx1"/>
                    </a:solidFill>
                    <a:latin typeface="Arial" panose="020B0604020202020204" pitchFamily="34" charset="0"/>
                    <a:ea typeface="MS PGothic" panose="020B060007020508020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algn="ctr" eaLnBrk="1" fontAlgn="auto" hangingPunct="1">
                  <a:spcBef>
                    <a:spcPts val="0"/>
                  </a:spcBef>
                  <a:spcAft>
                    <a:spcPts val="0"/>
                  </a:spcAft>
                  <a:defRPr/>
                </a:pPr>
                <a:endParaRPr lang="en-US" sz="1800" kern="0" dirty="0">
                  <a:solidFill>
                    <a:srgbClr val="FFFFFF"/>
                  </a:solidFill>
                  <a:latin typeface="微软雅黑" panose="020B0503020204020204" pitchFamily="34" charset="-122"/>
                </a:endParaRPr>
              </a:p>
            </p:txBody>
          </p:sp>
        </p:grpSp>
        <p:sp>
          <p:nvSpPr>
            <p:cNvPr id="19" name="Rektangel 76"/>
            <p:cNvSpPr>
              <a:spLocks noChangeArrowheads="1"/>
            </p:cNvSpPr>
            <p:nvPr/>
          </p:nvSpPr>
          <p:spPr bwMode="auto">
            <a:xfrm>
              <a:off x="3629232" y="2464622"/>
              <a:ext cx="17544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fontAlgn="auto">
                <a:spcBef>
                  <a:spcPts val="0"/>
                </a:spcBef>
                <a:spcAft>
                  <a:spcPts val="600"/>
                </a:spcAft>
                <a:defRPr/>
              </a:pPr>
              <a:r>
                <a:rPr lang="zh-CN" altLang="en-US" sz="2000" b="1" kern="0" noProof="1">
                  <a:solidFill>
                    <a:srgbClr val="FFFFFF"/>
                  </a:solidFill>
                  <a:latin typeface="微软雅黑" panose="020B0503020204020204" pitchFamily="34" charset="-122"/>
                  <a:ea typeface="微软雅黑" panose="020B0503020204020204" pitchFamily="34" charset="-122"/>
                  <a:cs typeface="Arial" panose="020B0604020202020204" pitchFamily="34" charset="0"/>
                </a:rPr>
                <a:t>输入文字内容</a:t>
              </a:r>
              <a:endParaRPr lang="en-US" altLang="zh-CN" sz="2000" b="1" kern="0" noProof="1">
                <a:solidFill>
                  <a:srgbClr val="FFFFFF"/>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0" name="Donut 10"/>
            <p:cNvSpPr>
              <a:spLocks noChangeArrowheads="1"/>
            </p:cNvSpPr>
            <p:nvPr/>
          </p:nvSpPr>
          <p:spPr bwMode="auto">
            <a:xfrm>
              <a:off x="3269094" y="1412981"/>
              <a:ext cx="2490788" cy="2497138"/>
            </a:xfrm>
            <a:custGeom>
              <a:avLst/>
              <a:gdLst>
                <a:gd name="T0" fmla="*/ 1245394 w 2490788"/>
                <a:gd name="T1" fmla="*/ 0 h 2496999"/>
                <a:gd name="T2" fmla="*/ 364767 w 2490788"/>
                <a:gd name="T3" fmla="*/ 365677 h 2496999"/>
                <a:gd name="T4" fmla="*/ 0 w 2490788"/>
                <a:gd name="T5" fmla="*/ 1248500 h 2496999"/>
                <a:gd name="T6" fmla="*/ 364767 w 2490788"/>
                <a:gd name="T7" fmla="*/ 2131322 h 2496999"/>
                <a:gd name="T8" fmla="*/ 1245394 w 2490788"/>
                <a:gd name="T9" fmla="*/ 2496999 h 2496999"/>
                <a:gd name="T10" fmla="*/ 2126021 w 2490788"/>
                <a:gd name="T11" fmla="*/ 2131322 h 2496999"/>
                <a:gd name="T12" fmla="*/ 2490788 w 2490788"/>
                <a:gd name="T13" fmla="*/ 1248500 h 2496999"/>
                <a:gd name="T14" fmla="*/ 2126021 w 2490788"/>
                <a:gd name="T15" fmla="*/ 365677 h 2496999"/>
                <a:gd name="T16" fmla="*/ 3 60000 65536"/>
                <a:gd name="T17" fmla="*/ 3 60000 65536"/>
                <a:gd name="T18" fmla="*/ 2 60000 65536"/>
                <a:gd name="T19" fmla="*/ 1 60000 65536"/>
                <a:gd name="T20" fmla="*/ 1 60000 65536"/>
                <a:gd name="T21" fmla="*/ 1 60000 65536"/>
                <a:gd name="T22" fmla="*/ 0 60000 65536"/>
                <a:gd name="T23" fmla="*/ 3 60000 65536"/>
                <a:gd name="T24" fmla="*/ 364767 w 2490788"/>
                <a:gd name="T25" fmla="*/ 365677 h 2496999"/>
                <a:gd name="T26" fmla="*/ 2126021 w 2490788"/>
                <a:gd name="T27" fmla="*/ 2131322 h 249699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90788" h="2496999">
                  <a:moveTo>
                    <a:pt x="0" y="1248500"/>
                  </a:moveTo>
                  <a:lnTo>
                    <a:pt x="0" y="1248500"/>
                  </a:lnTo>
                  <a:cubicBezTo>
                    <a:pt x="0" y="558972"/>
                    <a:pt x="557581" y="0"/>
                    <a:pt x="1245393" y="0"/>
                  </a:cubicBezTo>
                  <a:cubicBezTo>
                    <a:pt x="1933206" y="0"/>
                    <a:pt x="2490788" y="558972"/>
                    <a:pt x="2490788" y="1248500"/>
                  </a:cubicBezTo>
                  <a:cubicBezTo>
                    <a:pt x="2490788" y="1938027"/>
                    <a:pt x="1933206" y="2496999"/>
                    <a:pt x="1245394" y="2497000"/>
                  </a:cubicBezTo>
                  <a:cubicBezTo>
                    <a:pt x="557581" y="2497000"/>
                    <a:pt x="0" y="1938027"/>
                    <a:pt x="0" y="1248500"/>
                  </a:cubicBezTo>
                  <a:close/>
                  <a:moveTo>
                    <a:pt x="315259" y="1248500"/>
                  </a:moveTo>
                  <a:lnTo>
                    <a:pt x="315259" y="1248500"/>
                  </a:lnTo>
                  <a:cubicBezTo>
                    <a:pt x="315259" y="1763914"/>
                    <a:pt x="731694" y="2181739"/>
                    <a:pt x="1245393" y="2181740"/>
                  </a:cubicBezTo>
                  <a:lnTo>
                    <a:pt x="1245394" y="2181740"/>
                  </a:lnTo>
                  <a:cubicBezTo>
                    <a:pt x="1759093" y="2181739"/>
                    <a:pt x="2175529" y="1763914"/>
                    <a:pt x="2175529" y="1248500"/>
                  </a:cubicBezTo>
                  <a:cubicBezTo>
                    <a:pt x="2175529" y="733085"/>
                    <a:pt x="1759093" y="315260"/>
                    <a:pt x="1245394" y="315260"/>
                  </a:cubicBezTo>
                  <a:lnTo>
                    <a:pt x="1245393" y="315260"/>
                  </a:lnTo>
                  <a:cubicBezTo>
                    <a:pt x="731694" y="315260"/>
                    <a:pt x="315259" y="733085"/>
                    <a:pt x="315259" y="1248499"/>
                  </a:cubicBezTo>
                  <a:close/>
                </a:path>
              </a:pathLst>
            </a:custGeom>
            <a:solidFill>
              <a:srgbClr val="C00000"/>
            </a:solidFill>
            <a:ln w="9525">
              <a:noFill/>
              <a:miter lim="800000"/>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endParaRPr lang="zh-CN" altLang="zh-CN" kern="0" dirty="0">
                <a:solidFill>
                  <a:sysClr val="windowText" lastClr="000000"/>
                </a:solidFill>
                <a:latin typeface="微软雅黑" panose="020B0503020204020204" pitchFamily="34" charset="-122"/>
                <a:ea typeface="微软雅黑" panose="020B0503020204020204" pitchFamily="34" charset="-122"/>
              </a:endParaRPr>
            </a:p>
          </p:txBody>
        </p:sp>
        <p:sp>
          <p:nvSpPr>
            <p:cNvPr id="21" name="Rektangel 76"/>
            <p:cNvSpPr>
              <a:spLocks noChangeArrowheads="1"/>
            </p:cNvSpPr>
            <p:nvPr/>
          </p:nvSpPr>
          <p:spPr bwMode="auto">
            <a:xfrm>
              <a:off x="3656193" y="1412981"/>
              <a:ext cx="1754475" cy="307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fontAlgn="auto">
                <a:spcBef>
                  <a:spcPts val="0"/>
                </a:spcBef>
                <a:spcAft>
                  <a:spcPts val="600"/>
                </a:spcAft>
                <a:defRPr/>
              </a:pPr>
              <a:endParaRPr lang="en-US" sz="1400" b="1" kern="0" noProof="1">
                <a:solidFill>
                  <a:srgbClr val="FFFFFF"/>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2" name="Rektangel 76"/>
            <p:cNvSpPr>
              <a:spLocks noChangeArrowheads="1"/>
            </p:cNvSpPr>
            <p:nvPr/>
          </p:nvSpPr>
          <p:spPr bwMode="auto">
            <a:xfrm>
              <a:off x="3656193" y="3605969"/>
              <a:ext cx="1754475" cy="307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fontAlgn="auto">
                <a:spcBef>
                  <a:spcPts val="0"/>
                </a:spcBef>
                <a:spcAft>
                  <a:spcPts val="600"/>
                </a:spcAft>
                <a:defRPr/>
              </a:pPr>
              <a:endParaRPr lang="en-US" sz="1400" b="1" kern="0" noProof="1">
                <a:solidFill>
                  <a:srgbClr val="FFFFFF"/>
                </a:solidFill>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26" name="Right Arrow 34"/>
          <p:cNvSpPr>
            <a:spLocks noChangeArrowheads="1"/>
          </p:cNvSpPr>
          <p:nvPr/>
        </p:nvSpPr>
        <p:spPr bwMode="auto">
          <a:xfrm>
            <a:off x="6043250" y="2505380"/>
            <a:ext cx="203200" cy="461963"/>
          </a:xfrm>
          <a:prstGeom prst="rightArrow">
            <a:avLst>
              <a:gd name="adj1" fmla="val 50000"/>
              <a:gd name="adj2" fmla="val 50000"/>
            </a:avLst>
          </a:prstGeom>
          <a:solidFill>
            <a:srgbClr val="C00000"/>
          </a:solidFill>
          <a:ln w="9525">
            <a:noFill/>
            <a:miter lim="800000"/>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endParaRPr lang="zh-CN" altLang="zh-CN" kern="0" dirty="0">
              <a:solidFill>
                <a:srgbClr val="FFFFFF"/>
              </a:solidFill>
              <a:latin typeface="微软雅黑" panose="020B0503020204020204" pitchFamily="34" charset="-122"/>
              <a:ea typeface="微软雅黑" panose="020B0503020204020204" pitchFamily="34" charset="-122"/>
            </a:endParaRPr>
          </a:p>
        </p:txBody>
      </p:sp>
      <p:grpSp>
        <p:nvGrpSpPr>
          <p:cNvPr id="27" name="组合 26"/>
          <p:cNvGrpSpPr/>
          <p:nvPr/>
        </p:nvGrpSpPr>
        <p:grpSpPr>
          <a:xfrm>
            <a:off x="6269718" y="1552602"/>
            <a:ext cx="2490788" cy="2500782"/>
            <a:chOff x="6099062" y="1511128"/>
            <a:chExt cx="2490788" cy="2500782"/>
          </a:xfrm>
        </p:grpSpPr>
        <p:sp>
          <p:nvSpPr>
            <p:cNvPr id="28" name="Rektangel 55"/>
            <p:cNvSpPr>
              <a:spLocks noChangeArrowheads="1"/>
            </p:cNvSpPr>
            <p:nvPr/>
          </p:nvSpPr>
          <p:spPr bwMode="auto">
            <a:xfrm>
              <a:off x="6611825" y="2301703"/>
              <a:ext cx="1817687" cy="954107"/>
            </a:xfrm>
            <a:prstGeom prst="rect">
              <a:avLst/>
            </a:prstGeom>
            <a:noFill/>
            <a:ln w="9525">
              <a:noFill/>
              <a:miter lim="800000"/>
            </a:ln>
          </p:spPr>
          <p:txBody>
            <a:bodyPr>
              <a:spAutoFit/>
            </a:bodyPr>
            <a:lstStyle/>
            <a:p>
              <a:pPr algn="ctr" fontAlgn="auto">
                <a:spcBef>
                  <a:spcPts val="0"/>
                </a:spcBef>
                <a:spcAft>
                  <a:spcPts val="0"/>
                </a:spcAft>
                <a:defRPr/>
              </a:pPr>
              <a:r>
                <a:rPr lang="en-US" sz="1400" b="1" kern="0" noProof="1">
                  <a:solidFill>
                    <a:srgbClr val="FFFFFF"/>
                  </a:solidFill>
                  <a:latin typeface="微软雅黑" panose="020B0503020204020204" pitchFamily="34" charset="-122"/>
                  <a:ea typeface="微软雅黑" panose="020B0503020204020204" pitchFamily="34" charset="-122"/>
                  <a:cs typeface="Arial" panose="020B0604020202020204" pitchFamily="34" charset="0"/>
                </a:rPr>
                <a:t>EXAMPLE TEXT</a:t>
              </a:r>
              <a:endParaRPr lang="en-US" sz="1400" b="1" kern="0" noProof="1">
                <a:solidFill>
                  <a:srgbClr val="FFFFFF"/>
                </a:solidFill>
                <a:latin typeface="微软雅黑" panose="020B0503020204020204" pitchFamily="34" charset="-122"/>
                <a:ea typeface="微软雅黑" panose="020B0503020204020204" pitchFamily="34" charset="-122"/>
                <a:cs typeface="Arial" panose="020B0604020202020204" pitchFamily="34" charset="0"/>
              </a:endParaRPr>
            </a:p>
            <a:p>
              <a:pPr algn="ctr" fontAlgn="auto">
                <a:spcBef>
                  <a:spcPts val="0"/>
                </a:spcBef>
                <a:spcAft>
                  <a:spcPts val="0"/>
                </a:spcAft>
                <a:defRPr/>
              </a:pPr>
              <a:r>
                <a:rPr lang="en-US" sz="1400" kern="0" noProof="1">
                  <a:solidFill>
                    <a:srgbClr val="FFFFFF"/>
                  </a:solidFill>
                  <a:latin typeface="微软雅黑" panose="020B0503020204020204" pitchFamily="34" charset="-122"/>
                  <a:ea typeface="微软雅黑" panose="020B0503020204020204" pitchFamily="34" charset="-122"/>
                  <a:cs typeface="Arial" panose="020B0604020202020204" pitchFamily="34" charset="0"/>
                </a:rPr>
                <a:t>Go ahead and replace it with your own text.</a:t>
              </a:r>
              <a:endParaRPr lang="da-DK" sz="1400" kern="0" dirty="0">
                <a:solidFill>
                  <a:srgbClr val="FFFFFF"/>
                </a:solidFill>
                <a:latin typeface="微软雅黑" panose="020B0503020204020204" pitchFamily="34" charset="-122"/>
                <a:ea typeface="微软雅黑" panose="020B0503020204020204" pitchFamily="34" charset="-122"/>
              </a:endParaRPr>
            </a:p>
          </p:txBody>
        </p:sp>
        <p:grpSp>
          <p:nvGrpSpPr>
            <p:cNvPr id="29" name="Gruppe 91"/>
            <p:cNvGrpSpPr/>
            <p:nvPr/>
          </p:nvGrpSpPr>
          <p:grpSpPr bwMode="auto">
            <a:xfrm>
              <a:off x="6454437" y="1874338"/>
              <a:ext cx="1779415" cy="1776993"/>
              <a:chOff x="1085860" y="2920232"/>
              <a:chExt cx="1413547" cy="1413777"/>
            </a:xfrm>
          </p:grpSpPr>
          <p:sp>
            <p:nvSpPr>
              <p:cNvPr id="34" name="Ellipse 44"/>
              <p:cNvSpPr/>
              <p:nvPr/>
            </p:nvSpPr>
            <p:spPr bwMode="auto">
              <a:xfrm rot="21052097">
                <a:off x="1086039" y="2920493"/>
                <a:ext cx="1413684" cy="1413315"/>
              </a:xfrm>
              <a:prstGeom prst="ellipse">
                <a:avLst/>
              </a:prstGeom>
              <a:solidFill>
                <a:srgbClr val="C00000"/>
              </a:solidFill>
              <a:ln w="9525" cap="flat" cmpd="sng" algn="ctr">
                <a:noFill/>
                <a:prstDash val="solid"/>
              </a:ln>
              <a:effectLst/>
            </p:spPr>
            <p:txBody>
              <a:bodyPr anchor="ctr"/>
              <a:lstStyle/>
              <a:p>
                <a:pPr algn="ctr" fontAlgn="auto">
                  <a:spcBef>
                    <a:spcPts val="0"/>
                  </a:spcBef>
                  <a:spcAft>
                    <a:spcPts val="0"/>
                  </a:spcAft>
                  <a:defRPr/>
                </a:pPr>
                <a:endParaRPr lang="en-US" kern="0" dirty="0">
                  <a:solidFill>
                    <a:srgbClr val="FFFFFF"/>
                  </a:solidFill>
                  <a:latin typeface="微软雅黑" panose="020B0503020204020204" pitchFamily="34" charset="-122"/>
                  <a:ea typeface="微软雅黑" panose="020B0503020204020204" pitchFamily="34" charset="-122"/>
                </a:endParaRPr>
              </a:p>
            </p:txBody>
          </p:sp>
          <p:sp>
            <p:nvSpPr>
              <p:cNvPr id="35" name="Ellipse 45"/>
              <p:cNvSpPr>
                <a:spLocks noChangeArrowheads="1"/>
              </p:cNvSpPr>
              <p:nvPr/>
            </p:nvSpPr>
            <p:spPr bwMode="auto">
              <a:xfrm>
                <a:off x="1286553" y="2949542"/>
                <a:ext cx="1025267" cy="767914"/>
              </a:xfrm>
              <a:prstGeom prst="ellipse">
                <a:avLst/>
              </a:prstGeom>
              <a:gradFill rotWithShape="1">
                <a:gsLst>
                  <a:gs pos="0">
                    <a:srgbClr val="FFFFFF">
                      <a:alpha val="0"/>
                    </a:srgbClr>
                  </a:gs>
                  <a:gs pos="100000">
                    <a:srgbClr val="FFFCF9">
                      <a:alpha val="76999"/>
                    </a:srgbClr>
                  </a:gs>
                </a:gsLst>
                <a:lin ang="16200000"/>
              </a:gradFill>
              <a:ln w="9525" algn="ctr">
                <a:noFill/>
                <a:round/>
              </a:ln>
            </p:spPr>
            <p:txBody>
              <a:bodyPr anchor="ctr"/>
              <a:lstStyle/>
              <a:p>
                <a:pPr algn="ctr" fontAlgn="auto">
                  <a:spcBef>
                    <a:spcPts val="0"/>
                  </a:spcBef>
                  <a:spcAft>
                    <a:spcPts val="0"/>
                  </a:spcAft>
                  <a:defRPr/>
                </a:pPr>
                <a:endParaRPr lang="en-US" kern="0" dirty="0">
                  <a:solidFill>
                    <a:srgbClr val="FFFFFF"/>
                  </a:solidFill>
                  <a:latin typeface="微软雅黑" panose="020B0503020204020204" pitchFamily="34" charset="-122"/>
                  <a:ea typeface="微软雅黑" panose="020B0503020204020204" pitchFamily="34" charset="-122"/>
                </a:endParaRPr>
              </a:p>
            </p:txBody>
          </p:sp>
          <p:sp>
            <p:nvSpPr>
              <p:cNvPr id="36" name="Måne 31"/>
              <p:cNvSpPr/>
              <p:nvPr/>
            </p:nvSpPr>
            <p:spPr bwMode="auto">
              <a:xfrm rot="16200000">
                <a:off x="1486022" y="3317578"/>
                <a:ext cx="622396" cy="1372317"/>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lvl1pPr eaLnBrk="0" hangingPunct="0">
                  <a:defRPr sz="2400">
                    <a:solidFill>
                      <a:schemeClr val="tx1"/>
                    </a:solidFill>
                    <a:latin typeface="Arial" panose="020B0604020202020204" pitchFamily="34" charset="0"/>
                    <a:ea typeface="MS PGothic" panose="020B0600070205080204" charset="-128"/>
                  </a:defRPr>
                </a:lvl1pPr>
                <a:lvl2pPr marL="37931725" indent="-37474525" eaLnBrk="0" hangingPunct="0">
                  <a:defRPr sz="2400">
                    <a:solidFill>
                      <a:schemeClr val="tx1"/>
                    </a:solidFill>
                    <a:latin typeface="Arial" panose="020B0604020202020204" pitchFamily="34" charset="0"/>
                    <a:ea typeface="MS PGothic" panose="020B0600070205080204" charset="-128"/>
                  </a:defRPr>
                </a:lvl2pPr>
                <a:lvl3pPr eaLnBrk="0" hangingPunct="0">
                  <a:defRPr sz="2400">
                    <a:solidFill>
                      <a:schemeClr val="tx1"/>
                    </a:solidFill>
                    <a:latin typeface="Arial" panose="020B0604020202020204" pitchFamily="34" charset="0"/>
                    <a:ea typeface="MS PGothic" panose="020B0600070205080204" charset="-128"/>
                  </a:defRPr>
                </a:lvl3pPr>
                <a:lvl4pPr eaLnBrk="0" hangingPunct="0">
                  <a:defRPr sz="2400">
                    <a:solidFill>
                      <a:schemeClr val="tx1"/>
                    </a:solidFill>
                    <a:latin typeface="Arial" panose="020B0604020202020204" pitchFamily="34" charset="0"/>
                    <a:ea typeface="MS PGothic" panose="020B0600070205080204" charset="-128"/>
                  </a:defRPr>
                </a:lvl4pPr>
                <a:lvl5pPr eaLnBrk="0" hangingPunct="0">
                  <a:defRPr sz="2400">
                    <a:solidFill>
                      <a:schemeClr val="tx1"/>
                    </a:solidFill>
                    <a:latin typeface="Arial" panose="020B0604020202020204" pitchFamily="34" charset="0"/>
                    <a:ea typeface="MS PGothic" panose="020B060007020508020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algn="ctr" eaLnBrk="1" fontAlgn="auto" hangingPunct="1">
                  <a:spcBef>
                    <a:spcPts val="0"/>
                  </a:spcBef>
                  <a:spcAft>
                    <a:spcPts val="0"/>
                  </a:spcAft>
                  <a:defRPr/>
                </a:pPr>
                <a:endParaRPr lang="en-US" sz="1800" kern="0" dirty="0">
                  <a:solidFill>
                    <a:srgbClr val="FFFFFF"/>
                  </a:solidFill>
                  <a:latin typeface="微软雅黑" panose="020B0503020204020204" pitchFamily="34" charset="-122"/>
                </a:endParaRPr>
              </a:p>
            </p:txBody>
          </p:sp>
        </p:grpSp>
        <p:sp>
          <p:nvSpPr>
            <p:cNvPr id="30" name="Rektangel 76"/>
            <p:cNvSpPr>
              <a:spLocks noChangeArrowheads="1"/>
            </p:cNvSpPr>
            <p:nvPr/>
          </p:nvSpPr>
          <p:spPr bwMode="auto">
            <a:xfrm>
              <a:off x="6459200" y="2562769"/>
              <a:ext cx="17544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fontAlgn="auto">
                <a:spcBef>
                  <a:spcPts val="0"/>
                </a:spcBef>
                <a:spcAft>
                  <a:spcPts val="600"/>
                </a:spcAft>
                <a:defRPr/>
              </a:pPr>
              <a:r>
                <a:rPr lang="zh-CN" altLang="en-US" sz="2000" b="1" kern="0" noProof="1">
                  <a:solidFill>
                    <a:srgbClr val="FFFFFF"/>
                  </a:solidFill>
                  <a:latin typeface="微软雅黑" panose="020B0503020204020204" pitchFamily="34" charset="-122"/>
                  <a:ea typeface="微软雅黑" panose="020B0503020204020204" pitchFamily="34" charset="-122"/>
                  <a:cs typeface="Arial" panose="020B0604020202020204" pitchFamily="34" charset="0"/>
                </a:rPr>
                <a:t>输入文字内容</a:t>
              </a:r>
              <a:endParaRPr lang="en-US" altLang="zh-CN" sz="2000" b="1" kern="0" noProof="1">
                <a:solidFill>
                  <a:srgbClr val="FFFFFF"/>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1" name="Donut 10"/>
            <p:cNvSpPr>
              <a:spLocks noChangeArrowheads="1"/>
            </p:cNvSpPr>
            <p:nvPr/>
          </p:nvSpPr>
          <p:spPr bwMode="auto">
            <a:xfrm>
              <a:off x="6099062" y="1511128"/>
              <a:ext cx="2490788" cy="2497138"/>
            </a:xfrm>
            <a:custGeom>
              <a:avLst/>
              <a:gdLst>
                <a:gd name="T0" fmla="*/ 1245394 w 2490788"/>
                <a:gd name="T1" fmla="*/ 0 h 2496999"/>
                <a:gd name="T2" fmla="*/ 364767 w 2490788"/>
                <a:gd name="T3" fmla="*/ 365677 h 2496999"/>
                <a:gd name="T4" fmla="*/ 0 w 2490788"/>
                <a:gd name="T5" fmla="*/ 1248500 h 2496999"/>
                <a:gd name="T6" fmla="*/ 364767 w 2490788"/>
                <a:gd name="T7" fmla="*/ 2131322 h 2496999"/>
                <a:gd name="T8" fmla="*/ 1245394 w 2490788"/>
                <a:gd name="T9" fmla="*/ 2496999 h 2496999"/>
                <a:gd name="T10" fmla="*/ 2126021 w 2490788"/>
                <a:gd name="T11" fmla="*/ 2131322 h 2496999"/>
                <a:gd name="T12" fmla="*/ 2490788 w 2490788"/>
                <a:gd name="T13" fmla="*/ 1248500 h 2496999"/>
                <a:gd name="T14" fmla="*/ 2126021 w 2490788"/>
                <a:gd name="T15" fmla="*/ 365677 h 2496999"/>
                <a:gd name="T16" fmla="*/ 3 60000 65536"/>
                <a:gd name="T17" fmla="*/ 3 60000 65536"/>
                <a:gd name="T18" fmla="*/ 2 60000 65536"/>
                <a:gd name="T19" fmla="*/ 1 60000 65536"/>
                <a:gd name="T20" fmla="*/ 1 60000 65536"/>
                <a:gd name="T21" fmla="*/ 1 60000 65536"/>
                <a:gd name="T22" fmla="*/ 0 60000 65536"/>
                <a:gd name="T23" fmla="*/ 3 60000 65536"/>
                <a:gd name="T24" fmla="*/ 364767 w 2490788"/>
                <a:gd name="T25" fmla="*/ 365677 h 2496999"/>
                <a:gd name="T26" fmla="*/ 2126021 w 2490788"/>
                <a:gd name="T27" fmla="*/ 2131322 h 249699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90788" h="2496999">
                  <a:moveTo>
                    <a:pt x="0" y="1248500"/>
                  </a:moveTo>
                  <a:lnTo>
                    <a:pt x="0" y="1248500"/>
                  </a:lnTo>
                  <a:cubicBezTo>
                    <a:pt x="0" y="558972"/>
                    <a:pt x="557581" y="0"/>
                    <a:pt x="1245393" y="0"/>
                  </a:cubicBezTo>
                  <a:cubicBezTo>
                    <a:pt x="1933206" y="0"/>
                    <a:pt x="2490788" y="558972"/>
                    <a:pt x="2490788" y="1248500"/>
                  </a:cubicBezTo>
                  <a:cubicBezTo>
                    <a:pt x="2490788" y="1938027"/>
                    <a:pt x="1933206" y="2496999"/>
                    <a:pt x="1245394" y="2497000"/>
                  </a:cubicBezTo>
                  <a:cubicBezTo>
                    <a:pt x="557581" y="2497000"/>
                    <a:pt x="0" y="1938027"/>
                    <a:pt x="0" y="1248500"/>
                  </a:cubicBezTo>
                  <a:close/>
                  <a:moveTo>
                    <a:pt x="315259" y="1248500"/>
                  </a:moveTo>
                  <a:lnTo>
                    <a:pt x="315259" y="1248500"/>
                  </a:lnTo>
                  <a:cubicBezTo>
                    <a:pt x="315259" y="1763914"/>
                    <a:pt x="731694" y="2181739"/>
                    <a:pt x="1245393" y="2181740"/>
                  </a:cubicBezTo>
                  <a:lnTo>
                    <a:pt x="1245394" y="2181740"/>
                  </a:lnTo>
                  <a:cubicBezTo>
                    <a:pt x="1759093" y="2181739"/>
                    <a:pt x="2175529" y="1763914"/>
                    <a:pt x="2175529" y="1248500"/>
                  </a:cubicBezTo>
                  <a:cubicBezTo>
                    <a:pt x="2175529" y="733085"/>
                    <a:pt x="1759093" y="315260"/>
                    <a:pt x="1245394" y="315260"/>
                  </a:cubicBezTo>
                  <a:lnTo>
                    <a:pt x="1245393" y="315260"/>
                  </a:lnTo>
                  <a:cubicBezTo>
                    <a:pt x="731694" y="315260"/>
                    <a:pt x="315259" y="733085"/>
                    <a:pt x="315259" y="1248499"/>
                  </a:cubicBezTo>
                  <a:close/>
                </a:path>
              </a:pathLst>
            </a:custGeom>
            <a:solidFill>
              <a:srgbClr val="C00000"/>
            </a:solidFill>
            <a:ln w="9525">
              <a:noFill/>
              <a:miter lim="800000"/>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endParaRPr lang="zh-CN" altLang="zh-CN" kern="0" dirty="0">
                <a:solidFill>
                  <a:sysClr val="windowText" lastClr="000000"/>
                </a:solidFill>
                <a:latin typeface="微软雅黑" panose="020B0503020204020204" pitchFamily="34" charset="-122"/>
                <a:ea typeface="微软雅黑" panose="020B0503020204020204" pitchFamily="34" charset="-122"/>
              </a:endParaRPr>
            </a:p>
          </p:txBody>
        </p:sp>
        <p:sp>
          <p:nvSpPr>
            <p:cNvPr id="32" name="Rektangel 76"/>
            <p:cNvSpPr>
              <a:spLocks noChangeArrowheads="1"/>
            </p:cNvSpPr>
            <p:nvPr/>
          </p:nvSpPr>
          <p:spPr bwMode="auto">
            <a:xfrm>
              <a:off x="6486161" y="1511128"/>
              <a:ext cx="1754475" cy="307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fontAlgn="auto">
                <a:spcBef>
                  <a:spcPts val="0"/>
                </a:spcBef>
                <a:spcAft>
                  <a:spcPts val="600"/>
                </a:spcAft>
                <a:defRPr/>
              </a:pPr>
              <a:endParaRPr lang="en-US" sz="1400" b="1" kern="0" noProof="1">
                <a:solidFill>
                  <a:srgbClr val="FFFFFF"/>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3" name="Rektangel 76"/>
            <p:cNvSpPr>
              <a:spLocks noChangeArrowheads="1"/>
            </p:cNvSpPr>
            <p:nvPr/>
          </p:nvSpPr>
          <p:spPr bwMode="auto">
            <a:xfrm>
              <a:off x="6486161" y="3704116"/>
              <a:ext cx="1754475" cy="307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fontAlgn="auto">
                <a:spcBef>
                  <a:spcPts val="0"/>
                </a:spcBef>
                <a:spcAft>
                  <a:spcPts val="600"/>
                </a:spcAft>
                <a:defRPr/>
              </a:pPr>
              <a:endParaRPr lang="en-US" sz="1400" b="1" kern="0" noProof="1">
                <a:solidFill>
                  <a:srgbClr val="FFFFFF"/>
                </a:solidFill>
                <a:latin typeface="微软雅黑" panose="020B0503020204020204" pitchFamily="34" charset="-122"/>
                <a:ea typeface="微软雅黑" panose="020B0503020204020204" pitchFamily="34" charset="-122"/>
                <a:cs typeface="Arial" panose="020B0604020202020204" pitchFamily="34" charset="0"/>
              </a:endParaRPr>
            </a:p>
          </p:txBody>
        </p:sp>
      </p:grpSp>
      <p:pic>
        <p:nvPicPr>
          <p:cNvPr id="40" name="图片 3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52398" y="151425"/>
            <a:ext cx="876093" cy="617939"/>
          </a:xfrm>
          <a:prstGeom prst="rect">
            <a:avLst/>
          </a:prstGeom>
        </p:spPr>
      </p:pic>
      <p:sp>
        <p:nvSpPr>
          <p:cNvPr id="41" name="TextBox 40"/>
          <p:cNvSpPr txBox="1"/>
          <p:nvPr/>
        </p:nvSpPr>
        <p:spPr>
          <a:xfrm>
            <a:off x="1222263" y="339502"/>
            <a:ext cx="2492990" cy="369332"/>
          </a:xfrm>
          <a:prstGeom prst="rect">
            <a:avLst/>
          </a:prstGeom>
          <a:noFill/>
        </p:spPr>
        <p:txBody>
          <a:bodyPr wrap="none" rtlCol="0">
            <a:spAutoFit/>
          </a:bodyPr>
          <a:lstStyle/>
          <a:p>
            <a:r>
              <a:rPr lang="zh-CN" altLang="en-US" b="1" dirty="0">
                <a:solidFill>
                  <a:schemeClr val="bg1">
                    <a:lumMod val="95000"/>
                  </a:schemeClr>
                </a:solidFill>
                <a:latin typeface="微软雅黑" panose="020B0503020204020204" pitchFamily="34" charset="-122"/>
                <a:ea typeface="微软雅黑" panose="020B0503020204020204" pitchFamily="34" charset="-122"/>
              </a:rPr>
              <a:t>点击此处输入你的内容</a:t>
            </a:r>
            <a:endParaRPr lang="zh-CN" altLang="en-US" b="1"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Scale>
                                      <p:cBhvr>
                                        <p:cTn id="7" dur="1000" decel="50000" fill="hold">
                                          <p:stCondLst>
                                            <p:cond delay="0"/>
                                          </p:stCondLst>
                                        </p:cTn>
                                        <p:tgtEl>
                                          <p:spTgt spid="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2"/>
                                        </p:tgtEl>
                                        <p:attrNameLst>
                                          <p:attrName>ppt_x</p:attrName>
                                          <p:attrName>ppt_y</p:attrName>
                                        </p:attrNameLst>
                                      </p:cBhvr>
                                    </p:animMotion>
                                    <p:animEffect transition="in" filter="fade">
                                      <p:cBhvr>
                                        <p:cTn id="9" dur="1000"/>
                                        <p:tgtEl>
                                          <p:spTgt spid="2"/>
                                        </p:tgtEl>
                                      </p:cBhvr>
                                    </p:animEffect>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0-#ppt_w/2"/>
                                          </p:val>
                                        </p:tav>
                                        <p:tav tm="100000">
                                          <p:val>
                                            <p:strVal val="#ppt_x"/>
                                          </p:val>
                                        </p:tav>
                                      </p:tavLst>
                                    </p:anim>
                                    <p:anim calcmode="lin" valueType="num">
                                      <p:cBhvr additive="base">
                                        <p:cTn id="14" dur="500" fill="hold"/>
                                        <p:tgtEl>
                                          <p:spTgt spid="14"/>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52" presetClass="entr" presetSubtype="0" fill="hold" nodeType="afterEffect">
                                  <p:stCondLst>
                                    <p:cond delay="0"/>
                                  </p:stCondLst>
                                  <p:childTnLst>
                                    <p:set>
                                      <p:cBhvr>
                                        <p:cTn id="17" dur="1" fill="hold">
                                          <p:stCondLst>
                                            <p:cond delay="0"/>
                                          </p:stCondLst>
                                        </p:cTn>
                                        <p:tgtEl>
                                          <p:spTgt spid="15"/>
                                        </p:tgtEl>
                                        <p:attrNameLst>
                                          <p:attrName>style.visibility</p:attrName>
                                        </p:attrNameLst>
                                      </p:cBhvr>
                                      <p:to>
                                        <p:strVal val="visible"/>
                                      </p:to>
                                    </p:set>
                                    <p:animScale>
                                      <p:cBhvr>
                                        <p:cTn id="18" dur="1000" decel="50000" fill="hold">
                                          <p:stCondLst>
                                            <p:cond delay="0"/>
                                          </p:stCondLst>
                                        </p:cTn>
                                        <p:tgtEl>
                                          <p:spTgt spid="1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9" dur="1000" decel="50000" fill="hold">
                                          <p:stCondLst>
                                            <p:cond delay="0"/>
                                          </p:stCondLst>
                                        </p:cTn>
                                        <p:tgtEl>
                                          <p:spTgt spid="15"/>
                                        </p:tgtEl>
                                        <p:attrNameLst>
                                          <p:attrName>ppt_x</p:attrName>
                                          <p:attrName>ppt_y</p:attrName>
                                        </p:attrNameLst>
                                      </p:cBhvr>
                                    </p:animMotion>
                                    <p:animEffect transition="in" filter="fade">
                                      <p:cBhvr>
                                        <p:cTn id="20" dur="1000"/>
                                        <p:tgtEl>
                                          <p:spTgt spid="15"/>
                                        </p:tgtEl>
                                      </p:cBhvr>
                                    </p:animEffect>
                                  </p:childTnLst>
                                </p:cTn>
                              </p:par>
                            </p:childTnLst>
                          </p:cTn>
                        </p:par>
                        <p:par>
                          <p:cTn id="21" fill="hold">
                            <p:stCondLst>
                              <p:cond delay="2500"/>
                            </p:stCondLst>
                            <p:childTnLst>
                              <p:par>
                                <p:cTn id="22" presetID="2" presetClass="entr" presetSubtype="8"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 calcmode="lin" valueType="num">
                                      <p:cBhvr additive="base">
                                        <p:cTn id="24" dur="500" fill="hold"/>
                                        <p:tgtEl>
                                          <p:spTgt spid="26"/>
                                        </p:tgtEl>
                                        <p:attrNameLst>
                                          <p:attrName>ppt_x</p:attrName>
                                        </p:attrNameLst>
                                      </p:cBhvr>
                                      <p:tavLst>
                                        <p:tav tm="0">
                                          <p:val>
                                            <p:strVal val="0-#ppt_w/2"/>
                                          </p:val>
                                        </p:tav>
                                        <p:tav tm="100000">
                                          <p:val>
                                            <p:strVal val="#ppt_x"/>
                                          </p:val>
                                        </p:tav>
                                      </p:tavLst>
                                    </p:anim>
                                    <p:anim calcmode="lin" valueType="num">
                                      <p:cBhvr additive="base">
                                        <p:cTn id="25" dur="500" fill="hold"/>
                                        <p:tgtEl>
                                          <p:spTgt spid="26"/>
                                        </p:tgtEl>
                                        <p:attrNameLst>
                                          <p:attrName>ppt_y</p:attrName>
                                        </p:attrNameLst>
                                      </p:cBhvr>
                                      <p:tavLst>
                                        <p:tav tm="0">
                                          <p:val>
                                            <p:strVal val="#ppt_y"/>
                                          </p:val>
                                        </p:tav>
                                        <p:tav tm="100000">
                                          <p:val>
                                            <p:strVal val="#ppt_y"/>
                                          </p:val>
                                        </p:tav>
                                      </p:tavLst>
                                    </p:anim>
                                  </p:childTnLst>
                                </p:cTn>
                              </p:par>
                            </p:childTnLst>
                          </p:cTn>
                        </p:par>
                        <p:par>
                          <p:cTn id="26" fill="hold">
                            <p:stCondLst>
                              <p:cond delay="3000"/>
                            </p:stCondLst>
                            <p:childTnLst>
                              <p:par>
                                <p:cTn id="27" presetID="52" presetClass="entr" presetSubtype="0" fill="hold" nodeType="afterEffect">
                                  <p:stCondLst>
                                    <p:cond delay="0"/>
                                  </p:stCondLst>
                                  <p:childTnLst>
                                    <p:set>
                                      <p:cBhvr>
                                        <p:cTn id="28" dur="1" fill="hold">
                                          <p:stCondLst>
                                            <p:cond delay="0"/>
                                          </p:stCondLst>
                                        </p:cTn>
                                        <p:tgtEl>
                                          <p:spTgt spid="27"/>
                                        </p:tgtEl>
                                        <p:attrNameLst>
                                          <p:attrName>style.visibility</p:attrName>
                                        </p:attrNameLst>
                                      </p:cBhvr>
                                      <p:to>
                                        <p:strVal val="visible"/>
                                      </p:to>
                                    </p:set>
                                    <p:animScale>
                                      <p:cBhvr>
                                        <p:cTn id="29" dur="1000" decel="50000" fill="hold">
                                          <p:stCondLst>
                                            <p:cond delay="0"/>
                                          </p:stCondLst>
                                        </p:cTn>
                                        <p:tgtEl>
                                          <p:spTgt spid="2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0" dur="1000" decel="50000" fill="hold">
                                          <p:stCondLst>
                                            <p:cond delay="0"/>
                                          </p:stCondLst>
                                        </p:cTn>
                                        <p:tgtEl>
                                          <p:spTgt spid="27"/>
                                        </p:tgtEl>
                                        <p:attrNameLst>
                                          <p:attrName>ppt_x</p:attrName>
                                          <p:attrName>ppt_y</p:attrName>
                                        </p:attrNameLst>
                                      </p:cBhvr>
                                    </p:animMotion>
                                    <p:animEffect transition="in" filter="fade">
                                      <p:cBhvr>
                                        <p:cTn id="31"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2"/>
          <p:cNvPicPr>
            <a:picLocks noChangeAspect="1" noChangeArrowheads="1"/>
          </p:cNvPicPr>
          <p:nvPr/>
        </p:nvPicPr>
        <p:blipFill>
          <a:blip r:embed="rId1" cstate="print">
            <a:extLst>
              <a:ext uri="{28A0092B-C50C-407E-A947-70E740481C1C}">
                <a14:useLocalDpi xmlns:a14="http://schemas.microsoft.com/office/drawing/2010/main" val="0"/>
              </a:ext>
            </a:extLst>
          </a:blip>
          <a:srcRect l="12784" r="13425" b="3401"/>
          <a:stretch>
            <a:fillRect/>
          </a:stretch>
        </p:blipFill>
        <p:spPr bwMode="auto">
          <a:xfrm>
            <a:off x="2580085" y="1257845"/>
            <a:ext cx="3982640" cy="318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11"/>
          <p:cNvGrpSpPr/>
          <p:nvPr/>
        </p:nvGrpSpPr>
        <p:grpSpPr bwMode="auto">
          <a:xfrm>
            <a:off x="558478" y="1627261"/>
            <a:ext cx="2053828" cy="540544"/>
            <a:chOff x="0" y="0"/>
            <a:chExt cx="2738624" cy="720080"/>
          </a:xfrm>
        </p:grpSpPr>
        <p:sp>
          <p:nvSpPr>
            <p:cNvPr id="4" name="矩形 22"/>
            <p:cNvSpPr>
              <a:spLocks noChangeArrowheads="1"/>
            </p:cNvSpPr>
            <p:nvPr/>
          </p:nvSpPr>
          <p:spPr bwMode="auto">
            <a:xfrm>
              <a:off x="0" y="0"/>
              <a:ext cx="834912" cy="720080"/>
            </a:xfrm>
            <a:prstGeom prst="rect">
              <a:avLst/>
            </a:prstGeom>
            <a:solidFill>
              <a:srgbClr val="C00000"/>
            </a:solidFill>
            <a:ln w="12700" cap="flat" cmpd="sng">
              <a:solidFill>
                <a:srgbClr val="E5255A"/>
              </a:solidFill>
              <a:beve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 name="矩形 23"/>
            <p:cNvSpPr>
              <a:spLocks noChangeArrowheads="1"/>
            </p:cNvSpPr>
            <p:nvPr/>
          </p:nvSpPr>
          <p:spPr bwMode="auto">
            <a:xfrm>
              <a:off x="834912" y="0"/>
              <a:ext cx="1800200" cy="720080"/>
            </a:xfrm>
            <a:prstGeom prst="rect">
              <a:avLst/>
            </a:prstGeom>
            <a:solidFill>
              <a:srgbClr val="50576A"/>
            </a:solidFill>
            <a:ln w="12700" cap="flat" cmpd="sng">
              <a:solidFill>
                <a:srgbClr val="50576A"/>
              </a:solidFill>
              <a:beve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 name="文本框 24"/>
            <p:cNvSpPr>
              <a:spLocks noChangeArrowheads="1"/>
            </p:cNvSpPr>
            <p:nvPr/>
          </p:nvSpPr>
          <p:spPr bwMode="auto">
            <a:xfrm>
              <a:off x="866416" y="144596"/>
              <a:ext cx="1872208" cy="45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8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单击此处添加标题单击此</a:t>
              </a:r>
              <a:endParaRPr lang="en-US" sz="8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8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处添加标题单击此处添加</a:t>
              </a:r>
              <a:endParaRPr lang="en-US" sz="8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7" name="图片 2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694" y="63230"/>
              <a:ext cx="609524" cy="609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 name="Group 16"/>
          <p:cNvGrpSpPr/>
          <p:nvPr/>
        </p:nvGrpSpPr>
        <p:grpSpPr bwMode="auto">
          <a:xfrm>
            <a:off x="573955" y="2322586"/>
            <a:ext cx="2053829" cy="540544"/>
            <a:chOff x="0" y="0"/>
            <a:chExt cx="2738624" cy="720080"/>
          </a:xfrm>
        </p:grpSpPr>
        <p:grpSp>
          <p:nvGrpSpPr>
            <p:cNvPr id="9" name="Group 17"/>
            <p:cNvGrpSpPr/>
            <p:nvPr/>
          </p:nvGrpSpPr>
          <p:grpSpPr bwMode="auto">
            <a:xfrm>
              <a:off x="0" y="0"/>
              <a:ext cx="2738624" cy="720080"/>
              <a:chOff x="0" y="0"/>
              <a:chExt cx="2738624" cy="720080"/>
            </a:xfrm>
          </p:grpSpPr>
          <p:sp>
            <p:nvSpPr>
              <p:cNvPr id="11" name="矩形 29"/>
              <p:cNvSpPr>
                <a:spLocks noChangeArrowheads="1"/>
              </p:cNvSpPr>
              <p:nvPr/>
            </p:nvSpPr>
            <p:spPr bwMode="auto">
              <a:xfrm>
                <a:off x="0" y="0"/>
                <a:ext cx="834912" cy="720080"/>
              </a:xfrm>
              <a:prstGeom prst="rect">
                <a:avLst/>
              </a:prstGeom>
              <a:solidFill>
                <a:srgbClr val="C00000"/>
              </a:solidFill>
              <a:ln w="12700" cap="flat" cmpd="sng">
                <a:solidFill>
                  <a:srgbClr val="E5255A"/>
                </a:solidFill>
                <a:beve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2" name="矩形 30"/>
              <p:cNvSpPr>
                <a:spLocks noChangeArrowheads="1"/>
              </p:cNvSpPr>
              <p:nvPr/>
            </p:nvSpPr>
            <p:spPr bwMode="auto">
              <a:xfrm>
                <a:off x="834912" y="0"/>
                <a:ext cx="1800200" cy="720080"/>
              </a:xfrm>
              <a:prstGeom prst="rect">
                <a:avLst/>
              </a:prstGeom>
              <a:solidFill>
                <a:srgbClr val="50576A"/>
              </a:solidFill>
              <a:ln w="12700" cap="flat" cmpd="sng">
                <a:solidFill>
                  <a:srgbClr val="50576A"/>
                </a:solidFill>
                <a:beve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3" name="文本框 31"/>
              <p:cNvSpPr>
                <a:spLocks noChangeArrowheads="1"/>
              </p:cNvSpPr>
              <p:nvPr/>
            </p:nvSpPr>
            <p:spPr bwMode="auto">
              <a:xfrm>
                <a:off x="866416" y="144596"/>
                <a:ext cx="1872208" cy="45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8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单击此处添加标题单击此</a:t>
                </a:r>
                <a:endParaRPr lang="en-US" sz="8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8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处添加标题单击此处添加</a:t>
                </a:r>
                <a:endParaRPr lang="en-US" sz="8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10" name="图片 2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1209" y="144596"/>
              <a:ext cx="492120" cy="492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 name="Group 22"/>
          <p:cNvGrpSpPr/>
          <p:nvPr/>
        </p:nvGrpSpPr>
        <p:grpSpPr bwMode="auto">
          <a:xfrm>
            <a:off x="554905" y="3022673"/>
            <a:ext cx="2053829" cy="539354"/>
            <a:chOff x="0" y="0"/>
            <a:chExt cx="2738624" cy="720080"/>
          </a:xfrm>
        </p:grpSpPr>
        <p:grpSp>
          <p:nvGrpSpPr>
            <p:cNvPr id="15" name="Group 23"/>
            <p:cNvGrpSpPr/>
            <p:nvPr/>
          </p:nvGrpSpPr>
          <p:grpSpPr bwMode="auto">
            <a:xfrm>
              <a:off x="0" y="0"/>
              <a:ext cx="2738624" cy="720080"/>
              <a:chOff x="0" y="0"/>
              <a:chExt cx="2738624" cy="720080"/>
            </a:xfrm>
          </p:grpSpPr>
          <p:sp>
            <p:nvSpPr>
              <p:cNvPr id="17" name="矩形 35"/>
              <p:cNvSpPr>
                <a:spLocks noChangeArrowheads="1"/>
              </p:cNvSpPr>
              <p:nvPr/>
            </p:nvSpPr>
            <p:spPr bwMode="auto">
              <a:xfrm>
                <a:off x="0" y="0"/>
                <a:ext cx="834912" cy="720080"/>
              </a:xfrm>
              <a:prstGeom prst="rect">
                <a:avLst/>
              </a:prstGeom>
              <a:solidFill>
                <a:srgbClr val="C00000"/>
              </a:solidFill>
              <a:ln w="12700" cap="flat" cmpd="sng">
                <a:solidFill>
                  <a:srgbClr val="E5255A"/>
                </a:solidFill>
                <a:beve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8" name="矩形 36"/>
              <p:cNvSpPr>
                <a:spLocks noChangeArrowheads="1"/>
              </p:cNvSpPr>
              <p:nvPr/>
            </p:nvSpPr>
            <p:spPr bwMode="auto">
              <a:xfrm>
                <a:off x="834912" y="0"/>
                <a:ext cx="1800200" cy="720080"/>
              </a:xfrm>
              <a:prstGeom prst="rect">
                <a:avLst/>
              </a:prstGeom>
              <a:solidFill>
                <a:srgbClr val="50576A"/>
              </a:solidFill>
              <a:ln w="12700" cap="flat" cmpd="sng">
                <a:solidFill>
                  <a:srgbClr val="50576A"/>
                </a:solidFill>
                <a:beve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9" name="文本框 37"/>
              <p:cNvSpPr>
                <a:spLocks noChangeArrowheads="1"/>
              </p:cNvSpPr>
              <p:nvPr/>
            </p:nvSpPr>
            <p:spPr bwMode="auto">
              <a:xfrm>
                <a:off x="866416" y="144596"/>
                <a:ext cx="1872208" cy="451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8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单击此处添加标题单击此</a:t>
                </a:r>
                <a:endParaRPr lang="en-US" sz="8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8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处添加标题单击此处添加</a:t>
                </a:r>
                <a:endParaRPr lang="en-US" sz="8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16" name="图片 3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006" y="88845"/>
              <a:ext cx="542387" cy="54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 name="Group 28"/>
          <p:cNvGrpSpPr/>
          <p:nvPr/>
        </p:nvGrpSpPr>
        <p:grpSpPr bwMode="auto">
          <a:xfrm>
            <a:off x="6661422" y="1633214"/>
            <a:ext cx="1994297" cy="540544"/>
            <a:chOff x="0" y="0"/>
            <a:chExt cx="2658399" cy="720080"/>
          </a:xfrm>
        </p:grpSpPr>
        <p:grpSp>
          <p:nvGrpSpPr>
            <p:cNvPr id="21" name="Group 29"/>
            <p:cNvGrpSpPr/>
            <p:nvPr/>
          </p:nvGrpSpPr>
          <p:grpSpPr bwMode="auto">
            <a:xfrm>
              <a:off x="0" y="0"/>
              <a:ext cx="2658399" cy="720080"/>
              <a:chOff x="0" y="0"/>
              <a:chExt cx="2658399" cy="720080"/>
            </a:xfrm>
          </p:grpSpPr>
          <p:sp>
            <p:nvSpPr>
              <p:cNvPr id="23" name="矩形 41"/>
              <p:cNvSpPr>
                <a:spLocks noChangeArrowheads="1"/>
              </p:cNvSpPr>
              <p:nvPr/>
            </p:nvSpPr>
            <p:spPr bwMode="auto">
              <a:xfrm>
                <a:off x="1823487" y="0"/>
                <a:ext cx="834912" cy="720080"/>
              </a:xfrm>
              <a:prstGeom prst="rect">
                <a:avLst/>
              </a:prstGeom>
              <a:solidFill>
                <a:srgbClr val="C00000"/>
              </a:solidFill>
              <a:ln w="12700" cap="flat" cmpd="sng">
                <a:solidFill>
                  <a:srgbClr val="E5255A"/>
                </a:solidFill>
                <a:beve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4" name="矩形 42"/>
              <p:cNvSpPr>
                <a:spLocks noChangeArrowheads="1"/>
              </p:cNvSpPr>
              <p:nvPr/>
            </p:nvSpPr>
            <p:spPr bwMode="auto">
              <a:xfrm>
                <a:off x="0" y="0"/>
                <a:ext cx="1800200" cy="720080"/>
              </a:xfrm>
              <a:prstGeom prst="rect">
                <a:avLst/>
              </a:prstGeom>
              <a:solidFill>
                <a:srgbClr val="50576A"/>
              </a:solidFill>
              <a:ln w="12700" cap="flat" cmpd="sng">
                <a:solidFill>
                  <a:srgbClr val="50576A"/>
                </a:solidFill>
                <a:beve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5" name="文本框 43"/>
              <p:cNvSpPr>
                <a:spLocks noChangeArrowheads="1"/>
              </p:cNvSpPr>
              <p:nvPr/>
            </p:nvSpPr>
            <p:spPr bwMode="auto">
              <a:xfrm>
                <a:off x="31504" y="144596"/>
                <a:ext cx="1872209" cy="45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8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单击此处添加标题单击此</a:t>
                </a:r>
                <a:endParaRPr lang="en-US" sz="8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8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处添加标题单击此处添加</a:t>
                </a:r>
                <a:endParaRPr lang="en-US" sz="8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22" name="图片 4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18579" y="119869"/>
              <a:ext cx="524953" cy="524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6" name="Group 34"/>
          <p:cNvGrpSpPr/>
          <p:nvPr/>
        </p:nvGrpSpPr>
        <p:grpSpPr bwMode="auto">
          <a:xfrm>
            <a:off x="6660232" y="2322586"/>
            <a:ext cx="1993106" cy="540544"/>
            <a:chOff x="0" y="0"/>
            <a:chExt cx="2658399" cy="720080"/>
          </a:xfrm>
        </p:grpSpPr>
        <p:grpSp>
          <p:nvGrpSpPr>
            <p:cNvPr id="27" name="Group 35"/>
            <p:cNvGrpSpPr/>
            <p:nvPr/>
          </p:nvGrpSpPr>
          <p:grpSpPr bwMode="auto">
            <a:xfrm>
              <a:off x="0" y="0"/>
              <a:ext cx="2658399" cy="720080"/>
              <a:chOff x="0" y="0"/>
              <a:chExt cx="2658399" cy="720080"/>
            </a:xfrm>
          </p:grpSpPr>
          <p:sp>
            <p:nvSpPr>
              <p:cNvPr id="29" name="矩形 47"/>
              <p:cNvSpPr>
                <a:spLocks noChangeArrowheads="1"/>
              </p:cNvSpPr>
              <p:nvPr/>
            </p:nvSpPr>
            <p:spPr bwMode="auto">
              <a:xfrm>
                <a:off x="1823487" y="0"/>
                <a:ext cx="834912" cy="720080"/>
              </a:xfrm>
              <a:prstGeom prst="rect">
                <a:avLst/>
              </a:prstGeom>
              <a:solidFill>
                <a:srgbClr val="C00000"/>
              </a:solidFill>
              <a:ln w="12700" cap="flat" cmpd="sng">
                <a:solidFill>
                  <a:srgbClr val="E5255A"/>
                </a:solidFill>
                <a:beve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 name="矩形 48"/>
              <p:cNvSpPr>
                <a:spLocks noChangeArrowheads="1"/>
              </p:cNvSpPr>
              <p:nvPr/>
            </p:nvSpPr>
            <p:spPr bwMode="auto">
              <a:xfrm>
                <a:off x="0" y="0"/>
                <a:ext cx="1800200" cy="720080"/>
              </a:xfrm>
              <a:prstGeom prst="rect">
                <a:avLst/>
              </a:prstGeom>
              <a:solidFill>
                <a:srgbClr val="50576A"/>
              </a:solidFill>
              <a:ln w="12700" cap="flat" cmpd="sng">
                <a:solidFill>
                  <a:srgbClr val="50576A"/>
                </a:solidFill>
                <a:beve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1" name="文本框 49"/>
              <p:cNvSpPr>
                <a:spLocks noChangeArrowheads="1"/>
              </p:cNvSpPr>
              <p:nvPr/>
            </p:nvSpPr>
            <p:spPr bwMode="auto">
              <a:xfrm>
                <a:off x="31504" y="144596"/>
                <a:ext cx="1872208" cy="45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8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单击此处添加标题单击此</a:t>
                </a:r>
                <a:endParaRPr lang="en-US" sz="8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8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处添加标题单击此处添加</a:t>
                </a:r>
                <a:endParaRPr lang="en-US" sz="8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28" name="图片 4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69886" y="90047"/>
              <a:ext cx="562802" cy="555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2" name="Group 40"/>
          <p:cNvGrpSpPr/>
          <p:nvPr/>
        </p:nvGrpSpPr>
        <p:grpSpPr bwMode="auto">
          <a:xfrm>
            <a:off x="6660232" y="3011958"/>
            <a:ext cx="1993106" cy="539353"/>
            <a:chOff x="0" y="0"/>
            <a:chExt cx="2658399" cy="720080"/>
          </a:xfrm>
        </p:grpSpPr>
        <p:sp>
          <p:nvSpPr>
            <p:cNvPr id="33" name="矩形 51"/>
            <p:cNvSpPr>
              <a:spLocks noChangeArrowheads="1"/>
            </p:cNvSpPr>
            <p:nvPr/>
          </p:nvSpPr>
          <p:spPr bwMode="auto">
            <a:xfrm>
              <a:off x="1823487" y="0"/>
              <a:ext cx="834912" cy="720080"/>
            </a:xfrm>
            <a:prstGeom prst="rect">
              <a:avLst/>
            </a:prstGeom>
            <a:solidFill>
              <a:srgbClr val="C00000"/>
            </a:solidFill>
            <a:ln w="12700" cap="flat" cmpd="sng">
              <a:solidFill>
                <a:srgbClr val="E5255A"/>
              </a:solidFill>
              <a:beve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4" name="矩形 52"/>
            <p:cNvSpPr>
              <a:spLocks noChangeArrowheads="1"/>
            </p:cNvSpPr>
            <p:nvPr/>
          </p:nvSpPr>
          <p:spPr bwMode="auto">
            <a:xfrm>
              <a:off x="0" y="0"/>
              <a:ext cx="1800200" cy="720080"/>
            </a:xfrm>
            <a:prstGeom prst="rect">
              <a:avLst/>
            </a:prstGeom>
            <a:solidFill>
              <a:srgbClr val="50576A"/>
            </a:solidFill>
            <a:ln w="12700" cap="flat" cmpd="sng">
              <a:solidFill>
                <a:srgbClr val="50576A"/>
              </a:solidFill>
              <a:beve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5" name="文本框 53"/>
            <p:cNvSpPr>
              <a:spLocks noChangeArrowheads="1"/>
            </p:cNvSpPr>
            <p:nvPr/>
          </p:nvSpPr>
          <p:spPr bwMode="auto">
            <a:xfrm>
              <a:off x="31504" y="144596"/>
              <a:ext cx="1872208" cy="451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8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单击此处添加标题单击此</a:t>
              </a:r>
              <a:endParaRPr lang="en-US" sz="8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8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处添加标题单击此处添加</a:t>
              </a:r>
              <a:endParaRPr lang="en-US" sz="8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36" name="图片 5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171135" y="3095301"/>
            <a:ext cx="375047" cy="375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图片 8"/>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2951033" y="1627260"/>
            <a:ext cx="3252650" cy="1934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图片 3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52398" y="151425"/>
            <a:ext cx="876093" cy="617939"/>
          </a:xfrm>
          <a:prstGeom prst="rect">
            <a:avLst/>
          </a:prstGeom>
        </p:spPr>
      </p:pic>
      <p:sp>
        <p:nvSpPr>
          <p:cNvPr id="40" name="TextBox 39"/>
          <p:cNvSpPr txBox="1"/>
          <p:nvPr/>
        </p:nvSpPr>
        <p:spPr>
          <a:xfrm>
            <a:off x="1222263" y="339502"/>
            <a:ext cx="2492990" cy="369332"/>
          </a:xfrm>
          <a:prstGeom prst="rect">
            <a:avLst/>
          </a:prstGeom>
          <a:noFill/>
        </p:spPr>
        <p:txBody>
          <a:bodyPr wrap="none" rtlCol="0">
            <a:spAutoFit/>
          </a:bodyPr>
          <a:lstStyle/>
          <a:p>
            <a:r>
              <a:rPr lang="zh-CN" altLang="en-US" b="1" dirty="0">
                <a:solidFill>
                  <a:schemeClr val="bg1">
                    <a:lumMod val="95000"/>
                  </a:schemeClr>
                </a:solidFill>
                <a:latin typeface="微软雅黑" panose="020B0503020204020204" pitchFamily="34" charset="-122"/>
                <a:ea typeface="微软雅黑" panose="020B0503020204020204" pitchFamily="34" charset="-122"/>
              </a:rPr>
              <a:t>点击此处输入你的内容</a:t>
            </a:r>
            <a:endParaRPr lang="zh-CN" altLang="en-US" b="1"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
          <p:cNvGrpSpPr/>
          <p:nvPr/>
        </p:nvGrpSpPr>
        <p:grpSpPr bwMode="auto">
          <a:xfrm>
            <a:off x="1269954" y="1673327"/>
            <a:ext cx="917972" cy="917972"/>
            <a:chOff x="0" y="0"/>
            <a:chExt cx="1224136" cy="1224136"/>
          </a:xfrm>
        </p:grpSpPr>
        <p:sp>
          <p:nvSpPr>
            <p:cNvPr id="3" name="椭圆 44"/>
            <p:cNvSpPr>
              <a:spLocks noChangeArrowheads="1"/>
            </p:cNvSpPr>
            <p:nvPr/>
          </p:nvSpPr>
          <p:spPr bwMode="auto">
            <a:xfrm>
              <a:off x="0" y="0"/>
              <a:ext cx="1224136" cy="1224136"/>
            </a:xfrm>
            <a:prstGeom prst="ellipse">
              <a:avLst/>
            </a:prstGeom>
            <a:solidFill>
              <a:srgbClr val="C00000"/>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nvGrpSpPr>
            <p:cNvPr id="4" name="Group 8"/>
            <p:cNvGrpSpPr/>
            <p:nvPr/>
          </p:nvGrpSpPr>
          <p:grpSpPr bwMode="auto">
            <a:xfrm>
              <a:off x="455517" y="389024"/>
              <a:ext cx="293688" cy="446088"/>
              <a:chOff x="0" y="0"/>
              <a:chExt cx="293688" cy="446088"/>
            </a:xfrm>
          </p:grpSpPr>
          <p:sp>
            <p:nvSpPr>
              <p:cNvPr id="5" name="Freeform 1016"/>
              <p:cNvSpPr>
                <a:spLocks noChangeArrowheads="1"/>
              </p:cNvSpPr>
              <p:nvPr/>
            </p:nvSpPr>
            <p:spPr bwMode="auto">
              <a:xfrm>
                <a:off x="0" y="0"/>
                <a:ext cx="293688" cy="352425"/>
              </a:xfrm>
              <a:custGeom>
                <a:avLst/>
                <a:gdLst>
                  <a:gd name="T0" fmla="*/ 50 w 50"/>
                  <a:gd name="T1" fmla="*/ 23 h 60"/>
                  <a:gd name="T2" fmla="*/ 25 w 50"/>
                  <a:gd name="T3" fmla="*/ 0 h 60"/>
                  <a:gd name="T4" fmla="*/ 0 w 50"/>
                  <a:gd name="T5" fmla="*/ 23 h 60"/>
                  <a:gd name="T6" fmla="*/ 2 w 50"/>
                  <a:gd name="T7" fmla="*/ 32 h 60"/>
                  <a:gd name="T8" fmla="*/ 2 w 50"/>
                  <a:gd name="T9" fmla="*/ 32 h 60"/>
                  <a:gd name="T10" fmla="*/ 5 w 50"/>
                  <a:gd name="T11" fmla="*/ 36 h 60"/>
                  <a:gd name="T12" fmla="*/ 13 w 50"/>
                  <a:gd name="T13" fmla="*/ 58 h 60"/>
                  <a:gd name="T14" fmla="*/ 17 w 50"/>
                  <a:gd name="T15" fmla="*/ 60 h 60"/>
                  <a:gd name="T16" fmla="*/ 33 w 50"/>
                  <a:gd name="T17" fmla="*/ 60 h 60"/>
                  <a:gd name="T18" fmla="*/ 37 w 50"/>
                  <a:gd name="T19" fmla="*/ 58 h 60"/>
                  <a:gd name="T20" fmla="*/ 45 w 50"/>
                  <a:gd name="T21" fmla="*/ 36 h 60"/>
                  <a:gd name="T22" fmla="*/ 48 w 50"/>
                  <a:gd name="T23" fmla="*/ 32 h 60"/>
                  <a:gd name="T24" fmla="*/ 48 w 50"/>
                  <a:gd name="T25" fmla="*/ 32 h 60"/>
                  <a:gd name="T26" fmla="*/ 48 w 50"/>
                  <a:gd name="T27" fmla="*/ 32 h 60"/>
                  <a:gd name="T28" fmla="*/ 50 w 50"/>
                  <a:gd name="T29" fmla="*/ 23 h 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0"/>
                  <a:gd name="T46" fmla="*/ 0 h 60"/>
                  <a:gd name="T47" fmla="*/ 50 w 50"/>
                  <a:gd name="T48" fmla="*/ 60 h 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0" h="60">
                    <a:moveTo>
                      <a:pt x="50" y="23"/>
                    </a:moveTo>
                    <a:cubicBezTo>
                      <a:pt x="50" y="10"/>
                      <a:pt x="39" y="0"/>
                      <a:pt x="25" y="0"/>
                    </a:cubicBezTo>
                    <a:cubicBezTo>
                      <a:pt x="11" y="0"/>
                      <a:pt x="0" y="10"/>
                      <a:pt x="0" y="23"/>
                    </a:cubicBezTo>
                    <a:cubicBezTo>
                      <a:pt x="0" y="26"/>
                      <a:pt x="1" y="29"/>
                      <a:pt x="2" y="32"/>
                    </a:cubicBezTo>
                    <a:cubicBezTo>
                      <a:pt x="2" y="32"/>
                      <a:pt x="2" y="32"/>
                      <a:pt x="2" y="32"/>
                    </a:cubicBezTo>
                    <a:cubicBezTo>
                      <a:pt x="3" y="33"/>
                      <a:pt x="4" y="35"/>
                      <a:pt x="5" y="36"/>
                    </a:cubicBezTo>
                    <a:cubicBezTo>
                      <a:pt x="9" y="43"/>
                      <a:pt x="13" y="55"/>
                      <a:pt x="13" y="58"/>
                    </a:cubicBezTo>
                    <a:cubicBezTo>
                      <a:pt x="13" y="59"/>
                      <a:pt x="15" y="60"/>
                      <a:pt x="17" y="60"/>
                    </a:cubicBezTo>
                    <a:cubicBezTo>
                      <a:pt x="33" y="60"/>
                      <a:pt x="33" y="60"/>
                      <a:pt x="33" y="60"/>
                    </a:cubicBezTo>
                    <a:cubicBezTo>
                      <a:pt x="35" y="60"/>
                      <a:pt x="37" y="59"/>
                      <a:pt x="37" y="58"/>
                    </a:cubicBezTo>
                    <a:cubicBezTo>
                      <a:pt x="37" y="55"/>
                      <a:pt x="41" y="43"/>
                      <a:pt x="45" y="36"/>
                    </a:cubicBezTo>
                    <a:cubicBezTo>
                      <a:pt x="46" y="35"/>
                      <a:pt x="47" y="33"/>
                      <a:pt x="48" y="32"/>
                    </a:cubicBezTo>
                    <a:cubicBezTo>
                      <a:pt x="48" y="32"/>
                      <a:pt x="48" y="32"/>
                      <a:pt x="48" y="32"/>
                    </a:cubicBezTo>
                    <a:cubicBezTo>
                      <a:pt x="48" y="32"/>
                      <a:pt x="48" y="32"/>
                      <a:pt x="48" y="32"/>
                    </a:cubicBezTo>
                    <a:cubicBezTo>
                      <a:pt x="49" y="29"/>
                      <a:pt x="50" y="26"/>
                      <a:pt x="50" y="23"/>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 name="Freeform 1017"/>
              <p:cNvSpPr>
                <a:spLocks noChangeArrowheads="1"/>
              </p:cNvSpPr>
              <p:nvPr/>
            </p:nvSpPr>
            <p:spPr bwMode="auto">
              <a:xfrm>
                <a:off x="76200" y="376237"/>
                <a:ext cx="141288" cy="22225"/>
              </a:xfrm>
              <a:custGeom>
                <a:avLst/>
                <a:gdLst>
                  <a:gd name="T0" fmla="*/ 24 w 24"/>
                  <a:gd name="T1" fmla="*/ 2 h 4"/>
                  <a:gd name="T2" fmla="*/ 21 w 24"/>
                  <a:gd name="T3" fmla="*/ 0 h 4"/>
                  <a:gd name="T4" fmla="*/ 3 w 24"/>
                  <a:gd name="T5" fmla="*/ 0 h 4"/>
                  <a:gd name="T6" fmla="*/ 0 w 24"/>
                  <a:gd name="T7" fmla="*/ 2 h 4"/>
                  <a:gd name="T8" fmla="*/ 0 w 24"/>
                  <a:gd name="T9" fmla="*/ 2 h 4"/>
                  <a:gd name="T10" fmla="*/ 3 w 24"/>
                  <a:gd name="T11" fmla="*/ 4 h 4"/>
                  <a:gd name="T12" fmla="*/ 21 w 24"/>
                  <a:gd name="T13" fmla="*/ 4 h 4"/>
                  <a:gd name="T14" fmla="*/ 24 w 24"/>
                  <a:gd name="T15" fmla="*/ 2 h 4"/>
                  <a:gd name="T16" fmla="*/ 0 60000 65536"/>
                  <a:gd name="T17" fmla="*/ 0 60000 65536"/>
                  <a:gd name="T18" fmla="*/ 0 60000 65536"/>
                  <a:gd name="T19" fmla="*/ 0 60000 65536"/>
                  <a:gd name="T20" fmla="*/ 0 60000 65536"/>
                  <a:gd name="T21" fmla="*/ 0 60000 65536"/>
                  <a:gd name="T22" fmla="*/ 0 60000 65536"/>
                  <a:gd name="T23" fmla="*/ 0 60000 65536"/>
                  <a:gd name="T24" fmla="*/ 0 w 24"/>
                  <a:gd name="T25" fmla="*/ 0 h 4"/>
                  <a:gd name="T26" fmla="*/ 24 w 24"/>
                  <a:gd name="T27" fmla="*/ 4 h 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 h="4">
                    <a:moveTo>
                      <a:pt x="24" y="2"/>
                    </a:moveTo>
                    <a:cubicBezTo>
                      <a:pt x="24" y="1"/>
                      <a:pt x="22" y="0"/>
                      <a:pt x="21" y="0"/>
                    </a:cubicBezTo>
                    <a:cubicBezTo>
                      <a:pt x="3" y="0"/>
                      <a:pt x="3" y="0"/>
                      <a:pt x="3" y="0"/>
                    </a:cubicBezTo>
                    <a:cubicBezTo>
                      <a:pt x="1" y="0"/>
                      <a:pt x="0" y="1"/>
                      <a:pt x="0" y="2"/>
                    </a:cubicBezTo>
                    <a:cubicBezTo>
                      <a:pt x="0" y="2"/>
                      <a:pt x="0" y="2"/>
                      <a:pt x="0" y="2"/>
                    </a:cubicBezTo>
                    <a:cubicBezTo>
                      <a:pt x="0" y="3"/>
                      <a:pt x="1" y="4"/>
                      <a:pt x="3" y="4"/>
                    </a:cubicBezTo>
                    <a:cubicBezTo>
                      <a:pt x="21" y="4"/>
                      <a:pt x="21" y="4"/>
                      <a:pt x="21" y="4"/>
                    </a:cubicBezTo>
                    <a:cubicBezTo>
                      <a:pt x="22" y="4"/>
                      <a:pt x="24" y="3"/>
                      <a:pt x="24" y="2"/>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7" name="Freeform 1018"/>
              <p:cNvSpPr>
                <a:spLocks noChangeArrowheads="1"/>
              </p:cNvSpPr>
              <p:nvPr/>
            </p:nvSpPr>
            <p:spPr bwMode="auto">
              <a:xfrm>
                <a:off x="76200" y="415925"/>
                <a:ext cx="141288" cy="30163"/>
              </a:xfrm>
              <a:custGeom>
                <a:avLst/>
                <a:gdLst>
                  <a:gd name="T0" fmla="*/ 24 w 24"/>
                  <a:gd name="T1" fmla="*/ 2 h 5"/>
                  <a:gd name="T2" fmla="*/ 21 w 24"/>
                  <a:gd name="T3" fmla="*/ 0 h 5"/>
                  <a:gd name="T4" fmla="*/ 3 w 24"/>
                  <a:gd name="T5" fmla="*/ 0 h 5"/>
                  <a:gd name="T6" fmla="*/ 0 w 24"/>
                  <a:gd name="T7" fmla="*/ 2 h 5"/>
                  <a:gd name="T8" fmla="*/ 0 w 24"/>
                  <a:gd name="T9" fmla="*/ 2 h 5"/>
                  <a:gd name="T10" fmla="*/ 3 w 24"/>
                  <a:gd name="T11" fmla="*/ 5 h 5"/>
                  <a:gd name="T12" fmla="*/ 21 w 24"/>
                  <a:gd name="T13" fmla="*/ 5 h 5"/>
                  <a:gd name="T14" fmla="*/ 24 w 24"/>
                  <a:gd name="T15" fmla="*/ 2 h 5"/>
                  <a:gd name="T16" fmla="*/ 0 60000 65536"/>
                  <a:gd name="T17" fmla="*/ 0 60000 65536"/>
                  <a:gd name="T18" fmla="*/ 0 60000 65536"/>
                  <a:gd name="T19" fmla="*/ 0 60000 65536"/>
                  <a:gd name="T20" fmla="*/ 0 60000 65536"/>
                  <a:gd name="T21" fmla="*/ 0 60000 65536"/>
                  <a:gd name="T22" fmla="*/ 0 60000 65536"/>
                  <a:gd name="T23" fmla="*/ 0 60000 65536"/>
                  <a:gd name="T24" fmla="*/ 0 w 24"/>
                  <a:gd name="T25" fmla="*/ 0 h 5"/>
                  <a:gd name="T26" fmla="*/ 24 w 24"/>
                  <a:gd name="T27" fmla="*/ 5 h 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 h="5">
                    <a:moveTo>
                      <a:pt x="24" y="2"/>
                    </a:moveTo>
                    <a:cubicBezTo>
                      <a:pt x="24" y="1"/>
                      <a:pt x="22" y="0"/>
                      <a:pt x="21" y="0"/>
                    </a:cubicBezTo>
                    <a:cubicBezTo>
                      <a:pt x="3" y="0"/>
                      <a:pt x="3" y="0"/>
                      <a:pt x="3" y="0"/>
                    </a:cubicBezTo>
                    <a:cubicBezTo>
                      <a:pt x="1" y="0"/>
                      <a:pt x="0" y="1"/>
                      <a:pt x="0" y="2"/>
                    </a:cubicBezTo>
                    <a:cubicBezTo>
                      <a:pt x="0" y="2"/>
                      <a:pt x="0" y="2"/>
                      <a:pt x="0" y="2"/>
                    </a:cubicBezTo>
                    <a:cubicBezTo>
                      <a:pt x="0" y="4"/>
                      <a:pt x="1" y="5"/>
                      <a:pt x="3" y="5"/>
                    </a:cubicBezTo>
                    <a:cubicBezTo>
                      <a:pt x="21" y="5"/>
                      <a:pt x="21" y="5"/>
                      <a:pt x="21" y="5"/>
                    </a:cubicBezTo>
                    <a:cubicBezTo>
                      <a:pt x="22" y="5"/>
                      <a:pt x="24" y="4"/>
                      <a:pt x="24" y="2"/>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grpSp>
      </p:grpSp>
      <p:grpSp>
        <p:nvGrpSpPr>
          <p:cNvPr id="8" name="Group 12"/>
          <p:cNvGrpSpPr/>
          <p:nvPr/>
        </p:nvGrpSpPr>
        <p:grpSpPr bwMode="auto">
          <a:xfrm>
            <a:off x="2592738" y="1673327"/>
            <a:ext cx="917972" cy="917972"/>
            <a:chOff x="0" y="0"/>
            <a:chExt cx="1224136" cy="1224136"/>
          </a:xfrm>
        </p:grpSpPr>
        <p:sp>
          <p:nvSpPr>
            <p:cNvPr id="9" name="椭圆 50"/>
            <p:cNvSpPr>
              <a:spLocks noChangeArrowheads="1"/>
            </p:cNvSpPr>
            <p:nvPr/>
          </p:nvSpPr>
          <p:spPr bwMode="auto">
            <a:xfrm>
              <a:off x="0" y="0"/>
              <a:ext cx="1224136" cy="1224136"/>
            </a:xfrm>
            <a:prstGeom prst="ellipse">
              <a:avLst/>
            </a:prstGeom>
            <a:solidFill>
              <a:srgbClr val="C00000"/>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 name="Freeform 1001"/>
            <p:cNvSpPr>
              <a:spLocks noEditPoints="1" noChangeArrowheads="1"/>
            </p:cNvSpPr>
            <p:nvPr/>
          </p:nvSpPr>
          <p:spPr bwMode="auto">
            <a:xfrm>
              <a:off x="358172" y="312058"/>
              <a:ext cx="492125" cy="546100"/>
            </a:xfrm>
            <a:custGeom>
              <a:avLst/>
              <a:gdLst>
                <a:gd name="T0" fmla="*/ 56 w 84"/>
                <a:gd name="T1" fmla="*/ 32 h 93"/>
                <a:gd name="T2" fmla="*/ 64 w 84"/>
                <a:gd name="T3" fmla="*/ 14 h 93"/>
                <a:gd name="T4" fmla="*/ 67 w 84"/>
                <a:gd name="T5" fmla="*/ 12 h 93"/>
                <a:gd name="T6" fmla="*/ 65 w 84"/>
                <a:gd name="T7" fmla="*/ 10 h 93"/>
                <a:gd name="T8" fmla="*/ 65 w 84"/>
                <a:gd name="T9" fmla="*/ 10 h 93"/>
                <a:gd name="T10" fmla="*/ 64 w 84"/>
                <a:gd name="T11" fmla="*/ 10 h 93"/>
                <a:gd name="T12" fmla="*/ 63 w 84"/>
                <a:gd name="T13" fmla="*/ 12 h 93"/>
                <a:gd name="T14" fmla="*/ 45 w 84"/>
                <a:gd name="T15" fmla="*/ 28 h 93"/>
                <a:gd name="T16" fmla="*/ 41 w 84"/>
                <a:gd name="T17" fmla="*/ 28 h 93"/>
                <a:gd name="T18" fmla="*/ 40 w 84"/>
                <a:gd name="T19" fmla="*/ 28 h 93"/>
                <a:gd name="T20" fmla="*/ 19 w 84"/>
                <a:gd name="T21" fmla="*/ 2 h 93"/>
                <a:gd name="T22" fmla="*/ 15 w 84"/>
                <a:gd name="T23" fmla="*/ 2 h 93"/>
                <a:gd name="T24" fmla="*/ 17 w 84"/>
                <a:gd name="T25" fmla="*/ 4 h 93"/>
                <a:gd name="T26" fmla="*/ 34 w 84"/>
                <a:gd name="T27" fmla="*/ 29 h 93"/>
                <a:gd name="T28" fmla="*/ 5 w 84"/>
                <a:gd name="T29" fmla="*/ 32 h 93"/>
                <a:gd name="T30" fmla="*/ 0 w 84"/>
                <a:gd name="T31" fmla="*/ 87 h 93"/>
                <a:gd name="T32" fmla="*/ 7 w 84"/>
                <a:gd name="T33" fmla="*/ 92 h 93"/>
                <a:gd name="T34" fmla="*/ 17 w 84"/>
                <a:gd name="T35" fmla="*/ 93 h 93"/>
                <a:gd name="T36" fmla="*/ 67 w 84"/>
                <a:gd name="T37" fmla="*/ 92 h 93"/>
                <a:gd name="T38" fmla="*/ 78 w 84"/>
                <a:gd name="T39" fmla="*/ 93 h 93"/>
                <a:gd name="T40" fmla="*/ 79 w 84"/>
                <a:gd name="T41" fmla="*/ 92 h 93"/>
                <a:gd name="T42" fmla="*/ 84 w 84"/>
                <a:gd name="T43" fmla="*/ 37 h 93"/>
                <a:gd name="T44" fmla="*/ 71 w 84"/>
                <a:gd name="T45" fmla="*/ 80 h 93"/>
                <a:gd name="T46" fmla="*/ 13 w 84"/>
                <a:gd name="T47" fmla="*/ 88 h 93"/>
                <a:gd name="T48" fmla="*/ 4 w 84"/>
                <a:gd name="T49" fmla="*/ 44 h 93"/>
                <a:gd name="T50" fmla="*/ 63 w 84"/>
                <a:gd name="T51" fmla="*/ 36 h 93"/>
                <a:gd name="T52" fmla="*/ 71 w 84"/>
                <a:gd name="T53" fmla="*/ 80 h 93"/>
                <a:gd name="T54" fmla="*/ 74 w 84"/>
                <a:gd name="T55" fmla="*/ 51 h 93"/>
                <a:gd name="T56" fmla="*/ 80 w 84"/>
                <a:gd name="T57" fmla="*/ 51 h 93"/>
                <a:gd name="T58" fmla="*/ 77 w 84"/>
                <a:gd name="T59" fmla="*/ 46 h 93"/>
                <a:gd name="T60" fmla="*/ 77 w 84"/>
                <a:gd name="T61" fmla="*/ 39 h 93"/>
                <a:gd name="T62" fmla="*/ 77 w 84"/>
                <a:gd name="T63" fmla="*/ 46 h 9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84"/>
                <a:gd name="T97" fmla="*/ 0 h 93"/>
                <a:gd name="T98" fmla="*/ 84 w 84"/>
                <a:gd name="T99" fmla="*/ 93 h 9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84" h="93">
                  <a:moveTo>
                    <a:pt x="79" y="32"/>
                  </a:moveTo>
                  <a:cubicBezTo>
                    <a:pt x="56" y="32"/>
                    <a:pt x="56" y="32"/>
                    <a:pt x="56" y="32"/>
                  </a:cubicBezTo>
                  <a:cubicBezTo>
                    <a:pt x="54" y="31"/>
                    <a:pt x="51" y="29"/>
                    <a:pt x="47" y="28"/>
                  </a:cubicBezTo>
                  <a:cubicBezTo>
                    <a:pt x="64" y="14"/>
                    <a:pt x="64" y="14"/>
                    <a:pt x="64" y="14"/>
                  </a:cubicBezTo>
                  <a:cubicBezTo>
                    <a:pt x="64" y="14"/>
                    <a:pt x="64" y="14"/>
                    <a:pt x="65" y="14"/>
                  </a:cubicBezTo>
                  <a:cubicBezTo>
                    <a:pt x="66" y="14"/>
                    <a:pt x="67" y="13"/>
                    <a:pt x="67" y="12"/>
                  </a:cubicBezTo>
                  <a:cubicBezTo>
                    <a:pt x="67" y="11"/>
                    <a:pt x="66" y="10"/>
                    <a:pt x="65" y="10"/>
                  </a:cubicBezTo>
                  <a:cubicBezTo>
                    <a:pt x="65" y="10"/>
                    <a:pt x="65" y="10"/>
                    <a:pt x="65" y="10"/>
                  </a:cubicBezTo>
                  <a:cubicBezTo>
                    <a:pt x="65" y="10"/>
                    <a:pt x="65" y="10"/>
                    <a:pt x="65" y="10"/>
                  </a:cubicBezTo>
                  <a:cubicBezTo>
                    <a:pt x="65" y="10"/>
                    <a:pt x="65" y="10"/>
                    <a:pt x="65" y="10"/>
                  </a:cubicBezTo>
                  <a:cubicBezTo>
                    <a:pt x="65" y="10"/>
                    <a:pt x="64" y="10"/>
                    <a:pt x="64" y="10"/>
                  </a:cubicBezTo>
                  <a:cubicBezTo>
                    <a:pt x="64" y="10"/>
                    <a:pt x="64" y="10"/>
                    <a:pt x="64" y="10"/>
                  </a:cubicBezTo>
                  <a:cubicBezTo>
                    <a:pt x="64" y="10"/>
                    <a:pt x="64" y="10"/>
                    <a:pt x="64" y="10"/>
                  </a:cubicBezTo>
                  <a:cubicBezTo>
                    <a:pt x="63" y="11"/>
                    <a:pt x="63" y="11"/>
                    <a:pt x="63" y="12"/>
                  </a:cubicBezTo>
                  <a:cubicBezTo>
                    <a:pt x="63" y="12"/>
                    <a:pt x="63" y="13"/>
                    <a:pt x="63" y="13"/>
                  </a:cubicBezTo>
                  <a:cubicBezTo>
                    <a:pt x="45" y="28"/>
                    <a:pt x="45" y="28"/>
                    <a:pt x="45" y="28"/>
                  </a:cubicBezTo>
                  <a:cubicBezTo>
                    <a:pt x="44" y="28"/>
                    <a:pt x="43" y="28"/>
                    <a:pt x="41" y="28"/>
                  </a:cubicBezTo>
                  <a:cubicBezTo>
                    <a:pt x="41" y="28"/>
                    <a:pt x="41" y="28"/>
                    <a:pt x="41" y="28"/>
                  </a:cubicBezTo>
                  <a:cubicBezTo>
                    <a:pt x="41" y="28"/>
                    <a:pt x="41" y="28"/>
                    <a:pt x="40" y="28"/>
                  </a:cubicBezTo>
                  <a:cubicBezTo>
                    <a:pt x="40" y="28"/>
                    <a:pt x="40" y="28"/>
                    <a:pt x="40" y="28"/>
                  </a:cubicBezTo>
                  <a:cubicBezTo>
                    <a:pt x="18" y="3"/>
                    <a:pt x="18" y="3"/>
                    <a:pt x="18" y="3"/>
                  </a:cubicBezTo>
                  <a:cubicBezTo>
                    <a:pt x="18" y="3"/>
                    <a:pt x="19" y="3"/>
                    <a:pt x="19" y="2"/>
                  </a:cubicBezTo>
                  <a:cubicBezTo>
                    <a:pt x="19" y="1"/>
                    <a:pt x="18" y="0"/>
                    <a:pt x="17" y="0"/>
                  </a:cubicBezTo>
                  <a:cubicBezTo>
                    <a:pt x="16" y="0"/>
                    <a:pt x="15" y="1"/>
                    <a:pt x="15" y="2"/>
                  </a:cubicBezTo>
                  <a:cubicBezTo>
                    <a:pt x="15" y="3"/>
                    <a:pt x="16" y="4"/>
                    <a:pt x="17" y="4"/>
                  </a:cubicBezTo>
                  <a:cubicBezTo>
                    <a:pt x="17" y="4"/>
                    <a:pt x="17" y="4"/>
                    <a:pt x="17" y="4"/>
                  </a:cubicBezTo>
                  <a:cubicBezTo>
                    <a:pt x="38" y="28"/>
                    <a:pt x="38" y="28"/>
                    <a:pt x="38" y="28"/>
                  </a:cubicBezTo>
                  <a:cubicBezTo>
                    <a:pt x="36" y="28"/>
                    <a:pt x="35" y="28"/>
                    <a:pt x="34" y="29"/>
                  </a:cubicBezTo>
                  <a:cubicBezTo>
                    <a:pt x="31" y="30"/>
                    <a:pt x="28" y="31"/>
                    <a:pt x="27" y="32"/>
                  </a:cubicBezTo>
                  <a:cubicBezTo>
                    <a:pt x="5" y="32"/>
                    <a:pt x="5" y="32"/>
                    <a:pt x="5" y="32"/>
                  </a:cubicBezTo>
                  <a:cubicBezTo>
                    <a:pt x="3" y="32"/>
                    <a:pt x="0" y="34"/>
                    <a:pt x="0" y="37"/>
                  </a:cubicBezTo>
                  <a:cubicBezTo>
                    <a:pt x="0" y="87"/>
                    <a:pt x="0" y="87"/>
                    <a:pt x="0" y="87"/>
                  </a:cubicBezTo>
                  <a:cubicBezTo>
                    <a:pt x="0" y="90"/>
                    <a:pt x="3" y="92"/>
                    <a:pt x="5" y="92"/>
                  </a:cubicBezTo>
                  <a:cubicBezTo>
                    <a:pt x="7" y="92"/>
                    <a:pt x="7" y="92"/>
                    <a:pt x="7" y="92"/>
                  </a:cubicBezTo>
                  <a:cubicBezTo>
                    <a:pt x="7" y="93"/>
                    <a:pt x="7" y="93"/>
                    <a:pt x="7" y="93"/>
                  </a:cubicBezTo>
                  <a:cubicBezTo>
                    <a:pt x="17" y="93"/>
                    <a:pt x="17" y="93"/>
                    <a:pt x="17" y="93"/>
                  </a:cubicBezTo>
                  <a:cubicBezTo>
                    <a:pt x="17" y="92"/>
                    <a:pt x="17" y="92"/>
                    <a:pt x="17" y="92"/>
                  </a:cubicBezTo>
                  <a:cubicBezTo>
                    <a:pt x="67" y="92"/>
                    <a:pt x="67" y="92"/>
                    <a:pt x="67" y="92"/>
                  </a:cubicBezTo>
                  <a:cubicBezTo>
                    <a:pt x="67" y="93"/>
                    <a:pt x="67" y="93"/>
                    <a:pt x="67" y="93"/>
                  </a:cubicBezTo>
                  <a:cubicBezTo>
                    <a:pt x="78" y="93"/>
                    <a:pt x="78" y="93"/>
                    <a:pt x="78" y="93"/>
                  </a:cubicBezTo>
                  <a:cubicBezTo>
                    <a:pt x="78" y="92"/>
                    <a:pt x="78" y="92"/>
                    <a:pt x="78" y="92"/>
                  </a:cubicBezTo>
                  <a:cubicBezTo>
                    <a:pt x="79" y="92"/>
                    <a:pt x="79" y="92"/>
                    <a:pt x="79" y="92"/>
                  </a:cubicBezTo>
                  <a:cubicBezTo>
                    <a:pt x="82" y="92"/>
                    <a:pt x="84" y="90"/>
                    <a:pt x="84" y="87"/>
                  </a:cubicBezTo>
                  <a:cubicBezTo>
                    <a:pt x="84" y="37"/>
                    <a:pt x="84" y="37"/>
                    <a:pt x="84" y="37"/>
                  </a:cubicBezTo>
                  <a:cubicBezTo>
                    <a:pt x="84" y="34"/>
                    <a:pt x="82" y="32"/>
                    <a:pt x="79" y="32"/>
                  </a:cubicBezTo>
                  <a:close/>
                  <a:moveTo>
                    <a:pt x="71" y="80"/>
                  </a:moveTo>
                  <a:cubicBezTo>
                    <a:pt x="71" y="84"/>
                    <a:pt x="67" y="88"/>
                    <a:pt x="63" y="88"/>
                  </a:cubicBezTo>
                  <a:cubicBezTo>
                    <a:pt x="13" y="88"/>
                    <a:pt x="13" y="88"/>
                    <a:pt x="13" y="88"/>
                  </a:cubicBezTo>
                  <a:cubicBezTo>
                    <a:pt x="8" y="88"/>
                    <a:pt x="4" y="84"/>
                    <a:pt x="4" y="80"/>
                  </a:cubicBezTo>
                  <a:cubicBezTo>
                    <a:pt x="4" y="44"/>
                    <a:pt x="4" y="44"/>
                    <a:pt x="4" y="44"/>
                  </a:cubicBezTo>
                  <a:cubicBezTo>
                    <a:pt x="4" y="39"/>
                    <a:pt x="8" y="36"/>
                    <a:pt x="13" y="36"/>
                  </a:cubicBezTo>
                  <a:cubicBezTo>
                    <a:pt x="63" y="36"/>
                    <a:pt x="63" y="36"/>
                    <a:pt x="63" y="36"/>
                  </a:cubicBezTo>
                  <a:cubicBezTo>
                    <a:pt x="67" y="36"/>
                    <a:pt x="71" y="39"/>
                    <a:pt x="71" y="44"/>
                  </a:cubicBezTo>
                  <a:lnTo>
                    <a:pt x="71" y="80"/>
                  </a:lnTo>
                  <a:close/>
                  <a:moveTo>
                    <a:pt x="77" y="54"/>
                  </a:moveTo>
                  <a:cubicBezTo>
                    <a:pt x="75" y="54"/>
                    <a:pt x="74" y="52"/>
                    <a:pt x="74" y="51"/>
                  </a:cubicBezTo>
                  <a:cubicBezTo>
                    <a:pt x="74" y="49"/>
                    <a:pt x="75" y="47"/>
                    <a:pt x="77" y="47"/>
                  </a:cubicBezTo>
                  <a:cubicBezTo>
                    <a:pt x="79" y="47"/>
                    <a:pt x="80" y="49"/>
                    <a:pt x="80" y="51"/>
                  </a:cubicBezTo>
                  <a:cubicBezTo>
                    <a:pt x="80" y="52"/>
                    <a:pt x="79" y="54"/>
                    <a:pt x="77" y="54"/>
                  </a:cubicBezTo>
                  <a:close/>
                  <a:moveTo>
                    <a:pt x="77" y="46"/>
                  </a:moveTo>
                  <a:cubicBezTo>
                    <a:pt x="75" y="46"/>
                    <a:pt x="74" y="44"/>
                    <a:pt x="74" y="43"/>
                  </a:cubicBezTo>
                  <a:cubicBezTo>
                    <a:pt x="74" y="41"/>
                    <a:pt x="75" y="39"/>
                    <a:pt x="77" y="39"/>
                  </a:cubicBezTo>
                  <a:cubicBezTo>
                    <a:pt x="79" y="39"/>
                    <a:pt x="80" y="41"/>
                    <a:pt x="80" y="43"/>
                  </a:cubicBezTo>
                  <a:cubicBezTo>
                    <a:pt x="80" y="44"/>
                    <a:pt x="79" y="46"/>
                    <a:pt x="77" y="46"/>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1200">
                <a:solidFill>
                  <a:srgbClr val="000000"/>
                </a:solidFill>
                <a:latin typeface="Calibri" panose="020F0502020204030204" pitchFamily="34" charset="0"/>
                <a:sym typeface="宋体" panose="02010600030101010101" pitchFamily="2" charset="-122"/>
              </a:endParaRPr>
            </a:p>
          </p:txBody>
        </p:sp>
      </p:grpSp>
      <p:grpSp>
        <p:nvGrpSpPr>
          <p:cNvPr id="11" name="Group 15"/>
          <p:cNvGrpSpPr/>
          <p:nvPr/>
        </p:nvGrpSpPr>
        <p:grpSpPr bwMode="auto">
          <a:xfrm>
            <a:off x="3915522" y="1673327"/>
            <a:ext cx="919163" cy="917972"/>
            <a:chOff x="0" y="0"/>
            <a:chExt cx="1224136" cy="1224136"/>
          </a:xfrm>
        </p:grpSpPr>
        <p:sp>
          <p:nvSpPr>
            <p:cNvPr id="12" name="椭圆 53"/>
            <p:cNvSpPr>
              <a:spLocks noChangeArrowheads="1"/>
            </p:cNvSpPr>
            <p:nvPr/>
          </p:nvSpPr>
          <p:spPr bwMode="auto">
            <a:xfrm>
              <a:off x="0" y="0"/>
              <a:ext cx="1224136" cy="1224136"/>
            </a:xfrm>
            <a:prstGeom prst="ellipse">
              <a:avLst/>
            </a:prstGeom>
            <a:solidFill>
              <a:srgbClr val="C00000"/>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nvGrpSpPr>
            <p:cNvPr id="13" name="Group 17"/>
            <p:cNvGrpSpPr/>
            <p:nvPr/>
          </p:nvGrpSpPr>
          <p:grpSpPr bwMode="auto">
            <a:xfrm>
              <a:off x="358824" y="389024"/>
              <a:ext cx="381000" cy="492126"/>
              <a:chOff x="0" y="0"/>
              <a:chExt cx="381000" cy="492126"/>
            </a:xfrm>
          </p:grpSpPr>
          <p:sp>
            <p:nvSpPr>
              <p:cNvPr id="14" name="Freeform 1011"/>
              <p:cNvSpPr>
                <a:spLocks noChangeArrowheads="1"/>
              </p:cNvSpPr>
              <p:nvPr/>
            </p:nvSpPr>
            <p:spPr bwMode="auto">
              <a:xfrm>
                <a:off x="182562" y="0"/>
                <a:ext cx="46038" cy="111125"/>
              </a:xfrm>
              <a:custGeom>
                <a:avLst/>
                <a:gdLst>
                  <a:gd name="T0" fmla="*/ 8 w 8"/>
                  <a:gd name="T1" fmla="*/ 15 h 19"/>
                  <a:gd name="T2" fmla="*/ 4 w 8"/>
                  <a:gd name="T3" fmla="*/ 19 h 19"/>
                  <a:gd name="T4" fmla="*/ 4 w 8"/>
                  <a:gd name="T5" fmla="*/ 19 h 19"/>
                  <a:gd name="T6" fmla="*/ 0 w 8"/>
                  <a:gd name="T7" fmla="*/ 15 h 19"/>
                  <a:gd name="T8" fmla="*/ 0 w 8"/>
                  <a:gd name="T9" fmla="*/ 5 h 19"/>
                  <a:gd name="T10" fmla="*/ 4 w 8"/>
                  <a:gd name="T11" fmla="*/ 0 h 19"/>
                  <a:gd name="T12" fmla="*/ 4 w 8"/>
                  <a:gd name="T13" fmla="*/ 0 h 19"/>
                  <a:gd name="T14" fmla="*/ 8 w 8"/>
                  <a:gd name="T15" fmla="*/ 5 h 19"/>
                  <a:gd name="T16" fmla="*/ 8 w 8"/>
                  <a:gd name="T17" fmla="*/ 15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
                  <a:gd name="T28" fmla="*/ 0 h 19"/>
                  <a:gd name="T29" fmla="*/ 8 w 8"/>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 h="19">
                    <a:moveTo>
                      <a:pt x="8" y="15"/>
                    </a:moveTo>
                    <a:cubicBezTo>
                      <a:pt x="8" y="17"/>
                      <a:pt x="6" y="19"/>
                      <a:pt x="4" y="19"/>
                    </a:cubicBezTo>
                    <a:cubicBezTo>
                      <a:pt x="4" y="19"/>
                      <a:pt x="4" y="19"/>
                      <a:pt x="4" y="19"/>
                    </a:cubicBezTo>
                    <a:cubicBezTo>
                      <a:pt x="2" y="19"/>
                      <a:pt x="0" y="17"/>
                      <a:pt x="0" y="15"/>
                    </a:cubicBezTo>
                    <a:cubicBezTo>
                      <a:pt x="0" y="5"/>
                      <a:pt x="0" y="5"/>
                      <a:pt x="0" y="5"/>
                    </a:cubicBezTo>
                    <a:cubicBezTo>
                      <a:pt x="0" y="2"/>
                      <a:pt x="2" y="0"/>
                      <a:pt x="4" y="0"/>
                    </a:cubicBezTo>
                    <a:cubicBezTo>
                      <a:pt x="4" y="0"/>
                      <a:pt x="4" y="0"/>
                      <a:pt x="4" y="0"/>
                    </a:cubicBezTo>
                    <a:cubicBezTo>
                      <a:pt x="6" y="0"/>
                      <a:pt x="8" y="2"/>
                      <a:pt x="8" y="5"/>
                    </a:cubicBezTo>
                    <a:lnTo>
                      <a:pt x="8" y="15"/>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1200">
                  <a:solidFill>
                    <a:srgbClr val="000000"/>
                  </a:solidFill>
                  <a:latin typeface="Calibri" panose="020F0502020204030204" pitchFamily="34" charset="0"/>
                  <a:sym typeface="宋体" panose="02010600030101010101" pitchFamily="2" charset="-122"/>
                </a:endParaRPr>
              </a:p>
            </p:txBody>
          </p:sp>
          <p:sp>
            <p:nvSpPr>
              <p:cNvPr id="15" name="Freeform 1012"/>
              <p:cNvSpPr>
                <a:spLocks noChangeArrowheads="1"/>
              </p:cNvSpPr>
              <p:nvPr/>
            </p:nvSpPr>
            <p:spPr bwMode="auto">
              <a:xfrm>
                <a:off x="293687" y="0"/>
                <a:ext cx="52388" cy="111125"/>
              </a:xfrm>
              <a:custGeom>
                <a:avLst/>
                <a:gdLst>
                  <a:gd name="T0" fmla="*/ 9 w 9"/>
                  <a:gd name="T1" fmla="*/ 15 h 19"/>
                  <a:gd name="T2" fmla="*/ 4 w 9"/>
                  <a:gd name="T3" fmla="*/ 19 h 19"/>
                  <a:gd name="T4" fmla="*/ 4 w 9"/>
                  <a:gd name="T5" fmla="*/ 19 h 19"/>
                  <a:gd name="T6" fmla="*/ 0 w 9"/>
                  <a:gd name="T7" fmla="*/ 15 h 19"/>
                  <a:gd name="T8" fmla="*/ 0 w 9"/>
                  <a:gd name="T9" fmla="*/ 5 h 19"/>
                  <a:gd name="T10" fmla="*/ 4 w 9"/>
                  <a:gd name="T11" fmla="*/ 0 h 19"/>
                  <a:gd name="T12" fmla="*/ 4 w 9"/>
                  <a:gd name="T13" fmla="*/ 0 h 19"/>
                  <a:gd name="T14" fmla="*/ 9 w 9"/>
                  <a:gd name="T15" fmla="*/ 5 h 19"/>
                  <a:gd name="T16" fmla="*/ 9 w 9"/>
                  <a:gd name="T17" fmla="*/ 15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
                  <a:gd name="T28" fmla="*/ 0 h 19"/>
                  <a:gd name="T29" fmla="*/ 9 w 9"/>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 h="19">
                    <a:moveTo>
                      <a:pt x="9" y="15"/>
                    </a:moveTo>
                    <a:cubicBezTo>
                      <a:pt x="9" y="17"/>
                      <a:pt x="7" y="19"/>
                      <a:pt x="4" y="19"/>
                    </a:cubicBezTo>
                    <a:cubicBezTo>
                      <a:pt x="4" y="19"/>
                      <a:pt x="4" y="19"/>
                      <a:pt x="4" y="19"/>
                    </a:cubicBezTo>
                    <a:cubicBezTo>
                      <a:pt x="2" y="19"/>
                      <a:pt x="0" y="17"/>
                      <a:pt x="0" y="15"/>
                    </a:cubicBezTo>
                    <a:cubicBezTo>
                      <a:pt x="0" y="5"/>
                      <a:pt x="0" y="5"/>
                      <a:pt x="0" y="5"/>
                    </a:cubicBezTo>
                    <a:cubicBezTo>
                      <a:pt x="0" y="2"/>
                      <a:pt x="2" y="0"/>
                      <a:pt x="4" y="0"/>
                    </a:cubicBezTo>
                    <a:cubicBezTo>
                      <a:pt x="4" y="0"/>
                      <a:pt x="4" y="0"/>
                      <a:pt x="4" y="0"/>
                    </a:cubicBezTo>
                    <a:cubicBezTo>
                      <a:pt x="7" y="0"/>
                      <a:pt x="9" y="2"/>
                      <a:pt x="9" y="5"/>
                    </a:cubicBezTo>
                    <a:lnTo>
                      <a:pt x="9" y="15"/>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1200">
                  <a:solidFill>
                    <a:srgbClr val="000000"/>
                  </a:solidFill>
                  <a:latin typeface="Calibri" panose="020F0502020204030204" pitchFamily="34" charset="0"/>
                  <a:sym typeface="宋体" panose="02010600030101010101" pitchFamily="2" charset="-122"/>
                </a:endParaRPr>
              </a:p>
            </p:txBody>
          </p:sp>
          <p:sp>
            <p:nvSpPr>
              <p:cNvPr id="16" name="Freeform 1013"/>
              <p:cNvSpPr>
                <a:spLocks noChangeArrowheads="1"/>
              </p:cNvSpPr>
              <p:nvPr/>
            </p:nvSpPr>
            <p:spPr bwMode="auto">
              <a:xfrm>
                <a:off x="147637" y="134938"/>
                <a:ext cx="233363" cy="204788"/>
              </a:xfrm>
              <a:custGeom>
                <a:avLst/>
                <a:gdLst>
                  <a:gd name="T0" fmla="*/ 35 w 40"/>
                  <a:gd name="T1" fmla="*/ 0 h 35"/>
                  <a:gd name="T2" fmla="*/ 5 w 40"/>
                  <a:gd name="T3" fmla="*/ 0 h 35"/>
                  <a:gd name="T4" fmla="*/ 0 w 40"/>
                  <a:gd name="T5" fmla="*/ 0 h 35"/>
                  <a:gd name="T6" fmla="*/ 0 w 40"/>
                  <a:gd name="T7" fmla="*/ 4 h 35"/>
                  <a:gd name="T8" fmla="*/ 0 w 40"/>
                  <a:gd name="T9" fmla="*/ 10 h 35"/>
                  <a:gd name="T10" fmla="*/ 0 w 40"/>
                  <a:gd name="T11" fmla="*/ 27 h 35"/>
                  <a:gd name="T12" fmla="*/ 5 w 40"/>
                  <a:gd name="T13" fmla="*/ 31 h 35"/>
                  <a:gd name="T14" fmla="*/ 12 w 40"/>
                  <a:gd name="T15" fmla="*/ 31 h 35"/>
                  <a:gd name="T16" fmla="*/ 16 w 40"/>
                  <a:gd name="T17" fmla="*/ 35 h 35"/>
                  <a:gd name="T18" fmla="*/ 25 w 40"/>
                  <a:gd name="T19" fmla="*/ 35 h 35"/>
                  <a:gd name="T20" fmla="*/ 29 w 40"/>
                  <a:gd name="T21" fmla="*/ 31 h 35"/>
                  <a:gd name="T22" fmla="*/ 35 w 40"/>
                  <a:gd name="T23" fmla="*/ 31 h 35"/>
                  <a:gd name="T24" fmla="*/ 40 w 40"/>
                  <a:gd name="T25" fmla="*/ 27 h 35"/>
                  <a:gd name="T26" fmla="*/ 40 w 40"/>
                  <a:gd name="T27" fmla="*/ 10 h 35"/>
                  <a:gd name="T28" fmla="*/ 40 w 40"/>
                  <a:gd name="T29" fmla="*/ 4 h 35"/>
                  <a:gd name="T30" fmla="*/ 40 w 40"/>
                  <a:gd name="T31" fmla="*/ 0 h 35"/>
                  <a:gd name="T32" fmla="*/ 35 w 40"/>
                  <a:gd name="T33" fmla="*/ 0 h 3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0"/>
                  <a:gd name="T52" fmla="*/ 0 h 35"/>
                  <a:gd name="T53" fmla="*/ 40 w 40"/>
                  <a:gd name="T54" fmla="*/ 35 h 3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0" h="35">
                    <a:moveTo>
                      <a:pt x="35" y="0"/>
                    </a:moveTo>
                    <a:cubicBezTo>
                      <a:pt x="5" y="0"/>
                      <a:pt x="5" y="0"/>
                      <a:pt x="5" y="0"/>
                    </a:cubicBezTo>
                    <a:cubicBezTo>
                      <a:pt x="0" y="0"/>
                      <a:pt x="0" y="0"/>
                      <a:pt x="0" y="0"/>
                    </a:cubicBezTo>
                    <a:cubicBezTo>
                      <a:pt x="0" y="4"/>
                      <a:pt x="0" y="4"/>
                      <a:pt x="0" y="4"/>
                    </a:cubicBezTo>
                    <a:cubicBezTo>
                      <a:pt x="0" y="10"/>
                      <a:pt x="0" y="10"/>
                      <a:pt x="0" y="10"/>
                    </a:cubicBezTo>
                    <a:cubicBezTo>
                      <a:pt x="0" y="27"/>
                      <a:pt x="0" y="27"/>
                      <a:pt x="0" y="27"/>
                    </a:cubicBezTo>
                    <a:cubicBezTo>
                      <a:pt x="0" y="29"/>
                      <a:pt x="2" y="31"/>
                      <a:pt x="5" y="31"/>
                    </a:cubicBezTo>
                    <a:cubicBezTo>
                      <a:pt x="12" y="31"/>
                      <a:pt x="12" y="31"/>
                      <a:pt x="12" y="31"/>
                    </a:cubicBezTo>
                    <a:cubicBezTo>
                      <a:pt x="12" y="33"/>
                      <a:pt x="14" y="35"/>
                      <a:pt x="16" y="35"/>
                    </a:cubicBezTo>
                    <a:cubicBezTo>
                      <a:pt x="25" y="35"/>
                      <a:pt x="25" y="35"/>
                      <a:pt x="25" y="35"/>
                    </a:cubicBezTo>
                    <a:cubicBezTo>
                      <a:pt x="27" y="35"/>
                      <a:pt x="29" y="33"/>
                      <a:pt x="29" y="31"/>
                    </a:cubicBezTo>
                    <a:cubicBezTo>
                      <a:pt x="35" y="31"/>
                      <a:pt x="35" y="31"/>
                      <a:pt x="35" y="31"/>
                    </a:cubicBezTo>
                    <a:cubicBezTo>
                      <a:pt x="38" y="31"/>
                      <a:pt x="40" y="29"/>
                      <a:pt x="40" y="27"/>
                    </a:cubicBezTo>
                    <a:cubicBezTo>
                      <a:pt x="40" y="10"/>
                      <a:pt x="40" y="10"/>
                      <a:pt x="40" y="10"/>
                    </a:cubicBezTo>
                    <a:cubicBezTo>
                      <a:pt x="40" y="4"/>
                      <a:pt x="40" y="4"/>
                      <a:pt x="40" y="4"/>
                    </a:cubicBezTo>
                    <a:cubicBezTo>
                      <a:pt x="40" y="0"/>
                      <a:pt x="40" y="0"/>
                      <a:pt x="40" y="0"/>
                    </a:cubicBezTo>
                    <a:lnTo>
                      <a:pt x="35" y="0"/>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1200">
                  <a:solidFill>
                    <a:srgbClr val="000000"/>
                  </a:solidFill>
                  <a:latin typeface="Calibri" panose="020F0502020204030204" pitchFamily="34" charset="0"/>
                  <a:sym typeface="宋体" panose="02010600030101010101" pitchFamily="2" charset="-122"/>
                </a:endParaRPr>
              </a:p>
            </p:txBody>
          </p:sp>
          <p:sp>
            <p:nvSpPr>
              <p:cNvPr id="17" name="Freeform 1014"/>
              <p:cNvSpPr>
                <a:spLocks noChangeArrowheads="1"/>
              </p:cNvSpPr>
              <p:nvPr/>
            </p:nvSpPr>
            <p:spPr bwMode="auto">
              <a:xfrm>
                <a:off x="0" y="334963"/>
                <a:ext cx="280988" cy="157163"/>
              </a:xfrm>
              <a:custGeom>
                <a:avLst/>
                <a:gdLst>
                  <a:gd name="T0" fmla="*/ 45 w 48"/>
                  <a:gd name="T1" fmla="*/ 2 h 27"/>
                  <a:gd name="T2" fmla="*/ 43 w 48"/>
                  <a:gd name="T3" fmla="*/ 5 h 27"/>
                  <a:gd name="T4" fmla="*/ 43 w 48"/>
                  <a:gd name="T5" fmla="*/ 13 h 27"/>
                  <a:gd name="T6" fmla="*/ 35 w 48"/>
                  <a:gd name="T7" fmla="*/ 21 h 27"/>
                  <a:gd name="T8" fmla="*/ 27 w 48"/>
                  <a:gd name="T9" fmla="*/ 13 h 27"/>
                  <a:gd name="T10" fmla="*/ 13 w 48"/>
                  <a:gd name="T11" fmla="*/ 0 h 27"/>
                  <a:gd name="T12" fmla="*/ 0 w 48"/>
                  <a:gd name="T13" fmla="*/ 13 h 27"/>
                  <a:gd name="T14" fmla="*/ 3 w 48"/>
                  <a:gd name="T15" fmla="*/ 16 h 27"/>
                  <a:gd name="T16" fmla="*/ 6 w 48"/>
                  <a:gd name="T17" fmla="*/ 13 h 27"/>
                  <a:gd name="T18" fmla="*/ 13 w 48"/>
                  <a:gd name="T19" fmla="*/ 5 h 27"/>
                  <a:gd name="T20" fmla="*/ 21 w 48"/>
                  <a:gd name="T21" fmla="*/ 13 h 27"/>
                  <a:gd name="T22" fmla="*/ 35 w 48"/>
                  <a:gd name="T23" fmla="*/ 27 h 27"/>
                  <a:gd name="T24" fmla="*/ 48 w 48"/>
                  <a:gd name="T25" fmla="*/ 13 h 27"/>
                  <a:gd name="T26" fmla="*/ 48 w 48"/>
                  <a:gd name="T27" fmla="*/ 5 h 27"/>
                  <a:gd name="T28" fmla="*/ 45 w 48"/>
                  <a:gd name="T29" fmla="*/ 2 h 2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8"/>
                  <a:gd name="T46" fmla="*/ 0 h 27"/>
                  <a:gd name="T47" fmla="*/ 48 w 48"/>
                  <a:gd name="T48" fmla="*/ 27 h 2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8" h="27">
                    <a:moveTo>
                      <a:pt x="45" y="2"/>
                    </a:moveTo>
                    <a:cubicBezTo>
                      <a:pt x="44" y="2"/>
                      <a:pt x="43" y="3"/>
                      <a:pt x="43" y="5"/>
                    </a:cubicBezTo>
                    <a:cubicBezTo>
                      <a:pt x="43" y="13"/>
                      <a:pt x="43" y="13"/>
                      <a:pt x="43" y="13"/>
                    </a:cubicBezTo>
                    <a:cubicBezTo>
                      <a:pt x="43" y="18"/>
                      <a:pt x="39" y="21"/>
                      <a:pt x="35" y="21"/>
                    </a:cubicBezTo>
                    <a:cubicBezTo>
                      <a:pt x="30" y="21"/>
                      <a:pt x="27" y="18"/>
                      <a:pt x="27" y="13"/>
                    </a:cubicBezTo>
                    <a:cubicBezTo>
                      <a:pt x="27" y="6"/>
                      <a:pt x="21" y="0"/>
                      <a:pt x="13" y="0"/>
                    </a:cubicBezTo>
                    <a:cubicBezTo>
                      <a:pt x="6" y="0"/>
                      <a:pt x="0" y="6"/>
                      <a:pt x="0" y="13"/>
                    </a:cubicBezTo>
                    <a:cubicBezTo>
                      <a:pt x="0" y="15"/>
                      <a:pt x="1" y="16"/>
                      <a:pt x="3" y="16"/>
                    </a:cubicBezTo>
                    <a:cubicBezTo>
                      <a:pt x="4" y="16"/>
                      <a:pt x="6" y="15"/>
                      <a:pt x="6" y="13"/>
                    </a:cubicBezTo>
                    <a:cubicBezTo>
                      <a:pt x="6" y="9"/>
                      <a:pt x="9" y="5"/>
                      <a:pt x="13" y="5"/>
                    </a:cubicBezTo>
                    <a:cubicBezTo>
                      <a:pt x="18" y="5"/>
                      <a:pt x="21" y="9"/>
                      <a:pt x="21" y="13"/>
                    </a:cubicBezTo>
                    <a:cubicBezTo>
                      <a:pt x="21" y="21"/>
                      <a:pt x="27" y="27"/>
                      <a:pt x="35" y="27"/>
                    </a:cubicBezTo>
                    <a:cubicBezTo>
                      <a:pt x="42" y="27"/>
                      <a:pt x="48" y="21"/>
                      <a:pt x="48" y="13"/>
                    </a:cubicBezTo>
                    <a:cubicBezTo>
                      <a:pt x="48" y="5"/>
                      <a:pt x="48" y="5"/>
                      <a:pt x="48" y="5"/>
                    </a:cubicBezTo>
                    <a:cubicBezTo>
                      <a:pt x="48" y="3"/>
                      <a:pt x="47" y="2"/>
                      <a:pt x="45" y="2"/>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1200">
                  <a:solidFill>
                    <a:srgbClr val="000000"/>
                  </a:solidFill>
                  <a:latin typeface="Calibri" panose="020F0502020204030204" pitchFamily="34" charset="0"/>
                  <a:sym typeface="宋体" panose="02010600030101010101" pitchFamily="2" charset="-122"/>
                </a:endParaRPr>
              </a:p>
            </p:txBody>
          </p:sp>
        </p:grpSp>
      </p:grpSp>
      <p:grpSp>
        <p:nvGrpSpPr>
          <p:cNvPr id="18" name="Group 22"/>
          <p:cNvGrpSpPr/>
          <p:nvPr/>
        </p:nvGrpSpPr>
        <p:grpSpPr bwMode="auto">
          <a:xfrm>
            <a:off x="5239498" y="1660229"/>
            <a:ext cx="917972" cy="917972"/>
            <a:chOff x="0" y="0"/>
            <a:chExt cx="1224136" cy="1224136"/>
          </a:xfrm>
        </p:grpSpPr>
        <p:sp>
          <p:nvSpPr>
            <p:cNvPr id="19" name="椭圆 60"/>
            <p:cNvSpPr>
              <a:spLocks noChangeArrowheads="1"/>
            </p:cNvSpPr>
            <p:nvPr/>
          </p:nvSpPr>
          <p:spPr bwMode="auto">
            <a:xfrm>
              <a:off x="0" y="0"/>
              <a:ext cx="1224136" cy="1224136"/>
            </a:xfrm>
            <a:prstGeom prst="ellipse">
              <a:avLst/>
            </a:prstGeom>
            <a:solidFill>
              <a:srgbClr val="C00000"/>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0" name="Freeform 1015"/>
            <p:cNvSpPr>
              <a:spLocks noChangeArrowheads="1"/>
            </p:cNvSpPr>
            <p:nvPr/>
          </p:nvSpPr>
          <p:spPr bwMode="auto">
            <a:xfrm>
              <a:off x="377672" y="461202"/>
              <a:ext cx="457200" cy="415925"/>
            </a:xfrm>
            <a:custGeom>
              <a:avLst/>
              <a:gdLst>
                <a:gd name="T0" fmla="*/ 1 w 78"/>
                <a:gd name="T1" fmla="*/ 69 h 71"/>
                <a:gd name="T2" fmla="*/ 5 w 78"/>
                <a:gd name="T3" fmla="*/ 70 h 71"/>
                <a:gd name="T4" fmla="*/ 14 w 78"/>
                <a:gd name="T5" fmla="*/ 55 h 71"/>
                <a:gd name="T6" fmla="*/ 49 w 78"/>
                <a:gd name="T7" fmla="*/ 48 h 71"/>
                <a:gd name="T8" fmla="*/ 78 w 78"/>
                <a:gd name="T9" fmla="*/ 0 h 71"/>
                <a:gd name="T10" fmla="*/ 10 w 78"/>
                <a:gd name="T11" fmla="*/ 53 h 71"/>
                <a:gd name="T12" fmla="*/ 42 w 78"/>
                <a:gd name="T13" fmla="*/ 21 h 71"/>
                <a:gd name="T14" fmla="*/ 1 w 78"/>
                <a:gd name="T15" fmla="*/ 69 h 71"/>
                <a:gd name="T16" fmla="*/ 0 60000 65536"/>
                <a:gd name="T17" fmla="*/ 0 60000 65536"/>
                <a:gd name="T18" fmla="*/ 0 60000 65536"/>
                <a:gd name="T19" fmla="*/ 0 60000 65536"/>
                <a:gd name="T20" fmla="*/ 0 60000 65536"/>
                <a:gd name="T21" fmla="*/ 0 60000 65536"/>
                <a:gd name="T22" fmla="*/ 0 60000 65536"/>
                <a:gd name="T23" fmla="*/ 0 60000 65536"/>
                <a:gd name="T24" fmla="*/ 0 w 78"/>
                <a:gd name="T25" fmla="*/ 0 h 71"/>
                <a:gd name="T26" fmla="*/ 78 w 78"/>
                <a:gd name="T27" fmla="*/ 71 h 7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8" h="71">
                  <a:moveTo>
                    <a:pt x="1" y="69"/>
                  </a:moveTo>
                  <a:cubicBezTo>
                    <a:pt x="1" y="69"/>
                    <a:pt x="0" y="71"/>
                    <a:pt x="5" y="70"/>
                  </a:cubicBezTo>
                  <a:cubicBezTo>
                    <a:pt x="4" y="67"/>
                    <a:pt x="14" y="55"/>
                    <a:pt x="14" y="55"/>
                  </a:cubicBezTo>
                  <a:cubicBezTo>
                    <a:pt x="14" y="55"/>
                    <a:pt x="32" y="67"/>
                    <a:pt x="49" y="48"/>
                  </a:cubicBezTo>
                  <a:cubicBezTo>
                    <a:pt x="66" y="29"/>
                    <a:pt x="54" y="13"/>
                    <a:pt x="78" y="0"/>
                  </a:cubicBezTo>
                  <a:cubicBezTo>
                    <a:pt x="21" y="12"/>
                    <a:pt x="9" y="30"/>
                    <a:pt x="10" y="53"/>
                  </a:cubicBezTo>
                  <a:cubicBezTo>
                    <a:pt x="15" y="42"/>
                    <a:pt x="29" y="27"/>
                    <a:pt x="42" y="21"/>
                  </a:cubicBezTo>
                  <a:cubicBezTo>
                    <a:pt x="21" y="36"/>
                    <a:pt x="7" y="58"/>
                    <a:pt x="1" y="69"/>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grpSp>
      <p:grpSp>
        <p:nvGrpSpPr>
          <p:cNvPr id="21" name="Group 25"/>
          <p:cNvGrpSpPr/>
          <p:nvPr/>
        </p:nvGrpSpPr>
        <p:grpSpPr bwMode="auto">
          <a:xfrm>
            <a:off x="6562281" y="1673327"/>
            <a:ext cx="917972" cy="917972"/>
            <a:chOff x="0" y="0"/>
            <a:chExt cx="1224136" cy="1224136"/>
          </a:xfrm>
        </p:grpSpPr>
        <p:sp>
          <p:nvSpPr>
            <p:cNvPr id="22" name="椭圆 63"/>
            <p:cNvSpPr>
              <a:spLocks noChangeArrowheads="1"/>
            </p:cNvSpPr>
            <p:nvPr/>
          </p:nvSpPr>
          <p:spPr bwMode="auto">
            <a:xfrm>
              <a:off x="0" y="0"/>
              <a:ext cx="1224136" cy="1224136"/>
            </a:xfrm>
            <a:prstGeom prst="ellipse">
              <a:avLst/>
            </a:prstGeom>
            <a:solidFill>
              <a:srgbClr val="C00000"/>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nvGrpSpPr>
            <p:cNvPr id="23" name="Group 27"/>
            <p:cNvGrpSpPr/>
            <p:nvPr/>
          </p:nvGrpSpPr>
          <p:grpSpPr bwMode="auto">
            <a:xfrm>
              <a:off x="402004" y="462692"/>
              <a:ext cx="415398" cy="303451"/>
              <a:chOff x="0" y="0"/>
              <a:chExt cx="685800" cy="400050"/>
            </a:xfrm>
          </p:grpSpPr>
          <p:sp>
            <p:nvSpPr>
              <p:cNvPr id="24" name="Freeform 8"/>
              <p:cNvSpPr>
                <a:spLocks noChangeArrowheads="1"/>
              </p:cNvSpPr>
              <p:nvPr/>
            </p:nvSpPr>
            <p:spPr bwMode="auto">
              <a:xfrm>
                <a:off x="0" y="365125"/>
                <a:ext cx="685800" cy="34925"/>
              </a:xfrm>
              <a:custGeom>
                <a:avLst/>
                <a:gdLst>
                  <a:gd name="T0" fmla="*/ 117 w 117"/>
                  <a:gd name="T1" fmla="*/ 5 h 6"/>
                  <a:gd name="T2" fmla="*/ 115 w 117"/>
                  <a:gd name="T3" fmla="*/ 6 h 6"/>
                  <a:gd name="T4" fmla="*/ 2 w 117"/>
                  <a:gd name="T5" fmla="*/ 6 h 6"/>
                  <a:gd name="T6" fmla="*/ 0 w 117"/>
                  <a:gd name="T7" fmla="*/ 5 h 6"/>
                  <a:gd name="T8" fmla="*/ 0 w 117"/>
                  <a:gd name="T9" fmla="*/ 1 h 6"/>
                  <a:gd name="T10" fmla="*/ 2 w 117"/>
                  <a:gd name="T11" fmla="*/ 0 h 6"/>
                  <a:gd name="T12" fmla="*/ 115 w 117"/>
                  <a:gd name="T13" fmla="*/ 0 h 6"/>
                  <a:gd name="T14" fmla="*/ 117 w 117"/>
                  <a:gd name="T15" fmla="*/ 1 h 6"/>
                  <a:gd name="T16" fmla="*/ 117 w 117"/>
                  <a:gd name="T17" fmla="*/ 5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7"/>
                  <a:gd name="T28" fmla="*/ 0 h 6"/>
                  <a:gd name="T29" fmla="*/ 117 w 117"/>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7" h="6">
                    <a:moveTo>
                      <a:pt x="117" y="5"/>
                    </a:moveTo>
                    <a:cubicBezTo>
                      <a:pt x="117" y="6"/>
                      <a:pt x="116" y="6"/>
                      <a:pt x="115" y="6"/>
                    </a:cubicBezTo>
                    <a:cubicBezTo>
                      <a:pt x="2" y="6"/>
                      <a:pt x="2" y="6"/>
                      <a:pt x="2" y="6"/>
                    </a:cubicBezTo>
                    <a:cubicBezTo>
                      <a:pt x="1" y="6"/>
                      <a:pt x="0" y="6"/>
                      <a:pt x="0" y="5"/>
                    </a:cubicBezTo>
                    <a:cubicBezTo>
                      <a:pt x="0" y="1"/>
                      <a:pt x="0" y="1"/>
                      <a:pt x="0" y="1"/>
                    </a:cubicBezTo>
                    <a:cubicBezTo>
                      <a:pt x="0" y="0"/>
                      <a:pt x="1" y="0"/>
                      <a:pt x="2" y="0"/>
                    </a:cubicBezTo>
                    <a:cubicBezTo>
                      <a:pt x="115" y="0"/>
                      <a:pt x="115" y="0"/>
                      <a:pt x="115" y="0"/>
                    </a:cubicBezTo>
                    <a:cubicBezTo>
                      <a:pt x="116" y="0"/>
                      <a:pt x="117" y="0"/>
                      <a:pt x="117" y="1"/>
                    </a:cubicBezTo>
                    <a:lnTo>
                      <a:pt x="117" y="5"/>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5" name="Freeform 9"/>
              <p:cNvSpPr>
                <a:spLocks noEditPoints="1" noChangeArrowheads="1"/>
              </p:cNvSpPr>
              <p:nvPr/>
            </p:nvSpPr>
            <p:spPr bwMode="auto">
              <a:xfrm>
                <a:off x="41275" y="0"/>
                <a:ext cx="603250" cy="346075"/>
              </a:xfrm>
              <a:custGeom>
                <a:avLst/>
                <a:gdLst>
                  <a:gd name="T0" fmla="*/ 99 w 103"/>
                  <a:gd name="T1" fmla="*/ 0 h 59"/>
                  <a:gd name="T2" fmla="*/ 5 w 103"/>
                  <a:gd name="T3" fmla="*/ 0 h 59"/>
                  <a:gd name="T4" fmla="*/ 0 w 103"/>
                  <a:gd name="T5" fmla="*/ 5 h 59"/>
                  <a:gd name="T6" fmla="*/ 0 w 103"/>
                  <a:gd name="T7" fmla="*/ 54 h 59"/>
                  <a:gd name="T8" fmla="*/ 5 w 103"/>
                  <a:gd name="T9" fmla="*/ 59 h 59"/>
                  <a:gd name="T10" fmla="*/ 99 w 103"/>
                  <a:gd name="T11" fmla="*/ 59 h 59"/>
                  <a:gd name="T12" fmla="*/ 103 w 103"/>
                  <a:gd name="T13" fmla="*/ 54 h 59"/>
                  <a:gd name="T14" fmla="*/ 103 w 103"/>
                  <a:gd name="T15" fmla="*/ 5 h 59"/>
                  <a:gd name="T16" fmla="*/ 99 w 103"/>
                  <a:gd name="T17" fmla="*/ 0 h 59"/>
                  <a:gd name="T18" fmla="*/ 99 w 103"/>
                  <a:gd name="T19" fmla="*/ 55 h 59"/>
                  <a:gd name="T20" fmla="*/ 5 w 103"/>
                  <a:gd name="T21" fmla="*/ 55 h 59"/>
                  <a:gd name="T22" fmla="*/ 5 w 103"/>
                  <a:gd name="T23" fmla="*/ 6 h 59"/>
                  <a:gd name="T24" fmla="*/ 99 w 103"/>
                  <a:gd name="T25" fmla="*/ 6 h 59"/>
                  <a:gd name="T26" fmla="*/ 99 w 103"/>
                  <a:gd name="T27" fmla="*/ 55 h 5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03"/>
                  <a:gd name="T43" fmla="*/ 0 h 59"/>
                  <a:gd name="T44" fmla="*/ 103 w 103"/>
                  <a:gd name="T45" fmla="*/ 59 h 5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03" h="59">
                    <a:moveTo>
                      <a:pt x="99" y="0"/>
                    </a:moveTo>
                    <a:cubicBezTo>
                      <a:pt x="5" y="0"/>
                      <a:pt x="5" y="0"/>
                      <a:pt x="5" y="0"/>
                    </a:cubicBezTo>
                    <a:cubicBezTo>
                      <a:pt x="2" y="0"/>
                      <a:pt x="0" y="2"/>
                      <a:pt x="0" y="5"/>
                    </a:cubicBezTo>
                    <a:cubicBezTo>
                      <a:pt x="0" y="54"/>
                      <a:pt x="0" y="54"/>
                      <a:pt x="0" y="54"/>
                    </a:cubicBezTo>
                    <a:cubicBezTo>
                      <a:pt x="0" y="57"/>
                      <a:pt x="2" y="59"/>
                      <a:pt x="5" y="59"/>
                    </a:cubicBezTo>
                    <a:cubicBezTo>
                      <a:pt x="99" y="59"/>
                      <a:pt x="99" y="59"/>
                      <a:pt x="99" y="59"/>
                    </a:cubicBezTo>
                    <a:cubicBezTo>
                      <a:pt x="101" y="59"/>
                      <a:pt x="103" y="57"/>
                      <a:pt x="103" y="54"/>
                    </a:cubicBezTo>
                    <a:cubicBezTo>
                      <a:pt x="103" y="5"/>
                      <a:pt x="103" y="5"/>
                      <a:pt x="103" y="5"/>
                    </a:cubicBezTo>
                    <a:cubicBezTo>
                      <a:pt x="103" y="2"/>
                      <a:pt x="101" y="0"/>
                      <a:pt x="99" y="0"/>
                    </a:cubicBezTo>
                    <a:close/>
                    <a:moveTo>
                      <a:pt x="99" y="55"/>
                    </a:moveTo>
                    <a:cubicBezTo>
                      <a:pt x="5" y="55"/>
                      <a:pt x="5" y="55"/>
                      <a:pt x="5" y="55"/>
                    </a:cubicBezTo>
                    <a:cubicBezTo>
                      <a:pt x="5" y="6"/>
                      <a:pt x="5" y="6"/>
                      <a:pt x="5" y="6"/>
                    </a:cubicBezTo>
                    <a:cubicBezTo>
                      <a:pt x="99" y="6"/>
                      <a:pt x="99" y="6"/>
                      <a:pt x="99" y="6"/>
                    </a:cubicBezTo>
                    <a:lnTo>
                      <a:pt x="99" y="55"/>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grpSp>
      </p:grpSp>
      <p:grpSp>
        <p:nvGrpSpPr>
          <p:cNvPr id="26" name="Group 30"/>
          <p:cNvGrpSpPr/>
          <p:nvPr/>
        </p:nvGrpSpPr>
        <p:grpSpPr bwMode="auto">
          <a:xfrm>
            <a:off x="1269953" y="2767512"/>
            <a:ext cx="6629400" cy="261610"/>
            <a:chOff x="0" y="0"/>
            <a:chExt cx="8838828" cy="348589"/>
          </a:xfrm>
        </p:grpSpPr>
        <p:sp>
          <p:nvSpPr>
            <p:cNvPr id="27" name="文本框 68"/>
            <p:cNvSpPr>
              <a:spLocks noChangeArrowheads="1"/>
            </p:cNvSpPr>
            <p:nvPr/>
          </p:nvSpPr>
          <p:spPr bwMode="auto">
            <a:xfrm>
              <a:off x="0" y="0"/>
              <a:ext cx="1780764" cy="348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1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单击输入标题</a:t>
              </a:r>
              <a:endParaRPr lang="zh-CN" altLang="en-US" sz="11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8" name="文本框 69"/>
            <p:cNvSpPr>
              <a:spLocks noChangeArrowheads="1"/>
            </p:cNvSpPr>
            <p:nvPr/>
          </p:nvSpPr>
          <p:spPr bwMode="auto">
            <a:xfrm>
              <a:off x="1724111" y="0"/>
              <a:ext cx="1780764" cy="348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1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单击输入标题</a:t>
              </a:r>
              <a:endParaRPr lang="zh-CN" altLang="en-US" sz="11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 name="文本框 70"/>
            <p:cNvSpPr>
              <a:spLocks noChangeArrowheads="1"/>
            </p:cNvSpPr>
            <p:nvPr/>
          </p:nvSpPr>
          <p:spPr bwMode="auto">
            <a:xfrm>
              <a:off x="3553189" y="0"/>
              <a:ext cx="1780764" cy="348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1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单击输入标题</a:t>
              </a:r>
              <a:endParaRPr lang="zh-CN" altLang="en-US" sz="11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 name="文本框 71"/>
            <p:cNvSpPr>
              <a:spLocks noChangeArrowheads="1"/>
            </p:cNvSpPr>
            <p:nvPr/>
          </p:nvSpPr>
          <p:spPr bwMode="auto">
            <a:xfrm>
              <a:off x="5277301" y="0"/>
              <a:ext cx="1780764" cy="348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1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单击输入标题</a:t>
              </a:r>
              <a:endParaRPr lang="zh-CN" altLang="en-US" sz="11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1" name="文本框 72"/>
            <p:cNvSpPr>
              <a:spLocks noChangeArrowheads="1"/>
            </p:cNvSpPr>
            <p:nvPr/>
          </p:nvSpPr>
          <p:spPr bwMode="auto">
            <a:xfrm>
              <a:off x="7058064" y="0"/>
              <a:ext cx="1780764" cy="348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1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单击输入标题</a:t>
              </a:r>
              <a:endParaRPr lang="zh-CN" altLang="en-US" sz="11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32" name="燕尾形 73"/>
          <p:cNvSpPr>
            <a:spLocks noChangeArrowheads="1"/>
          </p:cNvSpPr>
          <p:nvPr/>
        </p:nvSpPr>
        <p:spPr bwMode="auto">
          <a:xfrm>
            <a:off x="2298653" y="2087664"/>
            <a:ext cx="161925" cy="161925"/>
          </a:xfrm>
          <a:prstGeom prst="chevron">
            <a:avLst>
              <a:gd name="adj" fmla="val 50000"/>
            </a:avLst>
          </a:prstGeom>
          <a:solidFill>
            <a:schemeClr val="tx1"/>
          </a:solidFill>
          <a:ln>
            <a:noFill/>
          </a:ln>
          <a:extLst>
            <a:ext uri="{91240B29-F687-4F45-9708-019B960494DF}">
              <a14:hiddenLine xmlns:a14="http://schemas.microsoft.com/office/drawing/2010/main" w="12700">
                <a:solidFill>
                  <a:srgbClr val="42719B"/>
                </a:solidFill>
                <a:bevel/>
              </a14:hiddenLine>
            </a:ext>
          </a:extLst>
        </p:spPr>
        <p:txBody>
          <a:bodyPr lIns="68580" tIns="34290" rIns="68580" bIns="34290" anchor="ctr"/>
          <a:lstStyle/>
          <a:p>
            <a:pPr algn="ctr"/>
            <a:endParaRPr lang="zh-CN" altLang="zh-CN">
              <a:solidFill>
                <a:srgbClr val="000000"/>
              </a:solidFill>
              <a:latin typeface="宋体" panose="02010600030101010101" pitchFamily="2" charset="-122"/>
              <a:sym typeface="宋体" panose="02010600030101010101" pitchFamily="2" charset="-122"/>
            </a:endParaRPr>
          </a:p>
        </p:txBody>
      </p:sp>
      <p:sp>
        <p:nvSpPr>
          <p:cNvPr id="33" name="燕尾形 74"/>
          <p:cNvSpPr>
            <a:spLocks noChangeArrowheads="1"/>
          </p:cNvSpPr>
          <p:nvPr/>
        </p:nvSpPr>
        <p:spPr bwMode="auto">
          <a:xfrm>
            <a:off x="3641678" y="2087664"/>
            <a:ext cx="161925" cy="161925"/>
          </a:xfrm>
          <a:prstGeom prst="chevron">
            <a:avLst>
              <a:gd name="adj" fmla="val 50000"/>
            </a:avLst>
          </a:prstGeom>
          <a:solidFill>
            <a:schemeClr val="tx1"/>
          </a:solidFill>
          <a:ln>
            <a:noFill/>
          </a:ln>
          <a:extLst>
            <a:ext uri="{91240B29-F687-4F45-9708-019B960494DF}">
              <a14:hiddenLine xmlns:a14="http://schemas.microsoft.com/office/drawing/2010/main" w="12700">
                <a:solidFill>
                  <a:srgbClr val="42719B"/>
                </a:solidFill>
                <a:bevel/>
              </a14:hiddenLine>
            </a:ext>
          </a:extLst>
        </p:spPr>
        <p:txBody>
          <a:bodyPr lIns="68580" tIns="34290" rIns="68580" bIns="34290" anchor="ctr"/>
          <a:lstStyle/>
          <a:p>
            <a:pPr algn="ctr"/>
            <a:endParaRPr lang="zh-CN" altLang="zh-CN">
              <a:solidFill>
                <a:srgbClr val="000000"/>
              </a:solidFill>
              <a:latin typeface="宋体" panose="02010600030101010101" pitchFamily="2" charset="-122"/>
              <a:sym typeface="宋体" panose="02010600030101010101" pitchFamily="2" charset="-122"/>
            </a:endParaRPr>
          </a:p>
        </p:txBody>
      </p:sp>
      <p:sp>
        <p:nvSpPr>
          <p:cNvPr id="34" name="燕尾形 75"/>
          <p:cNvSpPr>
            <a:spLocks noChangeArrowheads="1"/>
          </p:cNvSpPr>
          <p:nvPr/>
        </p:nvSpPr>
        <p:spPr bwMode="auto">
          <a:xfrm>
            <a:off x="4958510" y="2087664"/>
            <a:ext cx="161925" cy="161925"/>
          </a:xfrm>
          <a:prstGeom prst="chevron">
            <a:avLst>
              <a:gd name="adj" fmla="val 50000"/>
            </a:avLst>
          </a:prstGeom>
          <a:solidFill>
            <a:schemeClr val="tx1"/>
          </a:solidFill>
          <a:ln>
            <a:noFill/>
          </a:ln>
          <a:extLst>
            <a:ext uri="{91240B29-F687-4F45-9708-019B960494DF}">
              <a14:hiddenLine xmlns:a14="http://schemas.microsoft.com/office/drawing/2010/main" w="12700">
                <a:solidFill>
                  <a:srgbClr val="42719B"/>
                </a:solidFill>
                <a:bevel/>
              </a14:hiddenLine>
            </a:ext>
          </a:extLst>
        </p:spPr>
        <p:txBody>
          <a:bodyPr lIns="68580" tIns="34290" rIns="68580" bIns="34290" anchor="ctr"/>
          <a:lstStyle/>
          <a:p>
            <a:pPr algn="ctr"/>
            <a:endParaRPr lang="zh-CN" altLang="zh-CN">
              <a:solidFill>
                <a:srgbClr val="000000"/>
              </a:solidFill>
              <a:latin typeface="宋体" panose="02010600030101010101" pitchFamily="2" charset="-122"/>
              <a:sym typeface="宋体" panose="02010600030101010101" pitchFamily="2" charset="-122"/>
            </a:endParaRPr>
          </a:p>
        </p:txBody>
      </p:sp>
      <p:sp>
        <p:nvSpPr>
          <p:cNvPr id="35" name="燕尾形 76"/>
          <p:cNvSpPr>
            <a:spLocks noChangeArrowheads="1"/>
          </p:cNvSpPr>
          <p:nvPr/>
        </p:nvSpPr>
        <p:spPr bwMode="auto">
          <a:xfrm>
            <a:off x="6294391" y="2101951"/>
            <a:ext cx="161925" cy="161925"/>
          </a:xfrm>
          <a:prstGeom prst="chevron">
            <a:avLst>
              <a:gd name="adj" fmla="val 50000"/>
            </a:avLst>
          </a:prstGeom>
          <a:solidFill>
            <a:schemeClr val="tx1"/>
          </a:solidFill>
          <a:ln>
            <a:noFill/>
          </a:ln>
          <a:extLst>
            <a:ext uri="{91240B29-F687-4F45-9708-019B960494DF}">
              <a14:hiddenLine xmlns:a14="http://schemas.microsoft.com/office/drawing/2010/main" w="12700">
                <a:solidFill>
                  <a:srgbClr val="42719B"/>
                </a:solidFill>
                <a:bevel/>
              </a14:hiddenLine>
            </a:ext>
          </a:extLst>
        </p:spPr>
        <p:txBody>
          <a:bodyPr lIns="68580" tIns="34290" rIns="68580" bIns="34290" anchor="ctr"/>
          <a:lstStyle/>
          <a:p>
            <a:pPr algn="ctr"/>
            <a:endParaRPr lang="zh-CN" altLang="zh-CN">
              <a:solidFill>
                <a:srgbClr val="000000"/>
              </a:solidFill>
              <a:latin typeface="宋体" panose="02010600030101010101" pitchFamily="2" charset="-122"/>
              <a:sym typeface="宋体" panose="02010600030101010101" pitchFamily="2" charset="-122"/>
            </a:endParaRPr>
          </a:p>
        </p:txBody>
      </p:sp>
      <p:grpSp>
        <p:nvGrpSpPr>
          <p:cNvPr id="36" name="Group 40"/>
          <p:cNvGrpSpPr/>
          <p:nvPr/>
        </p:nvGrpSpPr>
        <p:grpSpPr bwMode="auto">
          <a:xfrm>
            <a:off x="1254476" y="3405686"/>
            <a:ext cx="6498431" cy="840594"/>
            <a:chOff x="0" y="0"/>
            <a:chExt cx="8664397" cy="1120673"/>
          </a:xfrm>
        </p:grpSpPr>
        <p:sp>
          <p:nvSpPr>
            <p:cNvPr id="37" name="矩形 78"/>
            <p:cNvSpPr>
              <a:spLocks noChangeArrowheads="1"/>
            </p:cNvSpPr>
            <p:nvPr/>
          </p:nvSpPr>
          <p:spPr bwMode="auto">
            <a:xfrm>
              <a:off x="0" y="0"/>
              <a:ext cx="1679848" cy="1107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8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请在这里输入您要的</a:t>
              </a:r>
              <a:endParaRPr lang="en-US" sz="8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8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请在这里输入您要的</a:t>
              </a:r>
              <a:endParaRPr lang="en-US" sz="8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8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请在这里输入您要的</a:t>
              </a:r>
              <a:endParaRPr lang="en-US" sz="8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8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请在这里输入您要的</a:t>
              </a:r>
              <a:endParaRPr lang="en-US" sz="8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8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请在这里输入您要的</a:t>
              </a:r>
              <a:endParaRPr lang="en-US" sz="8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endParaRPr lang="zh-CN" altLang="en-US" sz="8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矩形 79"/>
            <p:cNvSpPr>
              <a:spLocks noChangeArrowheads="1"/>
            </p:cNvSpPr>
            <p:nvPr/>
          </p:nvSpPr>
          <p:spPr bwMode="auto">
            <a:xfrm>
              <a:off x="1714589" y="6397"/>
              <a:ext cx="1679848" cy="1107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8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请</a:t>
              </a:r>
              <a:r>
                <a:rPr lang="zh-CN" altLang="en-US" sz="8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在这里输入您要的</a:t>
              </a:r>
              <a:endParaRPr lang="en-US" sz="8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8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请在这里输入您要的</a:t>
              </a:r>
              <a:endParaRPr lang="en-US" sz="8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8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请在这里输入您要的</a:t>
              </a:r>
              <a:endParaRPr lang="en-US" sz="8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8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请在这里输入您要的</a:t>
              </a:r>
              <a:endParaRPr lang="en-US" sz="8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8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请在这里输入您要的</a:t>
              </a:r>
              <a:endParaRPr lang="en-US" sz="8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endParaRPr lang="zh-CN" altLang="en-US" sz="8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9" name="矩形 80"/>
            <p:cNvSpPr>
              <a:spLocks noChangeArrowheads="1"/>
            </p:cNvSpPr>
            <p:nvPr/>
          </p:nvSpPr>
          <p:spPr bwMode="auto">
            <a:xfrm>
              <a:off x="3474903" y="6397"/>
              <a:ext cx="1679848" cy="1107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8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请在这里输入您要的</a:t>
              </a:r>
              <a:endParaRPr lang="en-US" sz="8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8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请在这里输入您要的</a:t>
              </a:r>
              <a:endParaRPr lang="en-US" sz="8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8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请在这里输入您要的</a:t>
              </a:r>
              <a:endParaRPr lang="en-US" sz="8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8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请在这里输入您要的</a:t>
              </a:r>
              <a:endParaRPr lang="en-US" sz="8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8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请在这里输入您要的</a:t>
              </a:r>
              <a:endParaRPr lang="en-US" sz="8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endParaRPr lang="zh-CN" altLang="en-US" sz="8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0" name="矩形 81"/>
            <p:cNvSpPr>
              <a:spLocks noChangeArrowheads="1"/>
            </p:cNvSpPr>
            <p:nvPr/>
          </p:nvSpPr>
          <p:spPr bwMode="auto">
            <a:xfrm>
              <a:off x="5189494" y="12795"/>
              <a:ext cx="1679848" cy="1107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8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请在这里输入您要的</a:t>
              </a:r>
              <a:endParaRPr lang="en-US" sz="8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8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请在这里输入您要的</a:t>
              </a:r>
              <a:endParaRPr lang="en-US" sz="8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8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请在这里输入您要的</a:t>
              </a:r>
              <a:endParaRPr lang="en-US" sz="8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8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请在这里输入您要的</a:t>
              </a:r>
              <a:endParaRPr lang="en-US" sz="8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8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请在这里输入您要的</a:t>
              </a:r>
              <a:endParaRPr lang="en-US" sz="8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endParaRPr lang="zh-CN" altLang="en-US" sz="8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 name="矩形 82"/>
            <p:cNvSpPr>
              <a:spLocks noChangeArrowheads="1"/>
            </p:cNvSpPr>
            <p:nvPr/>
          </p:nvSpPr>
          <p:spPr bwMode="auto">
            <a:xfrm>
              <a:off x="6984549" y="236"/>
              <a:ext cx="1679848" cy="1107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8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请在这里输入您要的</a:t>
              </a:r>
              <a:endParaRPr lang="en-US" sz="8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8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请在这里输入您要的</a:t>
              </a:r>
              <a:endParaRPr lang="en-US" sz="8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8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请在这里输入您要的</a:t>
              </a:r>
              <a:endParaRPr lang="en-US" sz="8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8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请在这里输入您要的</a:t>
              </a:r>
              <a:endParaRPr lang="en-US" sz="8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8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请在这里输入您要的</a:t>
              </a:r>
              <a:endParaRPr lang="en-US" sz="8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endParaRPr lang="zh-CN" altLang="en-US" sz="8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42" name="Group 46"/>
          <p:cNvGrpSpPr/>
          <p:nvPr/>
        </p:nvGrpSpPr>
        <p:grpSpPr bwMode="auto">
          <a:xfrm>
            <a:off x="1317579" y="3104458"/>
            <a:ext cx="6156722" cy="230981"/>
            <a:chOff x="0" y="0"/>
            <a:chExt cx="8208912" cy="309189"/>
          </a:xfrm>
        </p:grpSpPr>
        <p:sp>
          <p:nvSpPr>
            <p:cNvPr id="43" name="矩形 84"/>
            <p:cNvSpPr>
              <a:spLocks noChangeArrowheads="1"/>
            </p:cNvSpPr>
            <p:nvPr/>
          </p:nvSpPr>
          <p:spPr bwMode="auto">
            <a:xfrm>
              <a:off x="0" y="0"/>
              <a:ext cx="8208912" cy="309189"/>
            </a:xfrm>
            <a:prstGeom prst="rect">
              <a:avLst/>
            </a:prstGeom>
            <a:solidFill>
              <a:srgbClr val="C00000"/>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4" name="燕尾形 85"/>
            <p:cNvSpPr>
              <a:spLocks noChangeArrowheads="1"/>
            </p:cNvSpPr>
            <p:nvPr/>
          </p:nvSpPr>
          <p:spPr bwMode="auto">
            <a:xfrm rot="5400000">
              <a:off x="447875" y="45803"/>
              <a:ext cx="237581" cy="237581"/>
            </a:xfrm>
            <a:prstGeom prst="chevron">
              <a:avLst>
                <a:gd name="adj" fmla="val 50000"/>
              </a:avLst>
            </a:prstGeom>
            <a:solidFill>
              <a:schemeClr val="bg1"/>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000000"/>
                </a:solidFill>
                <a:latin typeface="宋体" panose="02010600030101010101" pitchFamily="2" charset="-122"/>
                <a:sym typeface="宋体" panose="02010600030101010101" pitchFamily="2" charset="-122"/>
              </a:endParaRPr>
            </a:p>
          </p:txBody>
        </p:sp>
        <p:sp>
          <p:nvSpPr>
            <p:cNvPr id="45" name="燕尾形 86"/>
            <p:cNvSpPr>
              <a:spLocks noChangeArrowheads="1"/>
            </p:cNvSpPr>
            <p:nvPr/>
          </p:nvSpPr>
          <p:spPr bwMode="auto">
            <a:xfrm rot="5400000">
              <a:off x="2193724" y="45802"/>
              <a:ext cx="237581" cy="237581"/>
            </a:xfrm>
            <a:prstGeom prst="chevron">
              <a:avLst>
                <a:gd name="adj" fmla="val 50000"/>
              </a:avLst>
            </a:prstGeom>
            <a:solidFill>
              <a:schemeClr val="bg1"/>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000000"/>
                </a:solidFill>
                <a:latin typeface="宋体" panose="02010600030101010101" pitchFamily="2" charset="-122"/>
                <a:sym typeface="宋体" panose="02010600030101010101" pitchFamily="2" charset="-122"/>
              </a:endParaRPr>
            </a:p>
          </p:txBody>
        </p:sp>
        <p:sp>
          <p:nvSpPr>
            <p:cNvPr id="46" name="燕尾形 87"/>
            <p:cNvSpPr>
              <a:spLocks noChangeArrowheads="1"/>
            </p:cNvSpPr>
            <p:nvPr/>
          </p:nvSpPr>
          <p:spPr bwMode="auto">
            <a:xfrm rot="5400000">
              <a:off x="4024557" y="51518"/>
              <a:ext cx="237581" cy="237581"/>
            </a:xfrm>
            <a:prstGeom prst="chevron">
              <a:avLst>
                <a:gd name="adj" fmla="val 50000"/>
              </a:avLst>
            </a:prstGeom>
            <a:solidFill>
              <a:schemeClr val="bg1"/>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000000"/>
                </a:solidFill>
                <a:latin typeface="宋体" panose="02010600030101010101" pitchFamily="2" charset="-122"/>
                <a:sym typeface="宋体" panose="02010600030101010101" pitchFamily="2" charset="-122"/>
              </a:endParaRPr>
            </a:p>
          </p:txBody>
        </p:sp>
        <p:sp>
          <p:nvSpPr>
            <p:cNvPr id="47" name="燕尾形 88"/>
            <p:cNvSpPr>
              <a:spLocks noChangeArrowheads="1"/>
            </p:cNvSpPr>
            <p:nvPr/>
          </p:nvSpPr>
          <p:spPr bwMode="auto">
            <a:xfrm rot="5400000">
              <a:off x="5716320" y="40380"/>
              <a:ext cx="237581" cy="237581"/>
            </a:xfrm>
            <a:prstGeom prst="chevron">
              <a:avLst>
                <a:gd name="adj" fmla="val 50000"/>
              </a:avLst>
            </a:prstGeom>
            <a:solidFill>
              <a:schemeClr val="bg1"/>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000000"/>
                </a:solidFill>
                <a:latin typeface="宋体" panose="02010600030101010101" pitchFamily="2" charset="-122"/>
                <a:sym typeface="宋体" panose="02010600030101010101" pitchFamily="2" charset="-122"/>
              </a:endParaRPr>
            </a:p>
          </p:txBody>
        </p:sp>
        <p:sp>
          <p:nvSpPr>
            <p:cNvPr id="48" name="燕尾形 89"/>
            <p:cNvSpPr>
              <a:spLocks noChangeArrowheads="1"/>
            </p:cNvSpPr>
            <p:nvPr/>
          </p:nvSpPr>
          <p:spPr bwMode="auto">
            <a:xfrm rot="5400000">
              <a:off x="7540696" y="51082"/>
              <a:ext cx="237581" cy="237581"/>
            </a:xfrm>
            <a:prstGeom prst="chevron">
              <a:avLst>
                <a:gd name="adj" fmla="val 50000"/>
              </a:avLst>
            </a:prstGeom>
            <a:solidFill>
              <a:schemeClr val="bg1"/>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000000"/>
                </a:solidFill>
                <a:latin typeface="宋体" panose="02010600030101010101" pitchFamily="2" charset="-122"/>
                <a:sym typeface="宋体" panose="02010600030101010101" pitchFamily="2" charset="-122"/>
              </a:endParaRPr>
            </a:p>
          </p:txBody>
        </p:sp>
      </p:grpSp>
      <p:pic>
        <p:nvPicPr>
          <p:cNvPr id="50" name="图片 4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52398" y="151425"/>
            <a:ext cx="876093" cy="617939"/>
          </a:xfrm>
          <a:prstGeom prst="rect">
            <a:avLst/>
          </a:prstGeom>
        </p:spPr>
      </p:pic>
      <p:sp>
        <p:nvSpPr>
          <p:cNvPr id="51" name="TextBox 50"/>
          <p:cNvSpPr txBox="1"/>
          <p:nvPr/>
        </p:nvSpPr>
        <p:spPr>
          <a:xfrm>
            <a:off x="1222263" y="339502"/>
            <a:ext cx="2492990" cy="369332"/>
          </a:xfrm>
          <a:prstGeom prst="rect">
            <a:avLst/>
          </a:prstGeom>
          <a:noFill/>
        </p:spPr>
        <p:txBody>
          <a:bodyPr wrap="none" rtlCol="0">
            <a:spAutoFit/>
          </a:bodyPr>
          <a:lstStyle/>
          <a:p>
            <a:r>
              <a:rPr lang="zh-CN" altLang="en-US" b="1" dirty="0">
                <a:solidFill>
                  <a:schemeClr val="bg1">
                    <a:lumMod val="95000"/>
                  </a:schemeClr>
                </a:solidFill>
                <a:latin typeface="微软雅黑" panose="020B0503020204020204" pitchFamily="34" charset="-122"/>
                <a:ea typeface="微软雅黑" panose="020B0503020204020204" pitchFamily="34" charset="-122"/>
              </a:rPr>
              <a:t>点击此处输入你的内容</a:t>
            </a:r>
            <a:endParaRPr lang="zh-CN" altLang="en-US" b="1"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300" fill="hold"/>
                                        <p:tgtEl>
                                          <p:spTgt spid="2"/>
                                        </p:tgtEl>
                                        <p:attrNameLst>
                                          <p:attrName>ppt_w</p:attrName>
                                        </p:attrNameLst>
                                      </p:cBhvr>
                                      <p:tavLst>
                                        <p:tav tm="0">
                                          <p:val>
                                            <p:fltVal val="0"/>
                                          </p:val>
                                        </p:tav>
                                        <p:tav tm="100000">
                                          <p:val>
                                            <p:strVal val="#ppt_w"/>
                                          </p:val>
                                        </p:tav>
                                      </p:tavLst>
                                    </p:anim>
                                    <p:anim calcmode="lin" valueType="num">
                                      <p:cBhvr>
                                        <p:cTn id="8" dur="300" fill="hold"/>
                                        <p:tgtEl>
                                          <p:spTgt spid="2"/>
                                        </p:tgtEl>
                                        <p:attrNameLst>
                                          <p:attrName>ppt_h</p:attrName>
                                        </p:attrNameLst>
                                      </p:cBhvr>
                                      <p:tavLst>
                                        <p:tav tm="0">
                                          <p:val>
                                            <p:fltVal val="0"/>
                                          </p:val>
                                        </p:tav>
                                        <p:tav tm="100000">
                                          <p:val>
                                            <p:strVal val="#ppt_h"/>
                                          </p:val>
                                        </p:tav>
                                      </p:tavLst>
                                    </p:anim>
                                    <p:animEffect>
                                      <p:cBhvr>
                                        <p:cTn id="9" dur="300"/>
                                        <p:tgtEl>
                                          <p:spTgt spid="2"/>
                                        </p:tgtEl>
                                      </p:cBhvr>
                                    </p:animEffect>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300" fill="hold"/>
                                        <p:tgtEl>
                                          <p:spTgt spid="8"/>
                                        </p:tgtEl>
                                        <p:attrNameLst>
                                          <p:attrName>ppt_w</p:attrName>
                                        </p:attrNameLst>
                                      </p:cBhvr>
                                      <p:tavLst>
                                        <p:tav tm="0">
                                          <p:val>
                                            <p:fltVal val="0"/>
                                          </p:val>
                                        </p:tav>
                                        <p:tav tm="100000">
                                          <p:val>
                                            <p:strVal val="#ppt_w"/>
                                          </p:val>
                                        </p:tav>
                                      </p:tavLst>
                                    </p:anim>
                                    <p:anim calcmode="lin" valueType="num">
                                      <p:cBhvr>
                                        <p:cTn id="14" dur="300" fill="hold"/>
                                        <p:tgtEl>
                                          <p:spTgt spid="8"/>
                                        </p:tgtEl>
                                        <p:attrNameLst>
                                          <p:attrName>ppt_h</p:attrName>
                                        </p:attrNameLst>
                                      </p:cBhvr>
                                      <p:tavLst>
                                        <p:tav tm="0">
                                          <p:val>
                                            <p:fltVal val="0"/>
                                          </p:val>
                                        </p:tav>
                                        <p:tav tm="100000">
                                          <p:val>
                                            <p:strVal val="#ppt_h"/>
                                          </p:val>
                                        </p:tav>
                                      </p:tavLst>
                                    </p:anim>
                                    <p:animEffect>
                                      <p:cBhvr>
                                        <p:cTn id="15" dur="300"/>
                                        <p:tgtEl>
                                          <p:spTgt spid="8"/>
                                        </p:tgtEl>
                                      </p:cBhvr>
                                    </p:animEffect>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300" fill="hold"/>
                                        <p:tgtEl>
                                          <p:spTgt spid="11"/>
                                        </p:tgtEl>
                                        <p:attrNameLst>
                                          <p:attrName>ppt_w</p:attrName>
                                        </p:attrNameLst>
                                      </p:cBhvr>
                                      <p:tavLst>
                                        <p:tav tm="0">
                                          <p:val>
                                            <p:fltVal val="0"/>
                                          </p:val>
                                        </p:tav>
                                        <p:tav tm="100000">
                                          <p:val>
                                            <p:strVal val="#ppt_w"/>
                                          </p:val>
                                        </p:tav>
                                      </p:tavLst>
                                    </p:anim>
                                    <p:anim calcmode="lin" valueType="num">
                                      <p:cBhvr>
                                        <p:cTn id="20" dur="300" fill="hold"/>
                                        <p:tgtEl>
                                          <p:spTgt spid="11"/>
                                        </p:tgtEl>
                                        <p:attrNameLst>
                                          <p:attrName>ppt_h</p:attrName>
                                        </p:attrNameLst>
                                      </p:cBhvr>
                                      <p:tavLst>
                                        <p:tav tm="0">
                                          <p:val>
                                            <p:fltVal val="0"/>
                                          </p:val>
                                        </p:tav>
                                        <p:tav tm="100000">
                                          <p:val>
                                            <p:strVal val="#ppt_h"/>
                                          </p:val>
                                        </p:tav>
                                      </p:tavLst>
                                    </p:anim>
                                    <p:animEffect>
                                      <p:cBhvr>
                                        <p:cTn id="21" dur="300"/>
                                        <p:tgtEl>
                                          <p:spTgt spid="11"/>
                                        </p:tgtEl>
                                      </p:cBhvr>
                                    </p:animEffect>
                                  </p:childTnLst>
                                </p:cTn>
                              </p:par>
                            </p:childTnLst>
                          </p:cTn>
                        </p:par>
                        <p:par>
                          <p:cTn id="22" fill="hold">
                            <p:stCondLst>
                              <p:cond delay="1500"/>
                            </p:stCondLst>
                            <p:childTnLst>
                              <p:par>
                                <p:cTn id="23" presetID="10" presetClass="entr" presetSubtype="0" fill="hold" nodeType="after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p:cTn id="25" dur="300" fill="hold"/>
                                        <p:tgtEl>
                                          <p:spTgt spid="18"/>
                                        </p:tgtEl>
                                        <p:attrNameLst>
                                          <p:attrName>ppt_w</p:attrName>
                                        </p:attrNameLst>
                                      </p:cBhvr>
                                      <p:tavLst>
                                        <p:tav tm="0">
                                          <p:val>
                                            <p:fltVal val="0"/>
                                          </p:val>
                                        </p:tav>
                                        <p:tav tm="100000">
                                          <p:val>
                                            <p:strVal val="#ppt_w"/>
                                          </p:val>
                                        </p:tav>
                                      </p:tavLst>
                                    </p:anim>
                                    <p:anim calcmode="lin" valueType="num">
                                      <p:cBhvr>
                                        <p:cTn id="26" dur="300" fill="hold"/>
                                        <p:tgtEl>
                                          <p:spTgt spid="18"/>
                                        </p:tgtEl>
                                        <p:attrNameLst>
                                          <p:attrName>ppt_h</p:attrName>
                                        </p:attrNameLst>
                                      </p:cBhvr>
                                      <p:tavLst>
                                        <p:tav tm="0">
                                          <p:val>
                                            <p:fltVal val="0"/>
                                          </p:val>
                                        </p:tav>
                                        <p:tav tm="100000">
                                          <p:val>
                                            <p:strVal val="#ppt_h"/>
                                          </p:val>
                                        </p:tav>
                                      </p:tavLst>
                                    </p:anim>
                                    <p:animEffect>
                                      <p:cBhvr>
                                        <p:cTn id="27" dur="300"/>
                                        <p:tgtEl>
                                          <p:spTgt spid="18"/>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p:cTn id="31" dur="300" fill="hold"/>
                                        <p:tgtEl>
                                          <p:spTgt spid="21"/>
                                        </p:tgtEl>
                                        <p:attrNameLst>
                                          <p:attrName>ppt_w</p:attrName>
                                        </p:attrNameLst>
                                      </p:cBhvr>
                                      <p:tavLst>
                                        <p:tav tm="0">
                                          <p:val>
                                            <p:fltVal val="0"/>
                                          </p:val>
                                        </p:tav>
                                        <p:tav tm="100000">
                                          <p:val>
                                            <p:strVal val="#ppt_w"/>
                                          </p:val>
                                        </p:tav>
                                      </p:tavLst>
                                    </p:anim>
                                    <p:anim calcmode="lin" valueType="num">
                                      <p:cBhvr>
                                        <p:cTn id="32" dur="300" fill="hold"/>
                                        <p:tgtEl>
                                          <p:spTgt spid="21"/>
                                        </p:tgtEl>
                                        <p:attrNameLst>
                                          <p:attrName>ppt_h</p:attrName>
                                        </p:attrNameLst>
                                      </p:cBhvr>
                                      <p:tavLst>
                                        <p:tav tm="0">
                                          <p:val>
                                            <p:fltVal val="0"/>
                                          </p:val>
                                        </p:tav>
                                        <p:tav tm="100000">
                                          <p:val>
                                            <p:strVal val="#ppt_h"/>
                                          </p:val>
                                        </p:tav>
                                      </p:tavLst>
                                    </p:anim>
                                    <p:animEffect>
                                      <p:cBhvr>
                                        <p:cTn id="33" dur="300"/>
                                        <p:tgtEl>
                                          <p:spTgt spid="21"/>
                                        </p:tgtEl>
                                      </p:cBhvr>
                                    </p:animEffect>
                                  </p:childTnLst>
                                </p:cTn>
                              </p:par>
                            </p:childTnLst>
                          </p:cTn>
                        </p:par>
                        <p:par>
                          <p:cTn id="34" fill="hold">
                            <p:stCondLst>
                              <p:cond delay="2500"/>
                            </p:stCondLst>
                            <p:childTnLst>
                              <p:par>
                                <p:cTn id="35" presetID="2" presetClass="entr" presetSubtype="8" fill="hold" grpId="0" nodeType="afterEffect">
                                  <p:stCondLst>
                                    <p:cond delay="0"/>
                                  </p:stCondLst>
                                  <p:childTnLst>
                                    <p:set>
                                      <p:cBhvr>
                                        <p:cTn id="36" dur="1" fill="hold">
                                          <p:stCondLst>
                                            <p:cond delay="0"/>
                                          </p:stCondLst>
                                        </p:cTn>
                                        <p:tgtEl>
                                          <p:spTgt spid="32"/>
                                        </p:tgtEl>
                                        <p:attrNameLst>
                                          <p:attrName>style.visibility</p:attrName>
                                        </p:attrNameLst>
                                      </p:cBhvr>
                                      <p:to>
                                        <p:strVal val="visible"/>
                                      </p:to>
                                    </p:set>
                                    <p:anim calcmode="lin" valueType="num">
                                      <p:cBhvr>
                                        <p:cTn id="37" dur="300" fill="hold"/>
                                        <p:tgtEl>
                                          <p:spTgt spid="32"/>
                                        </p:tgtEl>
                                        <p:attrNameLst>
                                          <p:attrName>ppt_x</p:attrName>
                                        </p:attrNameLst>
                                      </p:cBhvr>
                                      <p:tavLst>
                                        <p:tav tm="0">
                                          <p:val>
                                            <p:strVal val="0-#ppt_w/2"/>
                                          </p:val>
                                        </p:tav>
                                        <p:tav tm="100000">
                                          <p:val>
                                            <p:strVal val="#ppt_x"/>
                                          </p:val>
                                        </p:tav>
                                      </p:tavLst>
                                    </p:anim>
                                    <p:anim calcmode="lin" valueType="num">
                                      <p:cBhvr>
                                        <p:cTn id="38" dur="300" fill="hold"/>
                                        <p:tgtEl>
                                          <p:spTgt spid="32"/>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33"/>
                                        </p:tgtEl>
                                        <p:attrNameLst>
                                          <p:attrName>style.visibility</p:attrName>
                                        </p:attrNameLst>
                                      </p:cBhvr>
                                      <p:to>
                                        <p:strVal val="visible"/>
                                      </p:to>
                                    </p:set>
                                    <p:anim calcmode="lin" valueType="num">
                                      <p:cBhvr>
                                        <p:cTn id="41" dur="300" fill="hold"/>
                                        <p:tgtEl>
                                          <p:spTgt spid="33"/>
                                        </p:tgtEl>
                                        <p:attrNameLst>
                                          <p:attrName>ppt_x</p:attrName>
                                        </p:attrNameLst>
                                      </p:cBhvr>
                                      <p:tavLst>
                                        <p:tav tm="0">
                                          <p:val>
                                            <p:strVal val="0-#ppt_w/2"/>
                                          </p:val>
                                        </p:tav>
                                        <p:tav tm="100000">
                                          <p:val>
                                            <p:strVal val="#ppt_x"/>
                                          </p:val>
                                        </p:tav>
                                      </p:tavLst>
                                    </p:anim>
                                    <p:anim calcmode="lin" valueType="num">
                                      <p:cBhvr>
                                        <p:cTn id="42" dur="300" fill="hold"/>
                                        <p:tgtEl>
                                          <p:spTgt spid="3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anim calcmode="lin" valueType="num">
                                      <p:cBhvr>
                                        <p:cTn id="45" dur="300" fill="hold"/>
                                        <p:tgtEl>
                                          <p:spTgt spid="34"/>
                                        </p:tgtEl>
                                        <p:attrNameLst>
                                          <p:attrName>ppt_x</p:attrName>
                                        </p:attrNameLst>
                                      </p:cBhvr>
                                      <p:tavLst>
                                        <p:tav tm="0">
                                          <p:val>
                                            <p:strVal val="0-#ppt_w/2"/>
                                          </p:val>
                                        </p:tav>
                                        <p:tav tm="100000">
                                          <p:val>
                                            <p:strVal val="#ppt_x"/>
                                          </p:val>
                                        </p:tav>
                                      </p:tavLst>
                                    </p:anim>
                                    <p:anim calcmode="lin" valueType="num">
                                      <p:cBhvr>
                                        <p:cTn id="46" dur="300" fill="hold"/>
                                        <p:tgtEl>
                                          <p:spTgt spid="34"/>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35"/>
                                        </p:tgtEl>
                                        <p:attrNameLst>
                                          <p:attrName>style.visibility</p:attrName>
                                        </p:attrNameLst>
                                      </p:cBhvr>
                                      <p:to>
                                        <p:strVal val="visible"/>
                                      </p:to>
                                    </p:set>
                                    <p:anim calcmode="lin" valueType="num">
                                      <p:cBhvr>
                                        <p:cTn id="49" dur="300" fill="hold"/>
                                        <p:tgtEl>
                                          <p:spTgt spid="35"/>
                                        </p:tgtEl>
                                        <p:attrNameLst>
                                          <p:attrName>ppt_x</p:attrName>
                                        </p:attrNameLst>
                                      </p:cBhvr>
                                      <p:tavLst>
                                        <p:tav tm="0">
                                          <p:val>
                                            <p:strVal val="0-#ppt_w/2"/>
                                          </p:val>
                                        </p:tav>
                                        <p:tav tm="100000">
                                          <p:val>
                                            <p:strVal val="#ppt_x"/>
                                          </p:val>
                                        </p:tav>
                                      </p:tavLst>
                                    </p:anim>
                                    <p:anim calcmode="lin" valueType="num">
                                      <p:cBhvr>
                                        <p:cTn id="50" dur="300" fill="hold"/>
                                        <p:tgtEl>
                                          <p:spTgt spid="35"/>
                                        </p:tgtEl>
                                        <p:attrNameLst>
                                          <p:attrName>ppt_y</p:attrName>
                                        </p:attrNameLst>
                                      </p:cBhvr>
                                      <p:tavLst>
                                        <p:tav tm="0">
                                          <p:val>
                                            <p:strVal val="#ppt_y"/>
                                          </p:val>
                                        </p:tav>
                                        <p:tav tm="100000">
                                          <p:val>
                                            <p:strVal val="#ppt_y"/>
                                          </p:val>
                                        </p:tav>
                                      </p:tavLst>
                                    </p:anim>
                                  </p:childTnLst>
                                </p:cTn>
                              </p:par>
                            </p:childTnLst>
                          </p:cTn>
                        </p:par>
                        <p:par>
                          <p:cTn id="51" fill="hold">
                            <p:stCondLst>
                              <p:cond delay="3000"/>
                            </p:stCondLst>
                            <p:childTnLst>
                              <p:par>
                                <p:cTn id="52" presetID="42" presetClass="entr" presetSubtype="0" fill="hold" nodeType="afterEffect">
                                  <p:stCondLst>
                                    <p:cond delay="0"/>
                                  </p:stCondLst>
                                  <p:childTnLst>
                                    <p:set>
                                      <p:cBhvr>
                                        <p:cTn id="53" dur="1" fill="hold">
                                          <p:stCondLst>
                                            <p:cond delay="0"/>
                                          </p:stCondLst>
                                        </p:cTn>
                                        <p:tgtEl>
                                          <p:spTgt spid="26"/>
                                        </p:tgtEl>
                                        <p:attrNameLst>
                                          <p:attrName>style.visibility</p:attrName>
                                        </p:attrNameLst>
                                      </p:cBhvr>
                                      <p:to>
                                        <p:strVal val="visible"/>
                                      </p:to>
                                    </p:set>
                                    <p:animEffect>
                                      <p:cBhvr>
                                        <p:cTn id="54" dur="500"/>
                                        <p:tgtEl>
                                          <p:spTgt spid="26"/>
                                        </p:tgtEl>
                                      </p:cBhvr>
                                    </p:animEffect>
                                    <p:anim calcmode="lin" valueType="num">
                                      <p:cBhvr>
                                        <p:cTn id="55" dur="500" fill="hold"/>
                                        <p:tgtEl>
                                          <p:spTgt spid="26"/>
                                        </p:tgtEl>
                                        <p:attrNameLst>
                                          <p:attrName>ppt_x</p:attrName>
                                        </p:attrNameLst>
                                      </p:cBhvr>
                                      <p:tavLst>
                                        <p:tav tm="0">
                                          <p:val>
                                            <p:strVal val="#ppt_x"/>
                                          </p:val>
                                        </p:tav>
                                        <p:tav tm="100000">
                                          <p:val>
                                            <p:strVal val="#ppt_x"/>
                                          </p:val>
                                        </p:tav>
                                      </p:tavLst>
                                    </p:anim>
                                    <p:anim calcmode="lin" valueType="num">
                                      <p:cBhvr>
                                        <p:cTn id="56" dur="500" fill="hold"/>
                                        <p:tgtEl>
                                          <p:spTgt spid="26"/>
                                        </p:tgtEl>
                                        <p:attrNameLst>
                                          <p:attrName>ppt_y</p:attrName>
                                        </p:attrNameLst>
                                      </p:cBhvr>
                                      <p:tavLst>
                                        <p:tav tm="0">
                                          <p:val>
                                            <p:strVal val="#ppt_y+.1"/>
                                          </p:val>
                                        </p:tav>
                                        <p:tav tm="100000">
                                          <p:val>
                                            <p:strVal val="#ppt_y"/>
                                          </p:val>
                                        </p:tav>
                                      </p:tavLst>
                                    </p:anim>
                                  </p:childTnLst>
                                </p:cTn>
                              </p:par>
                            </p:childTnLst>
                          </p:cTn>
                        </p:par>
                        <p:par>
                          <p:cTn id="57" fill="hold">
                            <p:stCondLst>
                              <p:cond delay="3500"/>
                            </p:stCondLst>
                            <p:childTnLst>
                              <p:par>
                                <p:cTn id="58" presetID="22" presetClass="entr" presetSubtype="1" fill="hold" nodeType="afterEffect">
                                  <p:stCondLst>
                                    <p:cond delay="0"/>
                                  </p:stCondLst>
                                  <p:childTnLst>
                                    <p:set>
                                      <p:cBhvr>
                                        <p:cTn id="59" dur="1" fill="hold">
                                          <p:stCondLst>
                                            <p:cond delay="0"/>
                                          </p:stCondLst>
                                        </p:cTn>
                                        <p:tgtEl>
                                          <p:spTgt spid="42"/>
                                        </p:tgtEl>
                                        <p:attrNameLst>
                                          <p:attrName>style.visibility</p:attrName>
                                        </p:attrNameLst>
                                      </p:cBhvr>
                                      <p:to>
                                        <p:strVal val="visible"/>
                                      </p:to>
                                    </p:set>
                                    <p:animEffect>
                                      <p:cBhvr>
                                        <p:cTn id="60" dur="500"/>
                                        <p:tgtEl>
                                          <p:spTgt spid="42"/>
                                        </p:tgtEl>
                                      </p:cBhvr>
                                    </p:animEffect>
                                  </p:childTnLst>
                                </p:cTn>
                              </p:par>
                            </p:childTnLst>
                          </p:cTn>
                        </p:par>
                        <p:par>
                          <p:cTn id="61" fill="hold">
                            <p:stCondLst>
                              <p:cond delay="4000"/>
                            </p:stCondLst>
                            <p:childTnLst>
                              <p:par>
                                <p:cTn id="62" presetID="42" presetClass="entr" presetSubtype="0" fill="hold" nodeType="afterEffect">
                                  <p:stCondLst>
                                    <p:cond delay="0"/>
                                  </p:stCondLst>
                                  <p:childTnLst>
                                    <p:set>
                                      <p:cBhvr>
                                        <p:cTn id="63" dur="1" fill="hold">
                                          <p:stCondLst>
                                            <p:cond delay="0"/>
                                          </p:stCondLst>
                                        </p:cTn>
                                        <p:tgtEl>
                                          <p:spTgt spid="36"/>
                                        </p:tgtEl>
                                        <p:attrNameLst>
                                          <p:attrName>style.visibility</p:attrName>
                                        </p:attrNameLst>
                                      </p:cBhvr>
                                      <p:to>
                                        <p:strVal val="visible"/>
                                      </p:to>
                                    </p:set>
                                    <p:animEffect>
                                      <p:cBhvr>
                                        <p:cTn id="64" dur="300"/>
                                        <p:tgtEl>
                                          <p:spTgt spid="36"/>
                                        </p:tgtEl>
                                      </p:cBhvr>
                                    </p:animEffect>
                                    <p:anim calcmode="lin" valueType="num">
                                      <p:cBhvr>
                                        <p:cTn id="65" dur="300" fill="hold"/>
                                        <p:tgtEl>
                                          <p:spTgt spid="36"/>
                                        </p:tgtEl>
                                        <p:attrNameLst>
                                          <p:attrName>ppt_x</p:attrName>
                                        </p:attrNameLst>
                                      </p:cBhvr>
                                      <p:tavLst>
                                        <p:tav tm="0">
                                          <p:val>
                                            <p:strVal val="#ppt_x"/>
                                          </p:val>
                                        </p:tav>
                                        <p:tav tm="100000">
                                          <p:val>
                                            <p:strVal val="#ppt_x"/>
                                          </p:val>
                                        </p:tav>
                                      </p:tavLst>
                                    </p:anim>
                                    <p:anim calcmode="lin" valueType="num">
                                      <p:cBhvr>
                                        <p:cTn id="66" dur="3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autoUpdateAnimBg="0"/>
      <p:bldP spid="33" grpId="0" bldLvl="0" animBg="1" autoUpdateAnimBg="0"/>
      <p:bldP spid="34" grpId="0" bldLvl="0" animBg="1" autoUpdateAnimBg="0"/>
      <p:bldP spid="35" grpId="0" bldLvl="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1"/>
          <p:cNvSpPr>
            <a:spLocks noChangeArrowheads="1"/>
          </p:cNvSpPr>
          <p:nvPr/>
        </p:nvSpPr>
        <p:spPr bwMode="auto">
          <a:xfrm>
            <a:off x="1861924" y="3631376"/>
            <a:ext cx="5583884" cy="972139"/>
          </a:xfrm>
          <a:prstGeom prst="ellipse">
            <a:avLst/>
          </a:prstGeom>
          <a:gradFill rotWithShape="0">
            <a:gsLst>
              <a:gs pos="0">
                <a:srgbClr val="FCDB06"/>
              </a:gs>
              <a:gs pos="100000">
                <a:srgbClr val="FF5C19"/>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400">
              <a:ea typeface="宋体" panose="02010600030101010101" pitchFamily="2" charset="-122"/>
            </a:endParaRPr>
          </a:p>
        </p:txBody>
      </p:sp>
      <p:grpSp>
        <p:nvGrpSpPr>
          <p:cNvPr id="4" name="Group 2"/>
          <p:cNvGrpSpPr/>
          <p:nvPr/>
        </p:nvGrpSpPr>
        <p:grpSpPr bwMode="auto">
          <a:xfrm>
            <a:off x="1507016" y="3525417"/>
            <a:ext cx="6251523" cy="1196400"/>
            <a:chOff x="89" y="78"/>
            <a:chExt cx="6077" cy="1163"/>
          </a:xfrm>
        </p:grpSpPr>
        <p:sp>
          <p:nvSpPr>
            <p:cNvPr id="35" name="Freeform 4"/>
            <p:cNvSpPr/>
            <p:nvPr/>
          </p:nvSpPr>
          <p:spPr bwMode="auto">
            <a:xfrm>
              <a:off x="89" y="78"/>
              <a:ext cx="6077" cy="1163"/>
            </a:xfrm>
            <a:custGeom>
              <a:avLst/>
              <a:gdLst>
                <a:gd name="T0" fmla="*/ 13399 w 26799"/>
                <a:gd name="T1" fmla="*/ 0 h 5127"/>
                <a:gd name="T2" fmla="*/ 26798 w 26799"/>
                <a:gd name="T3" fmla="*/ 2871 h 5127"/>
                <a:gd name="T4" fmla="*/ 13940 w 26799"/>
                <a:gd name="T5" fmla="*/ 5126 h 5127"/>
                <a:gd name="T6" fmla="*/ 0 w 26799"/>
                <a:gd name="T7" fmla="*/ 2871 h 5127"/>
                <a:gd name="T8" fmla="*/ 13399 w 26799"/>
                <a:gd name="T9" fmla="*/ 0 h 5127"/>
                <a:gd name="T10" fmla="*/ 0 w 26799"/>
                <a:gd name="T11" fmla="*/ 0 h 5127"/>
                <a:gd name="T12" fmla="*/ 26799 w 26799"/>
                <a:gd name="T13" fmla="*/ 5127 h 5127"/>
              </a:gdLst>
              <a:ahLst/>
              <a:cxnLst>
                <a:cxn ang="0">
                  <a:pos x="T0" y="T1"/>
                </a:cxn>
                <a:cxn ang="0">
                  <a:pos x="T2" y="T3"/>
                </a:cxn>
                <a:cxn ang="0">
                  <a:pos x="T4" y="T5"/>
                </a:cxn>
                <a:cxn ang="0">
                  <a:pos x="T6" y="T7"/>
                </a:cxn>
                <a:cxn ang="0">
                  <a:pos x="T8" y="T9"/>
                </a:cxn>
              </a:cxnLst>
              <a:rect l="T10" t="T11" r="T12" b="T13"/>
              <a:pathLst>
                <a:path w="26799" h="5127">
                  <a:moveTo>
                    <a:pt x="13399" y="0"/>
                  </a:moveTo>
                  <a:cubicBezTo>
                    <a:pt x="20996" y="0"/>
                    <a:pt x="26798" y="1243"/>
                    <a:pt x="26798" y="2871"/>
                  </a:cubicBezTo>
                  <a:cubicBezTo>
                    <a:pt x="26798" y="4499"/>
                    <a:pt x="21538" y="5126"/>
                    <a:pt x="13940" y="5126"/>
                  </a:cubicBezTo>
                  <a:cubicBezTo>
                    <a:pt x="6342" y="5126"/>
                    <a:pt x="0" y="4498"/>
                    <a:pt x="0" y="2871"/>
                  </a:cubicBezTo>
                  <a:cubicBezTo>
                    <a:pt x="0" y="1244"/>
                    <a:pt x="5802" y="0"/>
                    <a:pt x="13399" y="0"/>
                  </a:cubicBezTo>
                </a:path>
              </a:pathLst>
            </a:custGeom>
            <a:gradFill rotWithShape="0">
              <a:gsLst>
                <a:gs pos="0">
                  <a:srgbClr val="970609"/>
                </a:gs>
                <a:gs pos="100000">
                  <a:srgbClr val="F60101"/>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400"/>
            </a:p>
          </p:txBody>
        </p:sp>
        <p:sp>
          <p:nvSpPr>
            <p:cNvPr id="36" name="Oval 5"/>
            <p:cNvSpPr>
              <a:spLocks noChangeArrowheads="1"/>
            </p:cNvSpPr>
            <p:nvPr/>
          </p:nvSpPr>
          <p:spPr bwMode="auto">
            <a:xfrm>
              <a:off x="433" y="127"/>
              <a:ext cx="5428" cy="945"/>
            </a:xfrm>
            <a:prstGeom prst="ellipse">
              <a:avLst/>
            </a:prstGeom>
            <a:gradFill rotWithShape="0">
              <a:gsLst>
                <a:gs pos="0">
                  <a:srgbClr val="FF5C19"/>
                </a:gs>
                <a:gs pos="100000">
                  <a:srgbClr val="FCDB06"/>
                </a:gs>
              </a:gsLst>
              <a:lin ang="5400000" scaled="1"/>
            </a:gradFill>
            <a:ln w="54000" cmpd="sng">
              <a:solidFill>
                <a:srgbClr val="FF5C19"/>
              </a:solidFill>
              <a:round/>
            </a:ln>
          </p:spPr>
          <p:txBody>
            <a:bodyPr wrap="none" anchor="ctr"/>
            <a:lstStyle/>
            <a:p>
              <a:endParaRPr lang="zh-CN" altLang="en-US" sz="1400">
                <a:ea typeface="宋体" panose="02010600030101010101" pitchFamily="2" charset="-122"/>
              </a:endParaRPr>
            </a:p>
          </p:txBody>
        </p:sp>
        <p:sp>
          <p:nvSpPr>
            <p:cNvPr id="37" name="Oval 6"/>
            <p:cNvSpPr>
              <a:spLocks noChangeArrowheads="1"/>
            </p:cNvSpPr>
            <p:nvPr/>
          </p:nvSpPr>
          <p:spPr bwMode="auto">
            <a:xfrm>
              <a:off x="433" y="104"/>
              <a:ext cx="5428" cy="945"/>
            </a:xfrm>
            <a:prstGeom prst="ellipse">
              <a:avLst/>
            </a:prstGeom>
            <a:gradFill rotWithShape="0">
              <a:gsLst>
                <a:gs pos="0">
                  <a:srgbClr val="970609"/>
                </a:gs>
                <a:gs pos="100000">
                  <a:srgbClr val="F60101"/>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400">
                <a:ea typeface="宋体" panose="02010600030101010101" pitchFamily="2" charset="-122"/>
              </a:endParaRPr>
            </a:p>
          </p:txBody>
        </p:sp>
        <p:grpSp>
          <p:nvGrpSpPr>
            <p:cNvPr id="38" name="Group 7"/>
            <p:cNvGrpSpPr/>
            <p:nvPr/>
          </p:nvGrpSpPr>
          <p:grpSpPr bwMode="auto">
            <a:xfrm>
              <a:off x="1546" y="248"/>
              <a:ext cx="3179" cy="715"/>
              <a:chOff x="0" y="0"/>
              <a:chExt cx="3179" cy="715"/>
            </a:xfrm>
          </p:grpSpPr>
          <p:sp>
            <p:nvSpPr>
              <p:cNvPr id="39" name="AutoShape 8"/>
              <p:cNvSpPr/>
              <p:nvPr/>
            </p:nvSpPr>
            <p:spPr bwMode="auto">
              <a:xfrm rot="10800000" flipH="1">
                <a:off x="2" y="6"/>
                <a:ext cx="3168" cy="706"/>
              </a:xfrm>
              <a:custGeom>
                <a:avLst/>
                <a:gdLst>
                  <a:gd name="T0" fmla="*/ 18684 w 21600"/>
                  <a:gd name="T1" fmla="*/ 9931 h 21600"/>
                  <a:gd name="T2" fmla="*/ 10800 w 21600"/>
                  <a:gd name="T3" fmla="*/ 2868 h 21600"/>
                  <a:gd name="T4" fmla="*/ 10254 w 21600"/>
                  <a:gd name="T5" fmla="*/ 2886 h 21600"/>
                  <a:gd name="T6" fmla="*/ 10057 w 21600"/>
                  <a:gd name="T7" fmla="*/ 25 h 21600"/>
                  <a:gd name="T8" fmla="*/ 10800 w 21600"/>
                  <a:gd name="T9" fmla="*/ 0 h 21600"/>
                  <a:gd name="T10" fmla="*/ 21535 w 21600"/>
                  <a:gd name="T11" fmla="*/ 9616 h 21600"/>
                  <a:gd name="T12" fmla="*/ 24218 w 21600"/>
                  <a:gd name="T13" fmla="*/ 9322 h 21600"/>
                  <a:gd name="T14" fmla="*/ 24266 w 21600"/>
                  <a:gd name="T15" fmla="*/ 10206 h 21600"/>
                  <a:gd name="T16" fmla="*/ 16000 w 21600"/>
                  <a:gd name="T17" fmla="*/ 10227 h 21600"/>
                  <a:gd name="T18" fmla="*/ 18684 w 21600"/>
                  <a:gd name="T19" fmla="*/ 9931 h 21600"/>
                  <a:gd name="T20" fmla="*/ 0 w 21600"/>
                  <a:gd name="T21" fmla="*/ 0 h 21600"/>
                  <a:gd name="T22" fmla="*/ 21600 w 21600"/>
                  <a:gd name="T23" fmla="*/ 216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a:moveTo>
                      <a:pt x="18684" y="9931"/>
                    </a:moveTo>
                    <a:cubicBezTo>
                      <a:pt x="18241" y="5911"/>
                      <a:pt x="14844" y="2868"/>
                      <a:pt x="10800" y="2868"/>
                    </a:cubicBezTo>
                    <a:cubicBezTo>
                      <a:pt x="10618" y="2867"/>
                      <a:pt x="10436" y="2874"/>
                      <a:pt x="10254" y="2886"/>
                    </a:cubicBezTo>
                    <a:lnTo>
                      <a:pt x="10057" y="25"/>
                    </a:lnTo>
                    <a:cubicBezTo>
                      <a:pt x="10304" y="8"/>
                      <a:pt x="10552" y="-1"/>
                      <a:pt x="10800" y="0"/>
                    </a:cubicBezTo>
                    <a:cubicBezTo>
                      <a:pt x="16306" y="0"/>
                      <a:pt x="20931" y="4143"/>
                      <a:pt x="21535" y="9616"/>
                    </a:cubicBezTo>
                    <a:lnTo>
                      <a:pt x="24218" y="9322"/>
                    </a:lnTo>
                    <a:lnTo>
                      <a:pt x="24266" y="10206"/>
                    </a:lnTo>
                    <a:lnTo>
                      <a:pt x="16000" y="10227"/>
                    </a:lnTo>
                    <a:lnTo>
                      <a:pt x="18684" y="9931"/>
                    </a:lnTo>
                    <a:close/>
                  </a:path>
                </a:pathLst>
              </a:custGeom>
              <a:gradFill rotWithShape="0">
                <a:gsLst>
                  <a:gs pos="0">
                    <a:srgbClr val="FF0201"/>
                  </a:gs>
                  <a:gs pos="100000">
                    <a:srgbClr val="FF8888"/>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400"/>
              </a:p>
            </p:txBody>
          </p:sp>
          <p:sp>
            <p:nvSpPr>
              <p:cNvPr id="40" name="AutoShape 9"/>
              <p:cNvSpPr/>
              <p:nvPr/>
            </p:nvSpPr>
            <p:spPr bwMode="auto">
              <a:xfrm rot="10800000">
                <a:off x="100" y="6"/>
                <a:ext cx="3080" cy="706"/>
              </a:xfrm>
              <a:custGeom>
                <a:avLst/>
                <a:gdLst>
                  <a:gd name="T0" fmla="*/ 18684 w 21600"/>
                  <a:gd name="T1" fmla="*/ 9931 h 21600"/>
                  <a:gd name="T2" fmla="*/ 10800 w 21600"/>
                  <a:gd name="T3" fmla="*/ 2868 h 21600"/>
                  <a:gd name="T4" fmla="*/ 10254 w 21600"/>
                  <a:gd name="T5" fmla="*/ 2886 h 21600"/>
                  <a:gd name="T6" fmla="*/ 10057 w 21600"/>
                  <a:gd name="T7" fmla="*/ 25 h 21600"/>
                  <a:gd name="T8" fmla="*/ 10800 w 21600"/>
                  <a:gd name="T9" fmla="*/ 0 h 21600"/>
                  <a:gd name="T10" fmla="*/ 21535 w 21600"/>
                  <a:gd name="T11" fmla="*/ 9616 h 21600"/>
                  <a:gd name="T12" fmla="*/ 24218 w 21600"/>
                  <a:gd name="T13" fmla="*/ 9322 h 21600"/>
                  <a:gd name="T14" fmla="*/ 24266 w 21600"/>
                  <a:gd name="T15" fmla="*/ 10206 h 21600"/>
                  <a:gd name="T16" fmla="*/ 16000 w 21600"/>
                  <a:gd name="T17" fmla="*/ 10227 h 21600"/>
                  <a:gd name="T18" fmla="*/ 18684 w 21600"/>
                  <a:gd name="T19" fmla="*/ 9931 h 21600"/>
                  <a:gd name="T20" fmla="*/ 0 w 21600"/>
                  <a:gd name="T21" fmla="*/ 0 h 21600"/>
                  <a:gd name="T22" fmla="*/ 21600 w 21600"/>
                  <a:gd name="T23" fmla="*/ 216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a:moveTo>
                      <a:pt x="18684" y="9931"/>
                    </a:moveTo>
                    <a:cubicBezTo>
                      <a:pt x="18241" y="5911"/>
                      <a:pt x="14844" y="2868"/>
                      <a:pt x="10800" y="2868"/>
                    </a:cubicBezTo>
                    <a:cubicBezTo>
                      <a:pt x="10618" y="2867"/>
                      <a:pt x="10436" y="2874"/>
                      <a:pt x="10254" y="2886"/>
                    </a:cubicBezTo>
                    <a:lnTo>
                      <a:pt x="10057" y="25"/>
                    </a:lnTo>
                    <a:cubicBezTo>
                      <a:pt x="10304" y="8"/>
                      <a:pt x="10552" y="-1"/>
                      <a:pt x="10800" y="0"/>
                    </a:cubicBezTo>
                    <a:cubicBezTo>
                      <a:pt x="16306" y="0"/>
                      <a:pt x="20931" y="4143"/>
                      <a:pt x="21535" y="9616"/>
                    </a:cubicBezTo>
                    <a:lnTo>
                      <a:pt x="24218" y="9322"/>
                    </a:lnTo>
                    <a:lnTo>
                      <a:pt x="24266" y="10206"/>
                    </a:lnTo>
                    <a:lnTo>
                      <a:pt x="16000" y="10227"/>
                    </a:lnTo>
                    <a:lnTo>
                      <a:pt x="18684" y="9931"/>
                    </a:lnTo>
                    <a:close/>
                  </a:path>
                </a:pathLst>
              </a:custGeom>
              <a:gradFill rotWithShape="0">
                <a:gsLst>
                  <a:gs pos="0">
                    <a:srgbClr val="FF0201"/>
                  </a:gs>
                  <a:gs pos="100000">
                    <a:srgbClr val="FF8888"/>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400"/>
              </a:p>
            </p:txBody>
          </p:sp>
        </p:grpSp>
      </p:grpSp>
      <p:grpSp>
        <p:nvGrpSpPr>
          <p:cNvPr id="45" name="Group 18"/>
          <p:cNvGrpSpPr/>
          <p:nvPr/>
        </p:nvGrpSpPr>
        <p:grpSpPr bwMode="auto">
          <a:xfrm>
            <a:off x="5758710" y="3234291"/>
            <a:ext cx="795200" cy="854865"/>
            <a:chOff x="0" y="0"/>
            <a:chExt cx="773" cy="831"/>
          </a:xfrm>
        </p:grpSpPr>
        <p:pic>
          <p:nvPicPr>
            <p:cNvPr id="46" name="Picture 19"/>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64" y="754"/>
              <a:ext cx="445"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Oval 20"/>
            <p:cNvSpPr>
              <a:spLocks noChangeArrowheads="1"/>
            </p:cNvSpPr>
            <p:nvPr/>
          </p:nvSpPr>
          <p:spPr bwMode="auto">
            <a:xfrm>
              <a:off x="0" y="7"/>
              <a:ext cx="774" cy="774"/>
            </a:xfrm>
            <a:prstGeom prst="ellipse">
              <a:avLst/>
            </a:prstGeom>
            <a:gradFill rotWithShape="0">
              <a:gsLst>
                <a:gs pos="0">
                  <a:srgbClr val="FF8888"/>
                </a:gs>
                <a:gs pos="100000">
                  <a:srgbClr val="FF0201"/>
                </a:gs>
              </a:gsLst>
              <a:path path="shape">
                <a:fillToRect l="25000" t="29999" r="75000" b="70001"/>
              </a:path>
            </a:gradFill>
            <a:ln w="36000" cmpd="sng">
              <a:solidFill>
                <a:srgbClr val="FF0201"/>
              </a:solidFill>
              <a:round/>
            </a:ln>
          </p:spPr>
          <p:txBody>
            <a:bodyPr lIns="108000" tIns="83412" rIns="108000" bIns="63000" anchor="ctr"/>
            <a:lstStyle/>
            <a:p>
              <a:pPr algn="ctr">
                <a:lnSpc>
                  <a:spcPct val="97000"/>
                </a:lnSpc>
                <a:tabLst>
                  <a:tab pos="723900" algn="l"/>
                </a:tabLst>
              </a:pPr>
              <a:endParaRPr lang="en-US" sz="4400" b="1">
                <a:solidFill>
                  <a:srgbClr val="000000"/>
                </a:solidFill>
                <a:latin typeface="Arial Rounded MT Bold" panose="020F0704030504030204" pitchFamily="34" charset="0"/>
                <a:ea typeface="宋体" panose="02010600030101010101" pitchFamily="2" charset="-122"/>
              </a:endParaRPr>
            </a:p>
            <a:p>
              <a:pPr algn="ctr">
                <a:tabLst>
                  <a:tab pos="723900" algn="l"/>
                </a:tabLst>
              </a:pPr>
              <a:r>
                <a:rPr lang="en-US" sz="4400">
                  <a:solidFill>
                    <a:srgbClr val="FFFFFF"/>
                  </a:solidFill>
                  <a:ea typeface="宋体" panose="02010600030101010101" pitchFamily="2" charset="-122"/>
                </a:rPr>
                <a:t>3</a:t>
              </a:r>
              <a:endParaRPr lang="en-US" sz="4400">
                <a:solidFill>
                  <a:srgbClr val="FFFFFF"/>
                </a:solidFill>
                <a:ea typeface="宋体" panose="02010600030101010101" pitchFamily="2" charset="-122"/>
              </a:endParaRPr>
            </a:p>
            <a:p>
              <a:pPr algn="ctr">
                <a:lnSpc>
                  <a:spcPct val="118000"/>
                </a:lnSpc>
                <a:tabLst>
                  <a:tab pos="723900" algn="l"/>
                </a:tabLst>
              </a:pPr>
              <a:endParaRPr lang="en-US" sz="4400" b="1">
                <a:solidFill>
                  <a:srgbClr val="000000"/>
                </a:solidFill>
                <a:latin typeface="Arial Black" panose="020B0A04020102020204" pitchFamily="34" charset="0"/>
                <a:ea typeface="宋体" panose="02010600030101010101" pitchFamily="2" charset="-122"/>
              </a:endParaRPr>
            </a:p>
          </p:txBody>
        </p:sp>
        <p:sp>
          <p:nvSpPr>
            <p:cNvPr id="48" name="Rectangle 21"/>
            <p:cNvSpPr>
              <a:spLocks noChangeArrowheads="1"/>
            </p:cNvSpPr>
            <p:nvPr/>
          </p:nvSpPr>
          <p:spPr bwMode="auto">
            <a:xfrm>
              <a:off x="144" y="0"/>
              <a:ext cx="497" cy="351"/>
            </a:xfrm>
            <a:prstGeom prst="rect">
              <a:avLst/>
            </a:prstGeom>
            <a:blipFill dpi="0" rotWithShape="0">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60876" rIns="90000" bIns="45000" anchor="ctr" anchorCtr="1"/>
            <a:lstStyle/>
            <a:p>
              <a:pPr algn="ctr">
                <a:tabLst>
                  <a:tab pos="723900" algn="l"/>
                </a:tabLst>
              </a:pPr>
              <a:endParaRPr lang="en-US" sz="1400">
                <a:solidFill>
                  <a:srgbClr val="000000"/>
                </a:solidFill>
                <a:ea typeface="宋体" panose="02010600030101010101" pitchFamily="2" charset="-122"/>
              </a:endParaRPr>
            </a:p>
            <a:p>
              <a:pPr algn="ctr">
                <a:tabLst>
                  <a:tab pos="723900" algn="l"/>
                </a:tabLst>
              </a:pPr>
              <a:endParaRPr lang="en-US" sz="1400">
                <a:solidFill>
                  <a:srgbClr val="000000"/>
                </a:solidFill>
                <a:ea typeface="宋体" panose="02010600030101010101" pitchFamily="2" charset="-122"/>
              </a:endParaRPr>
            </a:p>
          </p:txBody>
        </p:sp>
      </p:grpSp>
      <p:grpSp>
        <p:nvGrpSpPr>
          <p:cNvPr id="49" name="Group 22"/>
          <p:cNvGrpSpPr/>
          <p:nvPr/>
        </p:nvGrpSpPr>
        <p:grpSpPr bwMode="auto">
          <a:xfrm>
            <a:off x="2780570" y="3240463"/>
            <a:ext cx="795199" cy="848692"/>
            <a:chOff x="0" y="0"/>
            <a:chExt cx="773" cy="825"/>
          </a:xfrm>
        </p:grpSpPr>
        <p:pic>
          <p:nvPicPr>
            <p:cNvPr id="50" name="Picture 2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64" y="748"/>
              <a:ext cx="445"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Oval 24"/>
            <p:cNvSpPr>
              <a:spLocks noChangeArrowheads="1"/>
            </p:cNvSpPr>
            <p:nvPr/>
          </p:nvSpPr>
          <p:spPr bwMode="auto">
            <a:xfrm>
              <a:off x="0" y="7"/>
              <a:ext cx="774" cy="774"/>
            </a:xfrm>
            <a:prstGeom prst="ellipse">
              <a:avLst/>
            </a:prstGeom>
            <a:gradFill rotWithShape="0">
              <a:gsLst>
                <a:gs pos="0">
                  <a:srgbClr val="FF8888"/>
                </a:gs>
                <a:gs pos="100000">
                  <a:srgbClr val="FF0201"/>
                </a:gs>
              </a:gsLst>
              <a:path path="shape">
                <a:fillToRect l="25000" t="29999" r="75000" b="70001"/>
              </a:path>
            </a:gradFill>
            <a:ln w="36000" cmpd="sng">
              <a:solidFill>
                <a:srgbClr val="FF0201"/>
              </a:solidFill>
              <a:round/>
            </a:ln>
          </p:spPr>
          <p:txBody>
            <a:bodyPr lIns="108000" tIns="63000" rIns="108000" bIns="63000" anchor="ctr"/>
            <a:lstStyle/>
            <a:p>
              <a:pPr algn="ctr">
                <a:lnSpc>
                  <a:spcPct val="118000"/>
                </a:lnSpc>
                <a:tabLst>
                  <a:tab pos="723900" algn="l"/>
                </a:tabLst>
              </a:pPr>
              <a:endParaRPr lang="en-US" sz="4400" b="1">
                <a:solidFill>
                  <a:srgbClr val="000000"/>
                </a:solidFill>
                <a:latin typeface="Arial Black" panose="020B0A04020102020204" pitchFamily="34" charset="0"/>
                <a:ea typeface="宋体" panose="02010600030101010101" pitchFamily="2" charset="-122"/>
              </a:endParaRPr>
            </a:p>
            <a:p>
              <a:pPr algn="ctr">
                <a:tabLst>
                  <a:tab pos="723900" algn="l"/>
                </a:tabLst>
              </a:pPr>
              <a:r>
                <a:rPr lang="en-US" sz="4400">
                  <a:solidFill>
                    <a:srgbClr val="FFFFFF"/>
                  </a:solidFill>
                  <a:ea typeface="宋体" panose="02010600030101010101" pitchFamily="2" charset="-122"/>
                </a:rPr>
                <a:t>2</a:t>
              </a:r>
              <a:endParaRPr lang="en-US" sz="4400">
                <a:solidFill>
                  <a:srgbClr val="FFFFFF"/>
                </a:solidFill>
                <a:ea typeface="宋体" panose="02010600030101010101" pitchFamily="2" charset="-122"/>
              </a:endParaRPr>
            </a:p>
            <a:p>
              <a:pPr algn="ctr">
                <a:lnSpc>
                  <a:spcPct val="118000"/>
                </a:lnSpc>
                <a:tabLst>
                  <a:tab pos="723900" algn="l"/>
                </a:tabLst>
              </a:pPr>
              <a:endParaRPr lang="en-US" sz="4400" b="1">
                <a:solidFill>
                  <a:srgbClr val="000000"/>
                </a:solidFill>
                <a:latin typeface="Arial Black" panose="020B0A04020102020204" pitchFamily="34" charset="0"/>
                <a:ea typeface="宋体" panose="02010600030101010101" pitchFamily="2" charset="-122"/>
              </a:endParaRPr>
            </a:p>
          </p:txBody>
        </p:sp>
        <p:sp>
          <p:nvSpPr>
            <p:cNvPr id="52" name="Rectangle 25"/>
            <p:cNvSpPr>
              <a:spLocks noChangeArrowheads="1"/>
            </p:cNvSpPr>
            <p:nvPr/>
          </p:nvSpPr>
          <p:spPr bwMode="auto">
            <a:xfrm>
              <a:off x="144" y="0"/>
              <a:ext cx="497" cy="351"/>
            </a:xfrm>
            <a:prstGeom prst="rect">
              <a:avLst/>
            </a:prstGeom>
            <a:blipFill dpi="0" rotWithShape="0">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60876" rIns="90000" bIns="45000" anchor="ctr" anchorCtr="1"/>
            <a:lstStyle/>
            <a:p>
              <a:pPr algn="ctr">
                <a:tabLst>
                  <a:tab pos="723900" algn="l"/>
                </a:tabLst>
              </a:pPr>
              <a:endParaRPr lang="en-US" sz="1400">
                <a:solidFill>
                  <a:srgbClr val="000000"/>
                </a:solidFill>
                <a:ea typeface="宋体" panose="02010600030101010101" pitchFamily="2" charset="-122"/>
              </a:endParaRPr>
            </a:p>
            <a:p>
              <a:pPr algn="ctr">
                <a:tabLst>
                  <a:tab pos="723900" algn="l"/>
                </a:tabLst>
              </a:pPr>
              <a:endParaRPr lang="en-US" sz="1400">
                <a:solidFill>
                  <a:srgbClr val="000000"/>
                </a:solidFill>
                <a:ea typeface="宋体" panose="02010600030101010101" pitchFamily="2" charset="-122"/>
              </a:endParaRPr>
            </a:p>
          </p:txBody>
        </p:sp>
      </p:grpSp>
      <p:grpSp>
        <p:nvGrpSpPr>
          <p:cNvPr id="53" name="Group 26"/>
          <p:cNvGrpSpPr/>
          <p:nvPr/>
        </p:nvGrpSpPr>
        <p:grpSpPr bwMode="auto">
          <a:xfrm>
            <a:off x="2370111" y="1437119"/>
            <a:ext cx="1618174" cy="1743678"/>
            <a:chOff x="-81" y="0"/>
            <a:chExt cx="1573" cy="1695"/>
          </a:xfrm>
        </p:grpSpPr>
        <p:sp>
          <p:nvSpPr>
            <p:cNvPr id="54" name="Freeform 27"/>
            <p:cNvSpPr/>
            <p:nvPr/>
          </p:nvSpPr>
          <p:spPr bwMode="auto">
            <a:xfrm>
              <a:off x="0" y="0"/>
              <a:ext cx="1410" cy="1695"/>
            </a:xfrm>
            <a:custGeom>
              <a:avLst/>
              <a:gdLst>
                <a:gd name="T0" fmla="*/ 4101 w 6217"/>
                <a:gd name="T1" fmla="*/ 6654 h 7475"/>
                <a:gd name="T2" fmla="*/ 3096 w 6217"/>
                <a:gd name="T3" fmla="*/ 7474 h 7475"/>
                <a:gd name="T4" fmla="*/ 2046 w 6217"/>
                <a:gd name="T5" fmla="*/ 6655 h 7475"/>
                <a:gd name="T6" fmla="*/ 0 w 6217"/>
                <a:gd name="T7" fmla="*/ 6656 h 7475"/>
                <a:gd name="T8" fmla="*/ 0 w 6217"/>
                <a:gd name="T9" fmla="*/ 0 h 7475"/>
                <a:gd name="T10" fmla="*/ 6216 w 6217"/>
                <a:gd name="T11" fmla="*/ 0 h 7475"/>
                <a:gd name="T12" fmla="*/ 6216 w 6217"/>
                <a:gd name="T13" fmla="*/ 6656 h 7475"/>
                <a:gd name="T14" fmla="*/ 4662 w 6217"/>
                <a:gd name="T15" fmla="*/ 6656 h 7475"/>
                <a:gd name="T16" fmla="*/ 4111 w 6217"/>
                <a:gd name="T17" fmla="*/ 6655 h 7475"/>
                <a:gd name="T18" fmla="*/ 4101 w 6217"/>
                <a:gd name="T19" fmla="*/ 6654 h 7475"/>
                <a:gd name="T20" fmla="*/ 0 w 6217"/>
                <a:gd name="T21" fmla="*/ 0 h 7475"/>
                <a:gd name="T22" fmla="*/ 6217 w 6217"/>
                <a:gd name="T23" fmla="*/ 7475 h 7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6217" h="7475">
                  <a:moveTo>
                    <a:pt x="4101" y="6654"/>
                  </a:moveTo>
                  <a:lnTo>
                    <a:pt x="3096" y="7474"/>
                  </a:lnTo>
                  <a:lnTo>
                    <a:pt x="2046" y="6655"/>
                  </a:lnTo>
                  <a:lnTo>
                    <a:pt x="0" y="6656"/>
                  </a:lnTo>
                  <a:lnTo>
                    <a:pt x="0" y="0"/>
                  </a:lnTo>
                  <a:lnTo>
                    <a:pt x="6216" y="0"/>
                  </a:lnTo>
                  <a:lnTo>
                    <a:pt x="6216" y="6656"/>
                  </a:lnTo>
                  <a:lnTo>
                    <a:pt x="4662" y="6656"/>
                  </a:lnTo>
                  <a:lnTo>
                    <a:pt x="4111" y="6655"/>
                  </a:lnTo>
                  <a:lnTo>
                    <a:pt x="4101" y="6654"/>
                  </a:lnTo>
                </a:path>
              </a:pathLst>
            </a:custGeom>
            <a:gradFill rotWithShape="0">
              <a:gsLst>
                <a:gs pos="0">
                  <a:srgbClr val="FF0201"/>
                </a:gs>
                <a:gs pos="100000">
                  <a:srgbClr val="FF8888"/>
                </a:gs>
              </a:gsLst>
              <a:lin ang="5400000" scaled="1"/>
            </a:gradFill>
            <a:ln w="36000" cmpd="sng">
              <a:solidFill>
                <a:srgbClr val="FF0201"/>
              </a:solidFill>
              <a:bevel/>
            </a:ln>
          </p:spPr>
          <p:txBody>
            <a:bodyPr wrap="none" anchor="ctr"/>
            <a:lstStyle/>
            <a:p>
              <a:endParaRPr lang="zh-CN" altLang="en-US" sz="1400"/>
            </a:p>
          </p:txBody>
        </p:sp>
        <p:sp>
          <p:nvSpPr>
            <p:cNvPr id="55" name="Text Box 28"/>
            <p:cNvSpPr txBox="1">
              <a:spLocks noChangeArrowheads="1"/>
            </p:cNvSpPr>
            <p:nvPr/>
          </p:nvSpPr>
          <p:spPr bwMode="auto">
            <a:xfrm>
              <a:off x="-81" y="153"/>
              <a:ext cx="1573"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56340" rIns="90000" bIns="45000">
              <a:spAutoFit/>
            </a:bodyPr>
            <a:lstStyle>
              <a:lvl1pPr eaLnBrk="0">
                <a:tabLst>
                  <a:tab pos="723900" algn="l"/>
                  <a:tab pos="1447800" algn="l"/>
                </a:tabLst>
                <a:defRPr>
                  <a:solidFill>
                    <a:schemeClr val="tx1"/>
                  </a:solidFill>
                  <a:latin typeface="Arial" panose="020B0604020202020204" pitchFamily="34" charset="0"/>
                  <a:ea typeface="方正宋体" charset="0"/>
                  <a:cs typeface="方正宋体" charset="0"/>
                </a:defRPr>
              </a:lvl1pPr>
              <a:lvl2pPr eaLnBrk="0">
                <a:tabLst>
                  <a:tab pos="723900" algn="l"/>
                  <a:tab pos="1447800" algn="l"/>
                </a:tabLst>
                <a:defRPr>
                  <a:solidFill>
                    <a:schemeClr val="tx1"/>
                  </a:solidFill>
                  <a:latin typeface="Arial" panose="020B0604020202020204" pitchFamily="34" charset="0"/>
                  <a:ea typeface="方正宋体" charset="0"/>
                  <a:cs typeface="方正宋体" charset="0"/>
                </a:defRPr>
              </a:lvl2pPr>
              <a:lvl3pPr eaLnBrk="0">
                <a:tabLst>
                  <a:tab pos="723900" algn="l"/>
                  <a:tab pos="1447800" algn="l"/>
                </a:tabLst>
                <a:defRPr>
                  <a:solidFill>
                    <a:schemeClr val="tx1"/>
                  </a:solidFill>
                  <a:latin typeface="Arial" panose="020B0604020202020204" pitchFamily="34" charset="0"/>
                  <a:ea typeface="方正宋体" charset="0"/>
                  <a:cs typeface="方正宋体" charset="0"/>
                </a:defRPr>
              </a:lvl3pPr>
              <a:lvl4pPr eaLnBrk="0">
                <a:tabLst>
                  <a:tab pos="723900" algn="l"/>
                  <a:tab pos="1447800" algn="l"/>
                </a:tabLst>
                <a:defRPr>
                  <a:solidFill>
                    <a:schemeClr val="tx1"/>
                  </a:solidFill>
                  <a:latin typeface="Arial" panose="020B0604020202020204" pitchFamily="34" charset="0"/>
                  <a:ea typeface="方正宋体" charset="0"/>
                  <a:cs typeface="方正宋体" charset="0"/>
                </a:defRPr>
              </a:lvl4pPr>
              <a:lvl5pPr eaLnBrk="0">
                <a:tabLst>
                  <a:tab pos="723900" algn="l"/>
                  <a:tab pos="1447800" algn="l"/>
                </a:tabLst>
                <a:defRPr>
                  <a:solidFill>
                    <a:schemeClr val="tx1"/>
                  </a:solidFill>
                  <a:latin typeface="Arial" panose="020B0604020202020204" pitchFamily="34" charset="0"/>
                  <a:ea typeface="方正宋体" charset="0"/>
                  <a:cs typeface="方正宋体" charset="0"/>
                </a:defRPr>
              </a:lvl5pPr>
              <a:lvl6pPr marL="2514600" indent="-228600" defTabSz="449580" eaLnBrk="0" fontAlgn="base" hangingPunct="0">
                <a:lnSpc>
                  <a:spcPct val="93000"/>
                </a:lnSpc>
                <a:spcBef>
                  <a:spcPct val="0"/>
                </a:spcBef>
                <a:spcAft>
                  <a:spcPct val="0"/>
                </a:spcAft>
                <a:buSzPct val="100000"/>
                <a:buFont typeface="Times New Roman" panose="02020603050405020304" pitchFamily="18" charset="0"/>
                <a:tabLst>
                  <a:tab pos="723900" algn="l"/>
                  <a:tab pos="1447800" algn="l"/>
                </a:tabLst>
                <a:defRPr>
                  <a:solidFill>
                    <a:schemeClr val="tx1"/>
                  </a:solidFill>
                  <a:latin typeface="Arial" panose="020B0604020202020204" pitchFamily="34" charset="0"/>
                  <a:ea typeface="方正宋体" charset="0"/>
                  <a:cs typeface="方正宋体" charset="0"/>
                </a:defRPr>
              </a:lvl6pPr>
              <a:lvl7pPr marL="2971800" indent="-228600" defTabSz="449580" eaLnBrk="0" fontAlgn="base" hangingPunct="0">
                <a:lnSpc>
                  <a:spcPct val="93000"/>
                </a:lnSpc>
                <a:spcBef>
                  <a:spcPct val="0"/>
                </a:spcBef>
                <a:spcAft>
                  <a:spcPct val="0"/>
                </a:spcAft>
                <a:buSzPct val="100000"/>
                <a:buFont typeface="Times New Roman" panose="02020603050405020304" pitchFamily="18" charset="0"/>
                <a:tabLst>
                  <a:tab pos="723900" algn="l"/>
                  <a:tab pos="1447800" algn="l"/>
                </a:tabLst>
                <a:defRPr>
                  <a:solidFill>
                    <a:schemeClr val="tx1"/>
                  </a:solidFill>
                  <a:latin typeface="Arial" panose="020B0604020202020204" pitchFamily="34" charset="0"/>
                  <a:ea typeface="方正宋体" charset="0"/>
                  <a:cs typeface="方正宋体" charset="0"/>
                </a:defRPr>
              </a:lvl7pPr>
              <a:lvl8pPr marL="3429000" indent="-228600" defTabSz="449580" eaLnBrk="0" fontAlgn="base" hangingPunct="0">
                <a:lnSpc>
                  <a:spcPct val="93000"/>
                </a:lnSpc>
                <a:spcBef>
                  <a:spcPct val="0"/>
                </a:spcBef>
                <a:spcAft>
                  <a:spcPct val="0"/>
                </a:spcAft>
                <a:buSzPct val="100000"/>
                <a:buFont typeface="Times New Roman" panose="02020603050405020304" pitchFamily="18" charset="0"/>
                <a:tabLst>
                  <a:tab pos="723900" algn="l"/>
                  <a:tab pos="1447800" algn="l"/>
                </a:tabLst>
                <a:defRPr>
                  <a:solidFill>
                    <a:schemeClr val="tx1"/>
                  </a:solidFill>
                  <a:latin typeface="Arial" panose="020B0604020202020204" pitchFamily="34" charset="0"/>
                  <a:ea typeface="方正宋体" charset="0"/>
                  <a:cs typeface="方正宋体" charset="0"/>
                </a:defRPr>
              </a:lvl8pPr>
              <a:lvl9pPr marL="3886200" indent="-228600" defTabSz="449580" eaLnBrk="0" fontAlgn="base" hangingPunct="0">
                <a:lnSpc>
                  <a:spcPct val="93000"/>
                </a:lnSpc>
                <a:spcBef>
                  <a:spcPct val="0"/>
                </a:spcBef>
                <a:spcAft>
                  <a:spcPct val="0"/>
                </a:spcAft>
                <a:buSzPct val="100000"/>
                <a:buFont typeface="Times New Roman" panose="02020603050405020304" pitchFamily="18" charset="0"/>
                <a:tabLst>
                  <a:tab pos="723900" algn="l"/>
                  <a:tab pos="1447800" algn="l"/>
                </a:tabLst>
                <a:defRPr>
                  <a:solidFill>
                    <a:schemeClr val="tx1"/>
                  </a:solidFill>
                  <a:latin typeface="Arial" panose="020B0604020202020204" pitchFamily="34" charset="0"/>
                  <a:ea typeface="方正宋体" charset="0"/>
                  <a:cs typeface="方正宋体" charset="0"/>
                </a:defRPr>
              </a:lvl9pPr>
            </a:lstStyle>
            <a:p>
              <a:pPr algn="ctr" eaLnBrk="1">
                <a:lnSpc>
                  <a:spcPct val="95000"/>
                </a:lnSpc>
              </a:pPr>
              <a:r>
                <a:rPr lang="en-US" sz="1400">
                  <a:solidFill>
                    <a:srgbClr val="FFFFFF"/>
                  </a:solidFill>
                  <a:latin typeface="仿宋_GB2312" panose="02010609030101010101" pitchFamily="1" charset="-122"/>
                  <a:ea typeface="仿宋_GB2312" panose="02010609030101010101" pitchFamily="1" charset="-122"/>
                </a:rPr>
                <a:t>单击此处添加文字</a:t>
              </a:r>
              <a:endParaRPr lang="en-US" sz="1400">
                <a:solidFill>
                  <a:srgbClr val="FFFFFF"/>
                </a:solidFill>
                <a:latin typeface="仿宋_GB2312" panose="02010609030101010101" pitchFamily="1" charset="-122"/>
                <a:ea typeface="仿宋_GB2312" panose="02010609030101010101" pitchFamily="1" charset="-122"/>
              </a:endParaRPr>
            </a:p>
          </p:txBody>
        </p:sp>
      </p:grpSp>
      <p:grpSp>
        <p:nvGrpSpPr>
          <p:cNvPr id="56" name="Group 29"/>
          <p:cNvGrpSpPr/>
          <p:nvPr/>
        </p:nvGrpSpPr>
        <p:grpSpPr bwMode="auto">
          <a:xfrm>
            <a:off x="3852495" y="1131590"/>
            <a:ext cx="1618174" cy="1885641"/>
            <a:chOff x="-82" y="0"/>
            <a:chExt cx="1573" cy="1833"/>
          </a:xfrm>
        </p:grpSpPr>
        <p:sp>
          <p:nvSpPr>
            <p:cNvPr id="57" name="Freeform 30"/>
            <p:cNvSpPr/>
            <p:nvPr/>
          </p:nvSpPr>
          <p:spPr bwMode="auto">
            <a:xfrm>
              <a:off x="0" y="0"/>
              <a:ext cx="1410" cy="1833"/>
            </a:xfrm>
            <a:custGeom>
              <a:avLst/>
              <a:gdLst>
                <a:gd name="T0" fmla="*/ 4101 w 6217"/>
                <a:gd name="T1" fmla="*/ 7194 h 8082"/>
                <a:gd name="T2" fmla="*/ 3096 w 6217"/>
                <a:gd name="T3" fmla="*/ 8081 h 8082"/>
                <a:gd name="T4" fmla="*/ 2046 w 6217"/>
                <a:gd name="T5" fmla="*/ 7195 h 8082"/>
                <a:gd name="T6" fmla="*/ 0 w 6217"/>
                <a:gd name="T7" fmla="*/ 7197 h 8082"/>
                <a:gd name="T8" fmla="*/ 0 w 6217"/>
                <a:gd name="T9" fmla="*/ 0 h 8082"/>
                <a:gd name="T10" fmla="*/ 6216 w 6217"/>
                <a:gd name="T11" fmla="*/ 0 h 8082"/>
                <a:gd name="T12" fmla="*/ 6216 w 6217"/>
                <a:gd name="T13" fmla="*/ 7197 h 8082"/>
                <a:gd name="T14" fmla="*/ 4662 w 6217"/>
                <a:gd name="T15" fmla="*/ 7197 h 8082"/>
                <a:gd name="T16" fmla="*/ 4111 w 6217"/>
                <a:gd name="T17" fmla="*/ 7195 h 8082"/>
                <a:gd name="T18" fmla="*/ 4101 w 6217"/>
                <a:gd name="T19" fmla="*/ 7194 h 8082"/>
                <a:gd name="T20" fmla="*/ 0 w 6217"/>
                <a:gd name="T21" fmla="*/ 0 h 8082"/>
                <a:gd name="T22" fmla="*/ 6217 w 6217"/>
                <a:gd name="T23" fmla="*/ 8082 h 80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6217" h="8082">
                  <a:moveTo>
                    <a:pt x="4101" y="7194"/>
                  </a:moveTo>
                  <a:lnTo>
                    <a:pt x="3096" y="8081"/>
                  </a:lnTo>
                  <a:lnTo>
                    <a:pt x="2046" y="7195"/>
                  </a:lnTo>
                  <a:lnTo>
                    <a:pt x="0" y="7197"/>
                  </a:lnTo>
                  <a:lnTo>
                    <a:pt x="0" y="0"/>
                  </a:lnTo>
                  <a:lnTo>
                    <a:pt x="6216" y="0"/>
                  </a:lnTo>
                  <a:lnTo>
                    <a:pt x="6216" y="7197"/>
                  </a:lnTo>
                  <a:lnTo>
                    <a:pt x="4662" y="7197"/>
                  </a:lnTo>
                  <a:lnTo>
                    <a:pt x="4111" y="7195"/>
                  </a:lnTo>
                  <a:lnTo>
                    <a:pt x="4101" y="7194"/>
                  </a:lnTo>
                </a:path>
              </a:pathLst>
            </a:custGeom>
            <a:gradFill rotWithShape="0">
              <a:gsLst>
                <a:gs pos="0">
                  <a:srgbClr val="FF0201"/>
                </a:gs>
                <a:gs pos="100000">
                  <a:srgbClr val="FF8888"/>
                </a:gs>
              </a:gsLst>
              <a:lin ang="5400000" scaled="1"/>
            </a:gradFill>
            <a:ln w="36000" cmpd="sng">
              <a:solidFill>
                <a:srgbClr val="FF0201"/>
              </a:solidFill>
              <a:bevel/>
            </a:ln>
          </p:spPr>
          <p:txBody>
            <a:bodyPr wrap="none" anchor="ctr"/>
            <a:lstStyle/>
            <a:p>
              <a:endParaRPr lang="zh-CN" altLang="en-US" sz="1400"/>
            </a:p>
          </p:txBody>
        </p:sp>
        <p:sp>
          <p:nvSpPr>
            <p:cNvPr id="58" name="Text Box 31"/>
            <p:cNvSpPr txBox="1">
              <a:spLocks noChangeArrowheads="1"/>
            </p:cNvSpPr>
            <p:nvPr/>
          </p:nvSpPr>
          <p:spPr bwMode="auto">
            <a:xfrm>
              <a:off x="-82" y="139"/>
              <a:ext cx="1573"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56340" rIns="90000" bIns="45000">
              <a:spAutoFit/>
            </a:bodyPr>
            <a:lstStyle>
              <a:lvl1pPr eaLnBrk="0">
                <a:tabLst>
                  <a:tab pos="723900" algn="l"/>
                  <a:tab pos="1447800" algn="l"/>
                </a:tabLst>
                <a:defRPr>
                  <a:solidFill>
                    <a:schemeClr val="tx1"/>
                  </a:solidFill>
                  <a:latin typeface="Arial" panose="020B0604020202020204" pitchFamily="34" charset="0"/>
                  <a:ea typeface="方正宋体" charset="0"/>
                  <a:cs typeface="方正宋体" charset="0"/>
                </a:defRPr>
              </a:lvl1pPr>
              <a:lvl2pPr eaLnBrk="0">
                <a:tabLst>
                  <a:tab pos="723900" algn="l"/>
                  <a:tab pos="1447800" algn="l"/>
                </a:tabLst>
                <a:defRPr>
                  <a:solidFill>
                    <a:schemeClr val="tx1"/>
                  </a:solidFill>
                  <a:latin typeface="Arial" panose="020B0604020202020204" pitchFamily="34" charset="0"/>
                  <a:ea typeface="方正宋体" charset="0"/>
                  <a:cs typeface="方正宋体" charset="0"/>
                </a:defRPr>
              </a:lvl2pPr>
              <a:lvl3pPr eaLnBrk="0">
                <a:tabLst>
                  <a:tab pos="723900" algn="l"/>
                  <a:tab pos="1447800" algn="l"/>
                </a:tabLst>
                <a:defRPr>
                  <a:solidFill>
                    <a:schemeClr val="tx1"/>
                  </a:solidFill>
                  <a:latin typeface="Arial" panose="020B0604020202020204" pitchFamily="34" charset="0"/>
                  <a:ea typeface="方正宋体" charset="0"/>
                  <a:cs typeface="方正宋体" charset="0"/>
                </a:defRPr>
              </a:lvl3pPr>
              <a:lvl4pPr eaLnBrk="0">
                <a:tabLst>
                  <a:tab pos="723900" algn="l"/>
                  <a:tab pos="1447800" algn="l"/>
                </a:tabLst>
                <a:defRPr>
                  <a:solidFill>
                    <a:schemeClr val="tx1"/>
                  </a:solidFill>
                  <a:latin typeface="Arial" panose="020B0604020202020204" pitchFamily="34" charset="0"/>
                  <a:ea typeface="方正宋体" charset="0"/>
                  <a:cs typeface="方正宋体" charset="0"/>
                </a:defRPr>
              </a:lvl4pPr>
              <a:lvl5pPr eaLnBrk="0">
                <a:tabLst>
                  <a:tab pos="723900" algn="l"/>
                  <a:tab pos="1447800" algn="l"/>
                </a:tabLst>
                <a:defRPr>
                  <a:solidFill>
                    <a:schemeClr val="tx1"/>
                  </a:solidFill>
                  <a:latin typeface="Arial" panose="020B0604020202020204" pitchFamily="34" charset="0"/>
                  <a:ea typeface="方正宋体" charset="0"/>
                  <a:cs typeface="方正宋体" charset="0"/>
                </a:defRPr>
              </a:lvl5pPr>
              <a:lvl6pPr marL="2514600" indent="-228600" defTabSz="449580" eaLnBrk="0" fontAlgn="base" hangingPunct="0">
                <a:lnSpc>
                  <a:spcPct val="93000"/>
                </a:lnSpc>
                <a:spcBef>
                  <a:spcPct val="0"/>
                </a:spcBef>
                <a:spcAft>
                  <a:spcPct val="0"/>
                </a:spcAft>
                <a:buSzPct val="100000"/>
                <a:buFont typeface="Times New Roman" panose="02020603050405020304" pitchFamily="18" charset="0"/>
                <a:tabLst>
                  <a:tab pos="723900" algn="l"/>
                  <a:tab pos="1447800" algn="l"/>
                </a:tabLst>
                <a:defRPr>
                  <a:solidFill>
                    <a:schemeClr val="tx1"/>
                  </a:solidFill>
                  <a:latin typeface="Arial" panose="020B0604020202020204" pitchFamily="34" charset="0"/>
                  <a:ea typeface="方正宋体" charset="0"/>
                  <a:cs typeface="方正宋体" charset="0"/>
                </a:defRPr>
              </a:lvl6pPr>
              <a:lvl7pPr marL="2971800" indent="-228600" defTabSz="449580" eaLnBrk="0" fontAlgn="base" hangingPunct="0">
                <a:lnSpc>
                  <a:spcPct val="93000"/>
                </a:lnSpc>
                <a:spcBef>
                  <a:spcPct val="0"/>
                </a:spcBef>
                <a:spcAft>
                  <a:spcPct val="0"/>
                </a:spcAft>
                <a:buSzPct val="100000"/>
                <a:buFont typeface="Times New Roman" panose="02020603050405020304" pitchFamily="18" charset="0"/>
                <a:tabLst>
                  <a:tab pos="723900" algn="l"/>
                  <a:tab pos="1447800" algn="l"/>
                </a:tabLst>
                <a:defRPr>
                  <a:solidFill>
                    <a:schemeClr val="tx1"/>
                  </a:solidFill>
                  <a:latin typeface="Arial" panose="020B0604020202020204" pitchFamily="34" charset="0"/>
                  <a:ea typeface="方正宋体" charset="0"/>
                  <a:cs typeface="方正宋体" charset="0"/>
                </a:defRPr>
              </a:lvl7pPr>
              <a:lvl8pPr marL="3429000" indent="-228600" defTabSz="449580" eaLnBrk="0" fontAlgn="base" hangingPunct="0">
                <a:lnSpc>
                  <a:spcPct val="93000"/>
                </a:lnSpc>
                <a:spcBef>
                  <a:spcPct val="0"/>
                </a:spcBef>
                <a:spcAft>
                  <a:spcPct val="0"/>
                </a:spcAft>
                <a:buSzPct val="100000"/>
                <a:buFont typeface="Times New Roman" panose="02020603050405020304" pitchFamily="18" charset="0"/>
                <a:tabLst>
                  <a:tab pos="723900" algn="l"/>
                  <a:tab pos="1447800" algn="l"/>
                </a:tabLst>
                <a:defRPr>
                  <a:solidFill>
                    <a:schemeClr val="tx1"/>
                  </a:solidFill>
                  <a:latin typeface="Arial" panose="020B0604020202020204" pitchFamily="34" charset="0"/>
                  <a:ea typeface="方正宋体" charset="0"/>
                  <a:cs typeface="方正宋体" charset="0"/>
                </a:defRPr>
              </a:lvl8pPr>
              <a:lvl9pPr marL="3886200" indent="-228600" defTabSz="449580" eaLnBrk="0" fontAlgn="base" hangingPunct="0">
                <a:lnSpc>
                  <a:spcPct val="93000"/>
                </a:lnSpc>
                <a:spcBef>
                  <a:spcPct val="0"/>
                </a:spcBef>
                <a:spcAft>
                  <a:spcPct val="0"/>
                </a:spcAft>
                <a:buSzPct val="100000"/>
                <a:buFont typeface="Times New Roman" panose="02020603050405020304" pitchFamily="18" charset="0"/>
                <a:tabLst>
                  <a:tab pos="723900" algn="l"/>
                  <a:tab pos="1447800" algn="l"/>
                </a:tabLst>
                <a:defRPr>
                  <a:solidFill>
                    <a:schemeClr val="tx1"/>
                  </a:solidFill>
                  <a:latin typeface="Arial" panose="020B0604020202020204" pitchFamily="34" charset="0"/>
                  <a:ea typeface="方正宋体" charset="0"/>
                  <a:cs typeface="方正宋体" charset="0"/>
                </a:defRPr>
              </a:lvl9pPr>
            </a:lstStyle>
            <a:p>
              <a:pPr algn="ctr" eaLnBrk="1">
                <a:lnSpc>
                  <a:spcPct val="95000"/>
                </a:lnSpc>
              </a:pPr>
              <a:r>
                <a:rPr lang="en-US" sz="1400">
                  <a:solidFill>
                    <a:srgbClr val="FFFFFF"/>
                  </a:solidFill>
                  <a:latin typeface="仿宋_GB2312" panose="02010609030101010101" pitchFamily="1" charset="-122"/>
                  <a:ea typeface="仿宋_GB2312" panose="02010609030101010101" pitchFamily="1" charset="-122"/>
                </a:rPr>
                <a:t>单击此处添加文字</a:t>
              </a:r>
              <a:endParaRPr lang="en-US" sz="1400">
                <a:solidFill>
                  <a:srgbClr val="FFFFFF"/>
                </a:solidFill>
                <a:latin typeface="仿宋_GB2312" panose="02010609030101010101" pitchFamily="1" charset="-122"/>
                <a:ea typeface="仿宋_GB2312" panose="02010609030101010101" pitchFamily="1" charset="-122"/>
              </a:endParaRPr>
            </a:p>
          </p:txBody>
        </p:sp>
      </p:grpSp>
      <p:grpSp>
        <p:nvGrpSpPr>
          <p:cNvPr id="59" name="Group 32"/>
          <p:cNvGrpSpPr/>
          <p:nvPr/>
        </p:nvGrpSpPr>
        <p:grpSpPr bwMode="auto">
          <a:xfrm>
            <a:off x="5348251" y="1439176"/>
            <a:ext cx="1618175" cy="1747793"/>
            <a:chOff x="-81" y="0"/>
            <a:chExt cx="1573" cy="1699"/>
          </a:xfrm>
        </p:grpSpPr>
        <p:sp>
          <p:nvSpPr>
            <p:cNvPr id="60" name="Freeform 33"/>
            <p:cNvSpPr/>
            <p:nvPr/>
          </p:nvSpPr>
          <p:spPr bwMode="auto">
            <a:xfrm>
              <a:off x="0" y="0"/>
              <a:ext cx="1410" cy="1699"/>
            </a:xfrm>
            <a:custGeom>
              <a:avLst/>
              <a:gdLst>
                <a:gd name="T0" fmla="*/ 4101 w 6217"/>
                <a:gd name="T1" fmla="*/ 6668 h 7491"/>
                <a:gd name="T2" fmla="*/ 3096 w 6217"/>
                <a:gd name="T3" fmla="*/ 7490 h 7491"/>
                <a:gd name="T4" fmla="*/ 2046 w 6217"/>
                <a:gd name="T5" fmla="*/ 6669 h 7491"/>
                <a:gd name="T6" fmla="*/ 0 w 6217"/>
                <a:gd name="T7" fmla="*/ 6670 h 7491"/>
                <a:gd name="T8" fmla="*/ 0 w 6217"/>
                <a:gd name="T9" fmla="*/ 0 h 7491"/>
                <a:gd name="T10" fmla="*/ 6216 w 6217"/>
                <a:gd name="T11" fmla="*/ 0 h 7491"/>
                <a:gd name="T12" fmla="*/ 6216 w 6217"/>
                <a:gd name="T13" fmla="*/ 6670 h 7491"/>
                <a:gd name="T14" fmla="*/ 4662 w 6217"/>
                <a:gd name="T15" fmla="*/ 6670 h 7491"/>
                <a:gd name="T16" fmla="*/ 4111 w 6217"/>
                <a:gd name="T17" fmla="*/ 6669 h 7491"/>
                <a:gd name="T18" fmla="*/ 4101 w 6217"/>
                <a:gd name="T19" fmla="*/ 6668 h 7491"/>
                <a:gd name="T20" fmla="*/ 0 w 6217"/>
                <a:gd name="T21" fmla="*/ 0 h 7491"/>
                <a:gd name="T22" fmla="*/ 6217 w 6217"/>
                <a:gd name="T23" fmla="*/ 7491 h 7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6217" h="7491">
                  <a:moveTo>
                    <a:pt x="4101" y="6668"/>
                  </a:moveTo>
                  <a:lnTo>
                    <a:pt x="3096" y="7490"/>
                  </a:lnTo>
                  <a:lnTo>
                    <a:pt x="2046" y="6669"/>
                  </a:lnTo>
                  <a:lnTo>
                    <a:pt x="0" y="6670"/>
                  </a:lnTo>
                  <a:lnTo>
                    <a:pt x="0" y="0"/>
                  </a:lnTo>
                  <a:lnTo>
                    <a:pt x="6216" y="0"/>
                  </a:lnTo>
                  <a:lnTo>
                    <a:pt x="6216" y="6670"/>
                  </a:lnTo>
                  <a:lnTo>
                    <a:pt x="4662" y="6670"/>
                  </a:lnTo>
                  <a:lnTo>
                    <a:pt x="4111" y="6669"/>
                  </a:lnTo>
                  <a:lnTo>
                    <a:pt x="4101" y="6668"/>
                  </a:lnTo>
                </a:path>
              </a:pathLst>
            </a:custGeom>
            <a:gradFill rotWithShape="0">
              <a:gsLst>
                <a:gs pos="0">
                  <a:srgbClr val="FF0201"/>
                </a:gs>
                <a:gs pos="100000">
                  <a:srgbClr val="FF8888"/>
                </a:gs>
              </a:gsLst>
              <a:lin ang="5400000" scaled="1"/>
            </a:gradFill>
            <a:ln w="36000" cmpd="sng">
              <a:solidFill>
                <a:srgbClr val="FF0201"/>
              </a:solidFill>
              <a:bevel/>
            </a:ln>
          </p:spPr>
          <p:txBody>
            <a:bodyPr wrap="none" anchor="ctr"/>
            <a:lstStyle/>
            <a:p>
              <a:endParaRPr lang="zh-CN" altLang="en-US" sz="1400"/>
            </a:p>
          </p:txBody>
        </p:sp>
        <p:sp>
          <p:nvSpPr>
            <p:cNvPr id="61" name="Text Box 34"/>
            <p:cNvSpPr txBox="1">
              <a:spLocks noChangeArrowheads="1"/>
            </p:cNvSpPr>
            <p:nvPr/>
          </p:nvSpPr>
          <p:spPr bwMode="auto">
            <a:xfrm>
              <a:off x="-81" y="151"/>
              <a:ext cx="1573"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56340" rIns="90000" bIns="45000">
              <a:spAutoFit/>
            </a:bodyPr>
            <a:lstStyle>
              <a:lvl1pPr eaLnBrk="0">
                <a:tabLst>
                  <a:tab pos="723900" algn="l"/>
                  <a:tab pos="1447800" algn="l"/>
                </a:tabLst>
                <a:defRPr>
                  <a:solidFill>
                    <a:schemeClr val="tx1"/>
                  </a:solidFill>
                  <a:latin typeface="Arial" panose="020B0604020202020204" pitchFamily="34" charset="0"/>
                  <a:ea typeface="方正宋体" charset="0"/>
                  <a:cs typeface="方正宋体" charset="0"/>
                </a:defRPr>
              </a:lvl1pPr>
              <a:lvl2pPr eaLnBrk="0">
                <a:tabLst>
                  <a:tab pos="723900" algn="l"/>
                  <a:tab pos="1447800" algn="l"/>
                </a:tabLst>
                <a:defRPr>
                  <a:solidFill>
                    <a:schemeClr val="tx1"/>
                  </a:solidFill>
                  <a:latin typeface="Arial" panose="020B0604020202020204" pitchFamily="34" charset="0"/>
                  <a:ea typeface="方正宋体" charset="0"/>
                  <a:cs typeface="方正宋体" charset="0"/>
                </a:defRPr>
              </a:lvl2pPr>
              <a:lvl3pPr eaLnBrk="0">
                <a:tabLst>
                  <a:tab pos="723900" algn="l"/>
                  <a:tab pos="1447800" algn="l"/>
                </a:tabLst>
                <a:defRPr>
                  <a:solidFill>
                    <a:schemeClr val="tx1"/>
                  </a:solidFill>
                  <a:latin typeface="Arial" panose="020B0604020202020204" pitchFamily="34" charset="0"/>
                  <a:ea typeface="方正宋体" charset="0"/>
                  <a:cs typeface="方正宋体" charset="0"/>
                </a:defRPr>
              </a:lvl3pPr>
              <a:lvl4pPr eaLnBrk="0">
                <a:tabLst>
                  <a:tab pos="723900" algn="l"/>
                  <a:tab pos="1447800" algn="l"/>
                </a:tabLst>
                <a:defRPr>
                  <a:solidFill>
                    <a:schemeClr val="tx1"/>
                  </a:solidFill>
                  <a:latin typeface="Arial" panose="020B0604020202020204" pitchFamily="34" charset="0"/>
                  <a:ea typeface="方正宋体" charset="0"/>
                  <a:cs typeface="方正宋体" charset="0"/>
                </a:defRPr>
              </a:lvl4pPr>
              <a:lvl5pPr eaLnBrk="0">
                <a:tabLst>
                  <a:tab pos="723900" algn="l"/>
                  <a:tab pos="1447800" algn="l"/>
                </a:tabLst>
                <a:defRPr>
                  <a:solidFill>
                    <a:schemeClr val="tx1"/>
                  </a:solidFill>
                  <a:latin typeface="Arial" panose="020B0604020202020204" pitchFamily="34" charset="0"/>
                  <a:ea typeface="方正宋体" charset="0"/>
                  <a:cs typeface="方正宋体" charset="0"/>
                </a:defRPr>
              </a:lvl5pPr>
              <a:lvl6pPr marL="2514600" indent="-228600" defTabSz="449580" eaLnBrk="0" fontAlgn="base" hangingPunct="0">
                <a:lnSpc>
                  <a:spcPct val="93000"/>
                </a:lnSpc>
                <a:spcBef>
                  <a:spcPct val="0"/>
                </a:spcBef>
                <a:spcAft>
                  <a:spcPct val="0"/>
                </a:spcAft>
                <a:buSzPct val="100000"/>
                <a:buFont typeface="Times New Roman" panose="02020603050405020304" pitchFamily="18" charset="0"/>
                <a:tabLst>
                  <a:tab pos="723900" algn="l"/>
                  <a:tab pos="1447800" algn="l"/>
                </a:tabLst>
                <a:defRPr>
                  <a:solidFill>
                    <a:schemeClr val="tx1"/>
                  </a:solidFill>
                  <a:latin typeface="Arial" panose="020B0604020202020204" pitchFamily="34" charset="0"/>
                  <a:ea typeface="方正宋体" charset="0"/>
                  <a:cs typeface="方正宋体" charset="0"/>
                </a:defRPr>
              </a:lvl6pPr>
              <a:lvl7pPr marL="2971800" indent="-228600" defTabSz="449580" eaLnBrk="0" fontAlgn="base" hangingPunct="0">
                <a:lnSpc>
                  <a:spcPct val="93000"/>
                </a:lnSpc>
                <a:spcBef>
                  <a:spcPct val="0"/>
                </a:spcBef>
                <a:spcAft>
                  <a:spcPct val="0"/>
                </a:spcAft>
                <a:buSzPct val="100000"/>
                <a:buFont typeface="Times New Roman" panose="02020603050405020304" pitchFamily="18" charset="0"/>
                <a:tabLst>
                  <a:tab pos="723900" algn="l"/>
                  <a:tab pos="1447800" algn="l"/>
                </a:tabLst>
                <a:defRPr>
                  <a:solidFill>
                    <a:schemeClr val="tx1"/>
                  </a:solidFill>
                  <a:latin typeface="Arial" panose="020B0604020202020204" pitchFamily="34" charset="0"/>
                  <a:ea typeface="方正宋体" charset="0"/>
                  <a:cs typeface="方正宋体" charset="0"/>
                </a:defRPr>
              </a:lvl7pPr>
              <a:lvl8pPr marL="3429000" indent="-228600" defTabSz="449580" eaLnBrk="0" fontAlgn="base" hangingPunct="0">
                <a:lnSpc>
                  <a:spcPct val="93000"/>
                </a:lnSpc>
                <a:spcBef>
                  <a:spcPct val="0"/>
                </a:spcBef>
                <a:spcAft>
                  <a:spcPct val="0"/>
                </a:spcAft>
                <a:buSzPct val="100000"/>
                <a:buFont typeface="Times New Roman" panose="02020603050405020304" pitchFamily="18" charset="0"/>
                <a:tabLst>
                  <a:tab pos="723900" algn="l"/>
                  <a:tab pos="1447800" algn="l"/>
                </a:tabLst>
                <a:defRPr>
                  <a:solidFill>
                    <a:schemeClr val="tx1"/>
                  </a:solidFill>
                  <a:latin typeface="Arial" panose="020B0604020202020204" pitchFamily="34" charset="0"/>
                  <a:ea typeface="方正宋体" charset="0"/>
                  <a:cs typeface="方正宋体" charset="0"/>
                </a:defRPr>
              </a:lvl8pPr>
              <a:lvl9pPr marL="3886200" indent="-228600" defTabSz="449580" eaLnBrk="0" fontAlgn="base" hangingPunct="0">
                <a:lnSpc>
                  <a:spcPct val="93000"/>
                </a:lnSpc>
                <a:spcBef>
                  <a:spcPct val="0"/>
                </a:spcBef>
                <a:spcAft>
                  <a:spcPct val="0"/>
                </a:spcAft>
                <a:buSzPct val="100000"/>
                <a:buFont typeface="Times New Roman" panose="02020603050405020304" pitchFamily="18" charset="0"/>
                <a:tabLst>
                  <a:tab pos="723900" algn="l"/>
                  <a:tab pos="1447800" algn="l"/>
                </a:tabLst>
                <a:defRPr>
                  <a:solidFill>
                    <a:schemeClr val="tx1"/>
                  </a:solidFill>
                  <a:latin typeface="Arial" panose="020B0604020202020204" pitchFamily="34" charset="0"/>
                  <a:ea typeface="方正宋体" charset="0"/>
                  <a:cs typeface="方正宋体" charset="0"/>
                </a:defRPr>
              </a:lvl9pPr>
            </a:lstStyle>
            <a:p>
              <a:pPr algn="ctr" eaLnBrk="1">
                <a:lnSpc>
                  <a:spcPct val="95000"/>
                </a:lnSpc>
              </a:pPr>
              <a:r>
                <a:rPr lang="en-US" sz="1400">
                  <a:solidFill>
                    <a:srgbClr val="FFFFFF"/>
                  </a:solidFill>
                  <a:latin typeface="仿宋_GB2312" panose="02010609030101010101" pitchFamily="1" charset="-122"/>
                  <a:ea typeface="仿宋_GB2312" panose="02010609030101010101" pitchFamily="1" charset="-122"/>
                </a:rPr>
                <a:t>单击此处添加文字</a:t>
              </a:r>
              <a:endParaRPr lang="en-US" sz="1400">
                <a:solidFill>
                  <a:srgbClr val="FFFFFF"/>
                </a:solidFill>
                <a:latin typeface="仿宋_GB2312" panose="02010609030101010101" pitchFamily="1" charset="-122"/>
                <a:ea typeface="仿宋_GB2312" panose="02010609030101010101" pitchFamily="1" charset="-122"/>
              </a:endParaRPr>
            </a:p>
          </p:txBody>
        </p:sp>
      </p:grpSp>
      <p:grpSp>
        <p:nvGrpSpPr>
          <p:cNvPr id="62" name="Group 35"/>
          <p:cNvGrpSpPr/>
          <p:nvPr/>
        </p:nvGrpSpPr>
        <p:grpSpPr bwMode="auto">
          <a:xfrm>
            <a:off x="4031492" y="3082040"/>
            <a:ext cx="1259151" cy="1336305"/>
            <a:chOff x="0" y="0"/>
            <a:chExt cx="1224" cy="1299"/>
          </a:xfrm>
        </p:grpSpPr>
        <p:pic>
          <p:nvPicPr>
            <p:cNvPr id="63" name="Picture 3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79" y="1205"/>
              <a:ext cx="667"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 name="Oval 37"/>
            <p:cNvSpPr>
              <a:spLocks noChangeArrowheads="1"/>
            </p:cNvSpPr>
            <p:nvPr/>
          </p:nvSpPr>
          <p:spPr bwMode="auto">
            <a:xfrm>
              <a:off x="0" y="11"/>
              <a:ext cx="1225" cy="1225"/>
            </a:xfrm>
            <a:prstGeom prst="ellipse">
              <a:avLst/>
            </a:prstGeom>
            <a:gradFill rotWithShape="0">
              <a:gsLst>
                <a:gs pos="0">
                  <a:srgbClr val="FCDB06"/>
                </a:gs>
                <a:gs pos="100000">
                  <a:srgbClr val="FF5C19"/>
                </a:gs>
              </a:gsLst>
              <a:path path="shape">
                <a:fillToRect l="25000" t="29999" r="75000" b="70001"/>
              </a:path>
            </a:gradFill>
            <a:ln w="36000" cmpd="sng">
              <a:solidFill>
                <a:srgbClr val="FF5C19"/>
              </a:solidFill>
              <a:round/>
            </a:ln>
          </p:spPr>
          <p:txBody>
            <a:bodyPr lIns="108000" tIns="121211" rIns="108000" bIns="63000" anchor="ctr"/>
            <a:lstStyle/>
            <a:p>
              <a:pPr algn="ctr">
                <a:tabLst>
                  <a:tab pos="723900" algn="l"/>
                  <a:tab pos="1447800" algn="l"/>
                </a:tabLst>
              </a:pPr>
              <a:r>
                <a:rPr lang="en-US" sz="5400" b="1">
                  <a:solidFill>
                    <a:srgbClr val="FFFFFF"/>
                  </a:solidFill>
                  <a:ea typeface="宋体" panose="02010600030101010101" pitchFamily="2" charset="-122"/>
                </a:rPr>
                <a:t>1</a:t>
              </a:r>
              <a:endParaRPr lang="en-US" sz="5400" b="1">
                <a:solidFill>
                  <a:srgbClr val="FFFFFF"/>
                </a:solidFill>
                <a:ea typeface="宋体" panose="02010600030101010101" pitchFamily="2" charset="-122"/>
              </a:endParaRPr>
            </a:p>
          </p:txBody>
        </p:sp>
        <p:pic>
          <p:nvPicPr>
            <p:cNvPr id="65" name="Picture 3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1" y="0"/>
              <a:ext cx="688" cy="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2" name="图片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2398" y="151425"/>
            <a:ext cx="876093" cy="617939"/>
          </a:xfrm>
          <a:prstGeom prst="rect">
            <a:avLst/>
          </a:prstGeom>
        </p:spPr>
      </p:pic>
      <p:sp>
        <p:nvSpPr>
          <p:cNvPr id="34" name="TextBox 33"/>
          <p:cNvSpPr txBox="1"/>
          <p:nvPr/>
        </p:nvSpPr>
        <p:spPr>
          <a:xfrm>
            <a:off x="1222263" y="339502"/>
            <a:ext cx="2492990" cy="369332"/>
          </a:xfrm>
          <a:prstGeom prst="rect">
            <a:avLst/>
          </a:prstGeom>
          <a:noFill/>
        </p:spPr>
        <p:txBody>
          <a:bodyPr wrap="none" rtlCol="0">
            <a:spAutoFit/>
          </a:bodyPr>
          <a:lstStyle/>
          <a:p>
            <a:r>
              <a:rPr lang="zh-CN" altLang="en-US" b="1" dirty="0">
                <a:solidFill>
                  <a:schemeClr val="bg1">
                    <a:lumMod val="95000"/>
                  </a:schemeClr>
                </a:solidFill>
                <a:latin typeface="微软雅黑" panose="020B0503020204020204" pitchFamily="34" charset="-122"/>
                <a:ea typeface="微软雅黑" panose="020B0503020204020204" pitchFamily="34" charset="-122"/>
              </a:rPr>
              <a:t>点击此处输入你的内容</a:t>
            </a:r>
            <a:endParaRPr lang="zh-CN" altLang="en-US" b="1"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52" presetClass="entr" presetSubtype="0" fill="hold" nodeType="afterEffect">
                                  <p:stCondLst>
                                    <p:cond delay="0"/>
                                  </p:stCondLst>
                                  <p:childTnLst>
                                    <p:set>
                                      <p:cBhvr>
                                        <p:cTn id="12" dur="1" fill="hold">
                                          <p:stCondLst>
                                            <p:cond delay="0"/>
                                          </p:stCondLst>
                                        </p:cTn>
                                        <p:tgtEl>
                                          <p:spTgt spid="62"/>
                                        </p:tgtEl>
                                        <p:attrNameLst>
                                          <p:attrName>style.visibility</p:attrName>
                                        </p:attrNameLst>
                                      </p:cBhvr>
                                      <p:to>
                                        <p:strVal val="visible"/>
                                      </p:to>
                                    </p:set>
                                    <p:animScale>
                                      <p:cBhvr>
                                        <p:cTn id="13" dur="1000" decel="50000" fill="hold">
                                          <p:stCondLst>
                                            <p:cond delay="0"/>
                                          </p:stCondLst>
                                        </p:cTn>
                                        <p:tgtEl>
                                          <p:spTgt spid="6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62"/>
                                        </p:tgtEl>
                                        <p:attrNameLst>
                                          <p:attrName>ppt_x</p:attrName>
                                          <p:attrName>ppt_y</p:attrName>
                                        </p:attrNameLst>
                                      </p:cBhvr>
                                    </p:animMotion>
                                    <p:animEffect transition="in" filter="fade">
                                      <p:cBhvr>
                                        <p:cTn id="15" dur="1000"/>
                                        <p:tgtEl>
                                          <p:spTgt spid="62"/>
                                        </p:tgtEl>
                                      </p:cBhvr>
                                    </p:animEffect>
                                  </p:childTnLst>
                                </p:cTn>
                              </p:par>
                            </p:childTnLst>
                          </p:cTn>
                        </p:par>
                        <p:par>
                          <p:cTn id="16" fill="hold">
                            <p:stCondLst>
                              <p:cond delay="1500"/>
                            </p:stCondLst>
                            <p:childTnLst>
                              <p:par>
                                <p:cTn id="17" presetID="2" presetClass="entr" presetSubtype="1" fill="hold" nodeType="afterEffect">
                                  <p:stCondLst>
                                    <p:cond delay="0"/>
                                  </p:stCondLst>
                                  <p:childTnLst>
                                    <p:set>
                                      <p:cBhvr>
                                        <p:cTn id="18" dur="1" fill="hold">
                                          <p:stCondLst>
                                            <p:cond delay="0"/>
                                          </p:stCondLst>
                                        </p:cTn>
                                        <p:tgtEl>
                                          <p:spTgt spid="56"/>
                                        </p:tgtEl>
                                        <p:attrNameLst>
                                          <p:attrName>style.visibility</p:attrName>
                                        </p:attrNameLst>
                                      </p:cBhvr>
                                      <p:to>
                                        <p:strVal val="visible"/>
                                      </p:to>
                                    </p:set>
                                    <p:anim calcmode="lin" valueType="num">
                                      <p:cBhvr additive="base">
                                        <p:cTn id="19" dur="500" fill="hold"/>
                                        <p:tgtEl>
                                          <p:spTgt spid="56"/>
                                        </p:tgtEl>
                                        <p:attrNameLst>
                                          <p:attrName>ppt_x</p:attrName>
                                        </p:attrNameLst>
                                      </p:cBhvr>
                                      <p:tavLst>
                                        <p:tav tm="0">
                                          <p:val>
                                            <p:strVal val="#ppt_x"/>
                                          </p:val>
                                        </p:tav>
                                        <p:tav tm="100000">
                                          <p:val>
                                            <p:strVal val="#ppt_x"/>
                                          </p:val>
                                        </p:tav>
                                      </p:tavLst>
                                    </p:anim>
                                    <p:anim calcmode="lin" valueType="num">
                                      <p:cBhvr additive="base">
                                        <p:cTn id="20" dur="500" fill="hold"/>
                                        <p:tgtEl>
                                          <p:spTgt spid="56"/>
                                        </p:tgtEl>
                                        <p:attrNameLst>
                                          <p:attrName>ppt_y</p:attrName>
                                        </p:attrNameLst>
                                      </p:cBhvr>
                                      <p:tavLst>
                                        <p:tav tm="0">
                                          <p:val>
                                            <p:strVal val="0-#ppt_h/2"/>
                                          </p:val>
                                        </p:tav>
                                        <p:tav tm="100000">
                                          <p:val>
                                            <p:strVal val="#ppt_y"/>
                                          </p:val>
                                        </p:tav>
                                      </p:tavLst>
                                    </p:anim>
                                  </p:childTnLst>
                                </p:cTn>
                              </p:par>
                            </p:childTnLst>
                          </p:cTn>
                        </p:par>
                        <p:par>
                          <p:cTn id="21" fill="hold">
                            <p:stCondLst>
                              <p:cond delay="2000"/>
                            </p:stCondLst>
                            <p:childTnLst>
                              <p:par>
                                <p:cTn id="22" presetID="52" presetClass="entr" presetSubtype="0" fill="hold" nodeType="afterEffect">
                                  <p:stCondLst>
                                    <p:cond delay="0"/>
                                  </p:stCondLst>
                                  <p:childTnLst>
                                    <p:set>
                                      <p:cBhvr>
                                        <p:cTn id="23" dur="1" fill="hold">
                                          <p:stCondLst>
                                            <p:cond delay="0"/>
                                          </p:stCondLst>
                                        </p:cTn>
                                        <p:tgtEl>
                                          <p:spTgt spid="49"/>
                                        </p:tgtEl>
                                        <p:attrNameLst>
                                          <p:attrName>style.visibility</p:attrName>
                                        </p:attrNameLst>
                                      </p:cBhvr>
                                      <p:to>
                                        <p:strVal val="visible"/>
                                      </p:to>
                                    </p:set>
                                    <p:animScale>
                                      <p:cBhvr>
                                        <p:cTn id="24" dur="1000" decel="50000" fill="hold">
                                          <p:stCondLst>
                                            <p:cond delay="0"/>
                                          </p:stCondLst>
                                        </p:cTn>
                                        <p:tgtEl>
                                          <p:spTgt spid="4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5" dur="1000" decel="50000" fill="hold">
                                          <p:stCondLst>
                                            <p:cond delay="0"/>
                                          </p:stCondLst>
                                        </p:cTn>
                                        <p:tgtEl>
                                          <p:spTgt spid="49"/>
                                        </p:tgtEl>
                                        <p:attrNameLst>
                                          <p:attrName>ppt_x</p:attrName>
                                          <p:attrName>ppt_y</p:attrName>
                                        </p:attrNameLst>
                                      </p:cBhvr>
                                    </p:animMotion>
                                    <p:animEffect transition="in" filter="fade">
                                      <p:cBhvr>
                                        <p:cTn id="26" dur="1000"/>
                                        <p:tgtEl>
                                          <p:spTgt spid="49"/>
                                        </p:tgtEl>
                                      </p:cBhvr>
                                    </p:animEffect>
                                  </p:childTnLst>
                                </p:cTn>
                              </p:par>
                            </p:childTnLst>
                          </p:cTn>
                        </p:par>
                        <p:par>
                          <p:cTn id="27" fill="hold">
                            <p:stCondLst>
                              <p:cond delay="3000"/>
                            </p:stCondLst>
                            <p:childTnLst>
                              <p:par>
                                <p:cTn id="28" presetID="2" presetClass="entr" presetSubtype="1" fill="hold" nodeType="afterEffect">
                                  <p:stCondLst>
                                    <p:cond delay="0"/>
                                  </p:stCondLst>
                                  <p:childTnLst>
                                    <p:set>
                                      <p:cBhvr>
                                        <p:cTn id="29" dur="1" fill="hold">
                                          <p:stCondLst>
                                            <p:cond delay="0"/>
                                          </p:stCondLst>
                                        </p:cTn>
                                        <p:tgtEl>
                                          <p:spTgt spid="53"/>
                                        </p:tgtEl>
                                        <p:attrNameLst>
                                          <p:attrName>style.visibility</p:attrName>
                                        </p:attrNameLst>
                                      </p:cBhvr>
                                      <p:to>
                                        <p:strVal val="visible"/>
                                      </p:to>
                                    </p:set>
                                    <p:anim calcmode="lin" valueType="num">
                                      <p:cBhvr additive="base">
                                        <p:cTn id="30" dur="500" fill="hold"/>
                                        <p:tgtEl>
                                          <p:spTgt spid="53"/>
                                        </p:tgtEl>
                                        <p:attrNameLst>
                                          <p:attrName>ppt_x</p:attrName>
                                        </p:attrNameLst>
                                      </p:cBhvr>
                                      <p:tavLst>
                                        <p:tav tm="0">
                                          <p:val>
                                            <p:strVal val="#ppt_x"/>
                                          </p:val>
                                        </p:tav>
                                        <p:tav tm="100000">
                                          <p:val>
                                            <p:strVal val="#ppt_x"/>
                                          </p:val>
                                        </p:tav>
                                      </p:tavLst>
                                    </p:anim>
                                    <p:anim calcmode="lin" valueType="num">
                                      <p:cBhvr additive="base">
                                        <p:cTn id="31" dur="500" fill="hold"/>
                                        <p:tgtEl>
                                          <p:spTgt spid="53"/>
                                        </p:tgtEl>
                                        <p:attrNameLst>
                                          <p:attrName>ppt_y</p:attrName>
                                        </p:attrNameLst>
                                      </p:cBhvr>
                                      <p:tavLst>
                                        <p:tav tm="0">
                                          <p:val>
                                            <p:strVal val="0-#ppt_h/2"/>
                                          </p:val>
                                        </p:tav>
                                        <p:tav tm="100000">
                                          <p:val>
                                            <p:strVal val="#ppt_y"/>
                                          </p:val>
                                        </p:tav>
                                      </p:tavLst>
                                    </p:anim>
                                  </p:childTnLst>
                                </p:cTn>
                              </p:par>
                            </p:childTnLst>
                          </p:cTn>
                        </p:par>
                        <p:par>
                          <p:cTn id="32" fill="hold">
                            <p:stCondLst>
                              <p:cond delay="3500"/>
                            </p:stCondLst>
                            <p:childTnLst>
                              <p:par>
                                <p:cTn id="33" presetID="52" presetClass="entr" presetSubtype="0" fill="hold" nodeType="afterEffect">
                                  <p:stCondLst>
                                    <p:cond delay="0"/>
                                  </p:stCondLst>
                                  <p:childTnLst>
                                    <p:set>
                                      <p:cBhvr>
                                        <p:cTn id="34" dur="1" fill="hold">
                                          <p:stCondLst>
                                            <p:cond delay="0"/>
                                          </p:stCondLst>
                                        </p:cTn>
                                        <p:tgtEl>
                                          <p:spTgt spid="45"/>
                                        </p:tgtEl>
                                        <p:attrNameLst>
                                          <p:attrName>style.visibility</p:attrName>
                                        </p:attrNameLst>
                                      </p:cBhvr>
                                      <p:to>
                                        <p:strVal val="visible"/>
                                      </p:to>
                                    </p:set>
                                    <p:animScale>
                                      <p:cBhvr>
                                        <p:cTn id="35" dur="1000" decel="50000" fill="hold">
                                          <p:stCondLst>
                                            <p:cond delay="0"/>
                                          </p:stCondLst>
                                        </p:cTn>
                                        <p:tgtEl>
                                          <p:spTgt spid="4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6" dur="1000" decel="50000" fill="hold">
                                          <p:stCondLst>
                                            <p:cond delay="0"/>
                                          </p:stCondLst>
                                        </p:cTn>
                                        <p:tgtEl>
                                          <p:spTgt spid="45"/>
                                        </p:tgtEl>
                                        <p:attrNameLst>
                                          <p:attrName>ppt_x</p:attrName>
                                          <p:attrName>ppt_y</p:attrName>
                                        </p:attrNameLst>
                                      </p:cBhvr>
                                    </p:animMotion>
                                    <p:animEffect transition="in" filter="fade">
                                      <p:cBhvr>
                                        <p:cTn id="37" dur="1000"/>
                                        <p:tgtEl>
                                          <p:spTgt spid="45"/>
                                        </p:tgtEl>
                                      </p:cBhvr>
                                    </p:animEffect>
                                  </p:childTnLst>
                                </p:cTn>
                              </p:par>
                            </p:childTnLst>
                          </p:cTn>
                        </p:par>
                        <p:par>
                          <p:cTn id="38" fill="hold">
                            <p:stCondLst>
                              <p:cond delay="4500"/>
                            </p:stCondLst>
                            <p:childTnLst>
                              <p:par>
                                <p:cTn id="39" presetID="2" presetClass="entr" presetSubtype="1" fill="hold" nodeType="afterEffect">
                                  <p:stCondLst>
                                    <p:cond delay="0"/>
                                  </p:stCondLst>
                                  <p:childTnLst>
                                    <p:set>
                                      <p:cBhvr>
                                        <p:cTn id="40" dur="1" fill="hold">
                                          <p:stCondLst>
                                            <p:cond delay="0"/>
                                          </p:stCondLst>
                                        </p:cTn>
                                        <p:tgtEl>
                                          <p:spTgt spid="59"/>
                                        </p:tgtEl>
                                        <p:attrNameLst>
                                          <p:attrName>style.visibility</p:attrName>
                                        </p:attrNameLst>
                                      </p:cBhvr>
                                      <p:to>
                                        <p:strVal val="visible"/>
                                      </p:to>
                                    </p:set>
                                    <p:anim calcmode="lin" valueType="num">
                                      <p:cBhvr additive="base">
                                        <p:cTn id="41" dur="500" fill="hold"/>
                                        <p:tgtEl>
                                          <p:spTgt spid="59"/>
                                        </p:tgtEl>
                                        <p:attrNameLst>
                                          <p:attrName>ppt_x</p:attrName>
                                        </p:attrNameLst>
                                      </p:cBhvr>
                                      <p:tavLst>
                                        <p:tav tm="0">
                                          <p:val>
                                            <p:strVal val="#ppt_x"/>
                                          </p:val>
                                        </p:tav>
                                        <p:tav tm="100000">
                                          <p:val>
                                            <p:strVal val="#ppt_x"/>
                                          </p:val>
                                        </p:tav>
                                      </p:tavLst>
                                    </p:anim>
                                    <p:anim calcmode="lin" valueType="num">
                                      <p:cBhvr additive="base">
                                        <p:cTn id="42" dur="500" fill="hold"/>
                                        <p:tgtEl>
                                          <p:spTgt spid="5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ISPRING_SCORM_RATE_SLIDES" val="1"/>
  <p:tag name="ISPRING_SCORM_RATE_QUIZZES" val="0"/>
  <p:tag name="ISPRING_SCORM_PASSING_SCORE" val="100.0000000000"/>
  <p:tag name="ISPRING_RESOURCE_PATHS_HASH_2" val="c73541fa308bd6dbfd9bd8163492549efb16c65"/>
  <p:tag name="GENSWF_OUTPUT_FILE_NAME" val="税务"/>
  <p:tag name="commondata" val="eyJoZGlkIjoiNTc3NWU2Y2RlMzA0ZGM5Y2RmY2NiMmY3YTcyYTI4Yzk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5285</Words>
  <Application>WPS 演示</Application>
  <PresentationFormat>全屏显示(16:9)</PresentationFormat>
  <Paragraphs>685</Paragraphs>
  <Slides>30</Slides>
  <Notes>30</Notes>
  <HiddenSlides>0</HiddenSlides>
  <MMClips>0</MMClips>
  <ScaleCrop>false</ScaleCrop>
  <HeadingPairs>
    <vt:vector size="6" baseType="variant">
      <vt:variant>
        <vt:lpstr>已用的字体</vt:lpstr>
      </vt:variant>
      <vt:variant>
        <vt:i4>29</vt:i4>
      </vt:variant>
      <vt:variant>
        <vt:lpstr>主题</vt:lpstr>
      </vt:variant>
      <vt:variant>
        <vt:i4>1</vt:i4>
      </vt:variant>
      <vt:variant>
        <vt:lpstr>幻灯片标题</vt:lpstr>
      </vt:variant>
      <vt:variant>
        <vt:i4>30</vt:i4>
      </vt:variant>
    </vt:vector>
  </HeadingPairs>
  <TitlesOfParts>
    <vt:vector size="60" baseType="lpstr">
      <vt:lpstr>Arial</vt:lpstr>
      <vt:lpstr>宋体</vt:lpstr>
      <vt:lpstr>Wingdings</vt:lpstr>
      <vt:lpstr>微软雅黑</vt:lpstr>
      <vt:lpstr>Calibri</vt:lpstr>
      <vt:lpstr>仿宋_GB2312</vt:lpstr>
      <vt:lpstr>Calibri</vt:lpstr>
      <vt:lpstr>Arial Black</vt:lpstr>
      <vt:lpstr>Arial</vt:lpstr>
      <vt:lpstr>HY헤드라인M</vt:lpstr>
      <vt:lpstr>Impact</vt:lpstr>
      <vt:lpstr>MS PGothic</vt:lpstr>
      <vt:lpstr>Arial Rounded MT Bold</vt:lpstr>
      <vt:lpstr>Arial Black</vt:lpstr>
      <vt:lpstr>方正宋体</vt:lpstr>
      <vt:lpstr>Times New Roman</vt:lpstr>
      <vt:lpstr>Segoe UI</vt:lpstr>
      <vt:lpstr>Arial Unicode MS</vt:lpstr>
      <vt:lpstr>Gulim</vt:lpstr>
      <vt:lpstr>Arial Narrow</vt:lpstr>
      <vt:lpstr>Times</vt:lpstr>
      <vt:lpstr>PMingLiU</vt:lpstr>
      <vt:lpstr>方正姚体</vt:lpstr>
      <vt:lpstr>Arial Unicode MS</vt:lpstr>
      <vt:lpstr>黑体</vt:lpstr>
      <vt:lpstr>Malgun Gothic</vt:lpstr>
      <vt:lpstr>Adobe Gothic Std B</vt:lpstr>
      <vt:lpstr>Times CG ATT</vt:lpstr>
      <vt:lpstr>HanWangCC02</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惑栩</cp:lastModifiedBy>
  <cp:revision>56</cp:revision>
  <dcterms:created xsi:type="dcterms:W3CDTF">2014-12-19T07:17:00Z</dcterms:created>
  <dcterms:modified xsi:type="dcterms:W3CDTF">2023-11-23T13:21:57Z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AB4E20D175BE4CBB8019C500C743902D_12</vt:lpwstr>
  </property>
  <property fmtid="{D5CDD505-2E9C-101B-9397-08002B2CF9AE}" pid="3" name="KSOProductBuildVer">
    <vt:lpwstr>2052-12.1.0.15712</vt:lpwstr>
  </property>
</Properties>
</file>