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322" r:id="rId5"/>
    <p:sldId id="1312" r:id="rId6"/>
    <p:sldId id="1316" r:id="rId7"/>
    <p:sldId id="1317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1"/>
    <p:restoredTop sz="94694"/>
  </p:normalViewPr>
  <p:slideViewPr>
    <p:cSldViewPr snapToGrid="0">
      <p:cViewPr varScale="1">
        <p:scale>
          <a:sx n="118" d="100"/>
          <a:sy n="118" d="100"/>
        </p:scale>
        <p:origin x="38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85C08-921D-4E76-B3FB-FBCA77AEF71C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7C2B-91A6-455B-879F-0A7296AB1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6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4D186-6E7B-2070-21B2-A6E30B575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52BE0B-1F29-988D-A6F1-7128A6DC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78654-23BA-A9CE-907E-9451CEC1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07DA0-A242-C24E-6585-7809250F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36EB6-8C63-ABD1-9530-E10AE02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31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14D5F-68F6-EA78-26CF-76B80D76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A7A96F-5411-89D9-946F-4969D27D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476D8-232A-7AF5-DF5E-18CB4BA4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3FC3A-9CCB-51EB-211E-F8599104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CC041-4105-9BC5-AF29-70A6C3D0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59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FDEA88-C1FE-425A-4ECD-90501AF5C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A1D74-6346-DEC8-3B2A-00D5C9D95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19DC2-2686-7B3D-6847-A15F6E0D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2A5DC-B76B-F8DF-4DC5-CB0BFD8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FA677-D870-8D4A-39AC-8F10BB5E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1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EF69A-F348-5AAA-7423-641022F8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6144F-2904-6428-EDE1-C17796E9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330CE-7E25-0AE1-BAF3-F792F849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BE1F5-DA10-2EF6-0CCF-EA793F4A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8F3C6-CC4D-71A2-2824-C008D306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02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DD72F-878F-CBE1-D673-576C0251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EF5AD-07FA-C2BC-BD4E-A34D6ECB1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D7F77-2C5A-084E-7C47-401BC3AE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465C-9FD3-0D70-95D0-1C0DDCFF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593E7-4148-05F6-3C8B-4443F389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80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E82B9-DA8D-F255-977B-026D277B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1CE2E-366F-6E9A-5DA7-26200EE49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3E93F-ADBD-7A7C-1758-0AAD8021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8785A-4926-FC2D-901F-1ED66F96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A3DA7-A46F-E323-211A-FC479417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F092B-55CC-F3A8-EEE4-ADF8F77C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05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CCA8B-59D7-AC4F-F724-FA2210FB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1589E-25EC-5989-9013-A622FBEA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020BFF-F7B7-9B7D-F777-2A4BE567B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6B4FB-8FF4-BA23-DF61-B9AE5E6C6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97F34-6D03-DE89-B15D-5D72A3DC8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039F9C-B470-D6BD-C669-73727D17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71871-D24F-8C47-29B6-440F4072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BFD003-4806-0D33-7982-40042868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61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79E94-C1B0-25AB-B9E4-F28B6BBE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F44C2A-9DA5-61F9-61BC-CC095458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E21D6-2503-61E4-12EA-8A3ADE9D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8D93C-EEF1-985F-707C-67E0945B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84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35EDFB-82B4-3E54-A1DD-5E700A2C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E8DF58-1F27-B657-8845-66A9AB84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936284-FAEF-35FA-95DC-B82DCDD1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2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9825A-557F-7922-42E0-0C3C388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9DD38-13F5-CEF1-4B71-7F1C2E6A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35766-C36C-0996-B91E-D64331FC2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9292B-D6FB-47B9-CCDA-0CB92053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F3E69-ACEA-59C9-A334-712E4596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6324B-58D1-1246-31E7-751E09E6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65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ED09-74C9-432C-B115-4F41C85B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05011C-98B3-5E72-A5CF-818E1FAA7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D9D9C-3D0F-39D0-60C1-DEC99ABDC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BF1F2-F229-9E54-0768-8E69F5F2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A033E-01A6-CE8F-8AE2-C3DB4A35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E083B-D31F-55F4-3891-1FCB3A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9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740621-E3BA-DD93-50EE-77E39E92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9B4C2-AFC2-6C82-9D2E-6E6A9E70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B1E5D-9614-68F1-F5FA-5F602F55A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AEE8E-AEAB-874C-BF06-3DAA2A34BE90}" type="datetimeFigureOut">
              <a:t>2023/10/29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17E50-F738-08C8-BFD6-40BE5E6D0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C5B1A-053F-D21E-EF5D-50D240046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0A10-E8E3-2947-9FC4-9E1A95CD785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69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演示研究所 SlideLab.cc">
            <a:extLst>
              <a:ext uri="{FF2B5EF4-FFF2-40B4-BE49-F238E27FC236}">
                <a16:creationId xmlns:a16="http://schemas.microsoft.com/office/drawing/2014/main" id="{A259C3D0-0815-FACE-B351-6D200A4323C2}"/>
              </a:ext>
            </a:extLst>
          </p:cNvPr>
          <p:cNvSpPr/>
          <p:nvPr/>
        </p:nvSpPr>
        <p:spPr>
          <a:xfrm>
            <a:off x="0" y="0"/>
            <a:ext cx="5946900" cy="6851149"/>
          </a:xfrm>
          <a:custGeom>
            <a:avLst/>
            <a:gdLst>
              <a:gd name="connsiteX0" fmla="*/ 0 w 5946900"/>
              <a:gd name="connsiteY0" fmla="*/ 0 h 6851149"/>
              <a:gd name="connsiteX1" fmla="*/ 3392183 w 5946900"/>
              <a:gd name="connsiteY1" fmla="*/ 0 h 6851149"/>
              <a:gd name="connsiteX2" fmla="*/ 5946900 w 5946900"/>
              <a:gd name="connsiteY2" fmla="*/ 2907119 h 6851149"/>
              <a:gd name="connsiteX3" fmla="*/ 2480965 w 5946900"/>
              <a:gd name="connsiteY3" fmla="*/ 6851149 h 6851149"/>
              <a:gd name="connsiteX4" fmla="*/ 0 w 5946900"/>
              <a:gd name="connsiteY4" fmla="*/ 6851149 h 6851149"/>
              <a:gd name="connsiteX5" fmla="*/ 0 w 5946900"/>
              <a:gd name="connsiteY5" fmla="*/ 4185631 h 6851149"/>
              <a:gd name="connsiteX6" fmla="*/ 1123531 w 5946900"/>
              <a:gd name="connsiteY6" fmla="*/ 2907119 h 6851149"/>
              <a:gd name="connsiteX7" fmla="*/ 0 w 5946900"/>
              <a:gd name="connsiteY7" fmla="*/ 1628607 h 685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6900" h="6851149">
                <a:moveTo>
                  <a:pt x="0" y="0"/>
                </a:moveTo>
                <a:lnTo>
                  <a:pt x="3392183" y="0"/>
                </a:lnTo>
                <a:lnTo>
                  <a:pt x="5946900" y="2907119"/>
                </a:lnTo>
                <a:lnTo>
                  <a:pt x="2480965" y="6851149"/>
                </a:lnTo>
                <a:lnTo>
                  <a:pt x="0" y="6851149"/>
                </a:lnTo>
                <a:lnTo>
                  <a:pt x="0" y="4185631"/>
                </a:lnTo>
                <a:lnTo>
                  <a:pt x="1123531" y="2907119"/>
                </a:lnTo>
                <a:lnTo>
                  <a:pt x="0" y="1628607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演示研究所 SlideLab.cc">
            <a:extLst>
              <a:ext uri="{FF2B5EF4-FFF2-40B4-BE49-F238E27FC236}">
                <a16:creationId xmlns:a16="http://schemas.microsoft.com/office/drawing/2014/main" id="{0BBD7CEE-A54B-E4DA-4EB9-1C40015A6542}"/>
              </a:ext>
            </a:extLst>
          </p:cNvPr>
          <p:cNvSpPr/>
          <p:nvPr/>
        </p:nvSpPr>
        <p:spPr>
          <a:xfrm>
            <a:off x="6096002" y="0"/>
            <a:ext cx="6095999" cy="6858000"/>
          </a:xfrm>
          <a:custGeom>
            <a:avLst/>
            <a:gdLst>
              <a:gd name="connsiteX0" fmla="*/ 6095999 w 6095999"/>
              <a:gd name="connsiteY0" fmla="*/ 0 h 6858000"/>
              <a:gd name="connsiteX1" fmla="*/ 6095999 w 6095999"/>
              <a:gd name="connsiteY1" fmla="*/ 6858000 h 6858000"/>
              <a:gd name="connsiteX2" fmla="*/ 0 w 6095999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999" h="6858000">
                <a:moveTo>
                  <a:pt x="6095999" y="0"/>
                </a:moveTo>
                <a:lnTo>
                  <a:pt x="609599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grayscl/>
            </a:blip>
            <a:srcRect/>
            <a:stretch>
              <a:fillRect l="-34243" r="-3424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演示研究所 SlideLab.cc">
            <a:extLst>
              <a:ext uri="{FF2B5EF4-FFF2-40B4-BE49-F238E27FC236}">
                <a16:creationId xmlns:a16="http://schemas.microsoft.com/office/drawing/2014/main" id="{D7CC7517-241B-900A-93A4-249A3374C2BC}"/>
              </a:ext>
            </a:extLst>
          </p:cNvPr>
          <p:cNvSpPr/>
          <p:nvPr/>
        </p:nvSpPr>
        <p:spPr>
          <a:xfrm flipH="1" flipV="1">
            <a:off x="6096000" y="0"/>
            <a:ext cx="6096000" cy="6858000"/>
          </a:xfrm>
          <a:prstGeom prst="rtTriangle">
            <a:avLst/>
          </a:prstGeom>
          <a:solidFill>
            <a:schemeClr val="accent2">
              <a:alpha val="6668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演示研究所 SlideLab.cc">
            <a:extLst>
              <a:ext uri="{FF2B5EF4-FFF2-40B4-BE49-F238E27FC236}">
                <a16:creationId xmlns:a16="http://schemas.microsoft.com/office/drawing/2014/main" id="{8E45C832-B390-06AC-D11B-A5B25782A907}"/>
              </a:ext>
            </a:extLst>
          </p:cNvPr>
          <p:cNvSpPr/>
          <p:nvPr/>
        </p:nvSpPr>
        <p:spPr>
          <a:xfrm>
            <a:off x="7711330" y="2763863"/>
            <a:ext cx="1058779" cy="1058779"/>
          </a:xfrm>
          <a:prstGeom prst="chevron">
            <a:avLst>
              <a:gd name="adj" fmla="val 4393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演示研究所 SlideLab.cc">
            <a:extLst>
              <a:ext uri="{FF2B5EF4-FFF2-40B4-BE49-F238E27FC236}">
                <a16:creationId xmlns:a16="http://schemas.microsoft.com/office/drawing/2014/main" id="{BE19B0D1-929C-8D23-DD46-54A3655A6668}"/>
              </a:ext>
            </a:extLst>
          </p:cNvPr>
          <p:cNvSpPr/>
          <p:nvPr/>
        </p:nvSpPr>
        <p:spPr>
          <a:xfrm rot="10800000">
            <a:off x="5577729" y="4050631"/>
            <a:ext cx="2807369" cy="2807369"/>
          </a:xfrm>
          <a:prstGeom prst="chevron">
            <a:avLst>
              <a:gd name="adj" fmla="val 43939"/>
            </a:avLst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演示研究所 SlideLab.cc">
            <a:extLst>
              <a:ext uri="{FF2B5EF4-FFF2-40B4-BE49-F238E27FC236}">
                <a16:creationId xmlns:a16="http://schemas.microsoft.com/office/drawing/2014/main" id="{EA8D63CF-FD8F-50DE-96E2-14C9564AE505}"/>
              </a:ext>
            </a:extLst>
          </p:cNvPr>
          <p:cNvSpPr/>
          <p:nvPr/>
        </p:nvSpPr>
        <p:spPr>
          <a:xfrm rot="10800000">
            <a:off x="9384631" y="4050631"/>
            <a:ext cx="2807369" cy="2807369"/>
          </a:xfrm>
          <a:prstGeom prst="chevron">
            <a:avLst>
              <a:gd name="adj" fmla="val 43939"/>
            </a:avLst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0" name="演示研究所 SlideLab.cc">
            <a:extLst>
              <a:ext uri="{FF2B5EF4-FFF2-40B4-BE49-F238E27FC236}">
                <a16:creationId xmlns:a16="http://schemas.microsoft.com/office/drawing/2014/main" id="{D54B8714-127B-F650-2C33-B5C2D63A01B4}"/>
              </a:ext>
            </a:extLst>
          </p:cNvPr>
          <p:cNvGrpSpPr/>
          <p:nvPr/>
        </p:nvGrpSpPr>
        <p:grpSpPr>
          <a:xfrm>
            <a:off x="840262" y="4549553"/>
            <a:ext cx="1671594" cy="352425"/>
            <a:chOff x="757451" y="4356729"/>
            <a:chExt cx="1671594" cy="352425"/>
          </a:xfrm>
        </p:grpSpPr>
        <p:sp>
          <p:nvSpPr>
            <p:cNvPr id="11" name="演示研究所 SlideLab.cc">
              <a:extLst>
                <a:ext uri="{FF2B5EF4-FFF2-40B4-BE49-F238E27FC236}">
                  <a16:creationId xmlns:a16="http://schemas.microsoft.com/office/drawing/2014/main" id="{CBB547E9-2DC7-DFB1-F1AF-424DA669465C}"/>
                </a:ext>
              </a:extLst>
            </p:cNvPr>
            <p:cNvSpPr/>
            <p:nvPr/>
          </p:nvSpPr>
          <p:spPr>
            <a:xfrm>
              <a:off x="757451" y="4356729"/>
              <a:ext cx="167159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254000" sx="102000" sy="102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Normal" pitchFamily="2" charset="-122"/>
                <a:ea typeface="MiSans Normal" pitchFamily="2" charset="-122"/>
              </a:endParaRPr>
            </a:p>
          </p:txBody>
        </p:sp>
        <p:sp>
          <p:nvSpPr>
            <p:cNvPr id="12" name="演示研究所 SlideLab.cc">
              <a:extLst>
                <a:ext uri="{FF2B5EF4-FFF2-40B4-BE49-F238E27FC236}">
                  <a16:creationId xmlns:a16="http://schemas.microsoft.com/office/drawing/2014/main" id="{E14EED7C-E808-F347-50B5-88824A2F8236}"/>
                </a:ext>
              </a:extLst>
            </p:cNvPr>
            <p:cNvSpPr txBox="1"/>
            <p:nvPr/>
          </p:nvSpPr>
          <p:spPr>
            <a:xfrm>
              <a:off x="948623" y="4386715"/>
              <a:ext cx="1289249" cy="292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iSans Normal" pitchFamily="2" charset="-122"/>
                  <a:ea typeface="MiSans Normal" pitchFamily="2" charset="-122"/>
                </a:rPr>
                <a:t>演示研究所</a:t>
              </a:r>
            </a:p>
          </p:txBody>
        </p:sp>
      </p:grpSp>
      <p:grpSp>
        <p:nvGrpSpPr>
          <p:cNvPr id="21" name="演示研究所 SlideLab.cc">
            <a:extLst>
              <a:ext uri="{FF2B5EF4-FFF2-40B4-BE49-F238E27FC236}">
                <a16:creationId xmlns:a16="http://schemas.microsoft.com/office/drawing/2014/main" id="{07E0C9AF-1085-A7E9-5D54-3A25ECCDB085}"/>
              </a:ext>
            </a:extLst>
          </p:cNvPr>
          <p:cNvGrpSpPr/>
          <p:nvPr/>
        </p:nvGrpSpPr>
        <p:grpSpPr>
          <a:xfrm>
            <a:off x="2869563" y="4549553"/>
            <a:ext cx="1798015" cy="352425"/>
            <a:chOff x="706721" y="4356729"/>
            <a:chExt cx="1798015" cy="352425"/>
          </a:xfrm>
        </p:grpSpPr>
        <p:sp>
          <p:nvSpPr>
            <p:cNvPr id="22" name="演示研究所 SlideLab.cc">
              <a:extLst>
                <a:ext uri="{FF2B5EF4-FFF2-40B4-BE49-F238E27FC236}">
                  <a16:creationId xmlns:a16="http://schemas.microsoft.com/office/drawing/2014/main" id="{09BE6BAF-1236-009A-FF11-2692F2A508A7}"/>
                </a:ext>
              </a:extLst>
            </p:cNvPr>
            <p:cNvSpPr/>
            <p:nvPr/>
          </p:nvSpPr>
          <p:spPr>
            <a:xfrm>
              <a:off x="757451" y="4356729"/>
              <a:ext cx="1671594" cy="352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254000" sx="102000" sy="102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Normal" pitchFamily="2" charset="-122"/>
                <a:ea typeface="MiSans Normal" pitchFamily="2" charset="-122"/>
              </a:endParaRPr>
            </a:p>
          </p:txBody>
        </p:sp>
        <p:sp>
          <p:nvSpPr>
            <p:cNvPr id="23" name="演示研究所 SlideLab.cc">
              <a:extLst>
                <a:ext uri="{FF2B5EF4-FFF2-40B4-BE49-F238E27FC236}">
                  <a16:creationId xmlns:a16="http://schemas.microsoft.com/office/drawing/2014/main" id="{E6A65632-EAE9-31DB-6A50-CE426673FA78}"/>
                </a:ext>
              </a:extLst>
            </p:cNvPr>
            <p:cNvSpPr txBox="1"/>
            <p:nvPr/>
          </p:nvSpPr>
          <p:spPr>
            <a:xfrm>
              <a:off x="706721" y="4386715"/>
              <a:ext cx="1798015" cy="292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iSans Normal" pitchFamily="2" charset="-122"/>
                  <a:ea typeface="MiSans Normal" pitchFamily="2" charset="-122"/>
                </a:rPr>
                <a:t>2023.10.28</a:t>
              </a:r>
            </a:p>
          </p:txBody>
        </p:sp>
      </p:grpSp>
      <p:sp>
        <p:nvSpPr>
          <p:cNvPr id="24" name="演示研究所 SlideLab.cc">
            <a:extLst>
              <a:ext uri="{FF2B5EF4-FFF2-40B4-BE49-F238E27FC236}">
                <a16:creationId xmlns:a16="http://schemas.microsoft.com/office/drawing/2014/main" id="{92025618-5500-A5B6-E661-6F81BB5D636A}"/>
              </a:ext>
            </a:extLst>
          </p:cNvPr>
          <p:cNvSpPr txBox="1"/>
          <p:nvPr/>
        </p:nvSpPr>
        <p:spPr>
          <a:xfrm>
            <a:off x="809004" y="2767523"/>
            <a:ext cx="6780502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2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9000">
                      <a:schemeClr val="accent1">
                        <a:lumMod val="40000"/>
                        <a:lumOff val="60000"/>
                      </a:schemeClr>
                    </a:gs>
                    <a:gs pos="3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Alimama ShuHeiTi" pitchFamily="2" charset="-122"/>
                <a:ea typeface="Alimama ShuHeiTi" pitchFamily="2" charset="-122"/>
              </a:rPr>
              <a:t>大学生职业规划</a:t>
            </a:r>
            <a:endParaRPr lang="zh-CN" altLang="en-US" sz="62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9000">
                    <a:schemeClr val="accent1">
                      <a:lumMod val="40000"/>
                      <a:lumOff val="60000"/>
                    </a:schemeClr>
                  </a:gs>
                  <a:gs pos="3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atin typeface="Alimama ShuHeiTi" pitchFamily="2" charset="-122"/>
              <a:ea typeface="Alimama ShuHeiTi" pitchFamily="2" charset="-122"/>
            </a:endParaRPr>
          </a:p>
        </p:txBody>
      </p:sp>
      <p:sp>
        <p:nvSpPr>
          <p:cNvPr id="25" name="演示研究所 SlideLab.cc">
            <a:extLst>
              <a:ext uri="{FF2B5EF4-FFF2-40B4-BE49-F238E27FC236}">
                <a16:creationId xmlns:a16="http://schemas.microsoft.com/office/drawing/2014/main" id="{918EF439-9FCE-168B-0188-B7585B134B0B}"/>
              </a:ext>
            </a:extLst>
          </p:cNvPr>
          <p:cNvSpPr txBox="1"/>
          <p:nvPr/>
        </p:nvSpPr>
        <p:spPr>
          <a:xfrm>
            <a:off x="705985" y="1797221"/>
            <a:ext cx="53149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mama ShuHeiTi" pitchFamily="2" charset="-122"/>
                <a:ea typeface="Alimama ShuHeiTi" pitchFamily="2" charset="-122"/>
              </a:rPr>
              <a:t>Career planning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limama ShuHeiTi" pitchFamily="2" charset="-122"/>
              <a:ea typeface="Alimama ShuHeiTi" pitchFamily="2" charset="-122"/>
            </a:endParaRPr>
          </a:p>
        </p:txBody>
      </p:sp>
      <p:sp>
        <p:nvSpPr>
          <p:cNvPr id="26" name="演示研究所 SlideLab.cc">
            <a:extLst>
              <a:ext uri="{FF2B5EF4-FFF2-40B4-BE49-F238E27FC236}">
                <a16:creationId xmlns:a16="http://schemas.microsoft.com/office/drawing/2014/main" id="{1C6F9F83-C99E-3B27-E4B5-F60E37CB2EFC}"/>
              </a:ext>
            </a:extLst>
          </p:cNvPr>
          <p:cNvSpPr/>
          <p:nvPr/>
        </p:nvSpPr>
        <p:spPr>
          <a:xfrm rot="5400000">
            <a:off x="1281803" y="5463729"/>
            <a:ext cx="194163" cy="1333104"/>
          </a:xfrm>
          <a:custGeom>
            <a:avLst/>
            <a:gdLst>
              <a:gd name="connsiteX0" fmla="*/ 72811 w 145622"/>
              <a:gd name="connsiteY0" fmla="*/ 874292 h 999828"/>
              <a:gd name="connsiteX1" fmla="*/ 145622 w 145622"/>
              <a:gd name="connsiteY1" fmla="*/ 999828 h 999828"/>
              <a:gd name="connsiteX2" fmla="*/ 0 w 145622"/>
              <a:gd name="connsiteY2" fmla="*/ 999828 h 999828"/>
              <a:gd name="connsiteX3" fmla="*/ 72811 w 145622"/>
              <a:gd name="connsiteY3" fmla="*/ 582862 h 999828"/>
              <a:gd name="connsiteX4" fmla="*/ 145622 w 145622"/>
              <a:gd name="connsiteY4" fmla="*/ 708398 h 999828"/>
              <a:gd name="connsiteX5" fmla="*/ 0 w 145622"/>
              <a:gd name="connsiteY5" fmla="*/ 708398 h 999828"/>
              <a:gd name="connsiteX6" fmla="*/ 72811 w 145622"/>
              <a:gd name="connsiteY6" fmla="*/ 291431 h 999828"/>
              <a:gd name="connsiteX7" fmla="*/ 145622 w 145622"/>
              <a:gd name="connsiteY7" fmla="*/ 416967 h 999828"/>
              <a:gd name="connsiteX8" fmla="*/ 0 w 145622"/>
              <a:gd name="connsiteY8" fmla="*/ 416967 h 999828"/>
              <a:gd name="connsiteX9" fmla="*/ 72811 w 145622"/>
              <a:gd name="connsiteY9" fmla="*/ 0 h 999828"/>
              <a:gd name="connsiteX10" fmla="*/ 145622 w 145622"/>
              <a:gd name="connsiteY10" fmla="*/ 125536 h 999828"/>
              <a:gd name="connsiteX11" fmla="*/ 0 w 145622"/>
              <a:gd name="connsiteY11" fmla="*/ 125536 h 99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622" h="999828">
                <a:moveTo>
                  <a:pt x="72811" y="874292"/>
                </a:moveTo>
                <a:lnTo>
                  <a:pt x="145622" y="999828"/>
                </a:lnTo>
                <a:lnTo>
                  <a:pt x="0" y="999828"/>
                </a:lnTo>
                <a:close/>
                <a:moveTo>
                  <a:pt x="72811" y="582862"/>
                </a:moveTo>
                <a:lnTo>
                  <a:pt x="145622" y="708398"/>
                </a:lnTo>
                <a:lnTo>
                  <a:pt x="0" y="708398"/>
                </a:lnTo>
                <a:close/>
                <a:moveTo>
                  <a:pt x="72811" y="291431"/>
                </a:moveTo>
                <a:lnTo>
                  <a:pt x="145622" y="416967"/>
                </a:lnTo>
                <a:lnTo>
                  <a:pt x="0" y="416967"/>
                </a:lnTo>
                <a:close/>
                <a:moveTo>
                  <a:pt x="72811" y="0"/>
                </a:moveTo>
                <a:lnTo>
                  <a:pt x="145622" y="125536"/>
                </a:lnTo>
                <a:lnTo>
                  <a:pt x="0" y="1255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/>
          </a:p>
        </p:txBody>
      </p:sp>
      <p:cxnSp>
        <p:nvCxnSpPr>
          <p:cNvPr id="27" name="演示研究所 SlideLab.cc">
            <a:extLst>
              <a:ext uri="{FF2B5EF4-FFF2-40B4-BE49-F238E27FC236}">
                <a16:creationId xmlns:a16="http://schemas.microsoft.com/office/drawing/2014/main" id="{8500C8C4-C189-ABFC-79A9-83CCCB8FA040}"/>
              </a:ext>
            </a:extLst>
          </p:cNvPr>
          <p:cNvCxnSpPr>
            <a:cxnSpLocks/>
          </p:cNvCxnSpPr>
          <p:nvPr/>
        </p:nvCxnSpPr>
        <p:spPr>
          <a:xfrm>
            <a:off x="2383927" y="6130281"/>
            <a:ext cx="31938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演示研究所 SlideLab.cc">
            <a:extLst>
              <a:ext uri="{FF2B5EF4-FFF2-40B4-BE49-F238E27FC236}">
                <a16:creationId xmlns:a16="http://schemas.microsoft.com/office/drawing/2014/main" id="{2B1E9FFF-0BB9-37F5-C224-FC37EB973C17}"/>
              </a:ext>
            </a:extLst>
          </p:cNvPr>
          <p:cNvSpPr txBox="1"/>
          <p:nvPr/>
        </p:nvSpPr>
        <p:spPr>
          <a:xfrm>
            <a:off x="705985" y="685433"/>
            <a:ext cx="163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Montserrat" pitchFamily="2" charset="0"/>
              </a:rPr>
              <a:t>YOUR LOGO</a:t>
            </a:r>
            <a:endParaRPr kumimoji="1" lang="zh-CN" altLang="en-US">
              <a:latin typeface="Montserrat" pitchFamily="2" charset="0"/>
            </a:endParaRPr>
          </a:p>
        </p:txBody>
      </p:sp>
      <p:sp>
        <p:nvSpPr>
          <p:cNvPr id="2" name="演示研究所 SlideLab.cc">
            <a:extLst>
              <a:ext uri="{FF2B5EF4-FFF2-40B4-BE49-F238E27FC236}">
                <a16:creationId xmlns:a16="http://schemas.microsoft.com/office/drawing/2014/main" id="{BEF1889C-5BFB-34FA-2171-A032F687F112}"/>
              </a:ext>
            </a:extLst>
          </p:cNvPr>
          <p:cNvSpPr/>
          <p:nvPr/>
        </p:nvSpPr>
        <p:spPr>
          <a:xfrm>
            <a:off x="7474924" y="3122637"/>
            <a:ext cx="341230" cy="341230"/>
          </a:xfrm>
          <a:prstGeom prst="chevron">
            <a:avLst>
              <a:gd name="adj" fmla="val 43939"/>
            </a:avLst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演示研究所 SlideLab.cc">
            <a:extLst>
              <a:ext uri="{FF2B5EF4-FFF2-40B4-BE49-F238E27FC236}">
                <a16:creationId xmlns:a16="http://schemas.microsoft.com/office/drawing/2014/main" id="{17D94BA1-F4B4-834D-B2B1-4149B93B7468}"/>
              </a:ext>
            </a:extLst>
          </p:cNvPr>
          <p:cNvSpPr/>
          <p:nvPr/>
        </p:nvSpPr>
        <p:spPr>
          <a:xfrm rot="2490426">
            <a:off x="8885135" y="-1115284"/>
            <a:ext cx="560434" cy="9322728"/>
          </a:xfrm>
          <a:custGeom>
            <a:avLst/>
            <a:gdLst>
              <a:gd name="connsiteX0" fmla="*/ 0 w 560434"/>
              <a:gd name="connsiteY0" fmla="*/ 174122 h 9322728"/>
              <a:gd name="connsiteX1" fmla="*/ 196761 w 560434"/>
              <a:gd name="connsiteY1" fmla="*/ 0 h 9322728"/>
              <a:gd name="connsiteX2" fmla="*/ 560434 w 560434"/>
              <a:gd name="connsiteY2" fmla="*/ 410955 h 9322728"/>
              <a:gd name="connsiteX3" fmla="*/ 560434 w 560434"/>
              <a:gd name="connsiteY3" fmla="*/ 8826774 h 9322728"/>
              <a:gd name="connsiteX4" fmla="*/ 0 w 560434"/>
              <a:gd name="connsiteY4" fmla="*/ 9322728 h 932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434" h="9322728">
                <a:moveTo>
                  <a:pt x="0" y="174122"/>
                </a:moveTo>
                <a:lnTo>
                  <a:pt x="196761" y="0"/>
                </a:lnTo>
                <a:lnTo>
                  <a:pt x="560434" y="410955"/>
                </a:lnTo>
                <a:lnTo>
                  <a:pt x="560434" y="8826774"/>
                </a:lnTo>
                <a:lnTo>
                  <a:pt x="0" y="93227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40000"/>
                  <a:lumOff val="60000"/>
                </a:schemeClr>
              </a:gs>
              <a:gs pos="3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6" name="演示研究所 SlideLab.cc">
            <a:extLst>
              <a:ext uri="{FF2B5EF4-FFF2-40B4-BE49-F238E27FC236}">
                <a16:creationId xmlns:a16="http://schemas.microsoft.com/office/drawing/2014/main" id="{84D811A5-18D8-2CC1-97E8-9B26140B5A76}"/>
              </a:ext>
            </a:extLst>
          </p:cNvPr>
          <p:cNvGrpSpPr/>
          <p:nvPr/>
        </p:nvGrpSpPr>
        <p:grpSpPr>
          <a:xfrm>
            <a:off x="828488" y="3981776"/>
            <a:ext cx="4316411" cy="322884"/>
            <a:chOff x="828488" y="3981776"/>
            <a:chExt cx="4316411" cy="322884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8791EDF2-D3AF-C1EF-487B-381DAA0418C9}"/>
                </a:ext>
              </a:extLst>
            </p:cNvPr>
            <p:cNvGrpSpPr/>
            <p:nvPr/>
          </p:nvGrpSpPr>
          <p:grpSpPr bwMode="auto">
            <a:xfrm>
              <a:off x="828488" y="3981776"/>
              <a:ext cx="4316411" cy="322884"/>
              <a:chOff x="30" y="0"/>
              <a:chExt cx="6799" cy="508"/>
            </a:xfrm>
          </p:grpSpPr>
          <p:sp>
            <p:nvSpPr>
              <p:cNvPr id="15" name="演示研究所 SlideLab.cc">
                <a:extLst>
                  <a:ext uri="{FF2B5EF4-FFF2-40B4-BE49-F238E27FC236}">
                    <a16:creationId xmlns:a16="http://schemas.microsoft.com/office/drawing/2014/main" id="{484AC00E-FD6E-987E-438E-6965A4BAA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3" y="9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>
                    <a:alpha val="60000"/>
                  </a:scheme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</a:endParaRPr>
              </a:p>
            </p:txBody>
          </p:sp>
          <p:sp>
            <p:nvSpPr>
              <p:cNvPr id="16" name="演示研究所 SlideLab.cc">
                <a:extLst>
                  <a:ext uri="{FF2B5EF4-FFF2-40B4-BE49-F238E27FC236}">
                    <a16:creationId xmlns:a16="http://schemas.microsoft.com/office/drawing/2014/main" id="{91A2C373-DBFF-4EA3-F2EA-2587078BE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1" y="9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>
                    <a:alpha val="60000"/>
                  </a:scheme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</a:endParaRPr>
              </a:p>
            </p:txBody>
          </p:sp>
          <p:sp>
            <p:nvSpPr>
              <p:cNvPr id="17" name="演示研究所 SlideLab.cc">
                <a:extLst>
                  <a:ext uri="{FF2B5EF4-FFF2-40B4-BE49-F238E27FC236}">
                    <a16:creationId xmlns:a16="http://schemas.microsoft.com/office/drawing/2014/main" id="{E4ED7FB1-37F0-967B-9F93-7814BED6A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18"/>
                <a:ext cx="1422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MiSans Normal" pitchFamily="2" charset="-122"/>
                    <a:ea typeface="MiSans Normal" pitchFamily="2" charset="-122"/>
                    <a:sym typeface="方正兰亭中黑_GBK" pitchFamily="2" charset="-122"/>
                  </a:rPr>
                  <a:t>职业介绍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  <a:sym typeface="方正兰亭中黑_GBK" pitchFamily="2" charset="-122"/>
                </a:endParaRPr>
              </a:p>
            </p:txBody>
          </p:sp>
          <p:sp>
            <p:nvSpPr>
              <p:cNvPr id="18" name="演示研究所 SlideLab.cc">
                <a:extLst>
                  <a:ext uri="{FF2B5EF4-FFF2-40B4-BE49-F238E27FC236}">
                    <a16:creationId xmlns:a16="http://schemas.microsoft.com/office/drawing/2014/main" id="{0C786ECC-5BC3-3E35-A365-E4F75B30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24"/>
                <a:ext cx="1422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MiSans Normal" pitchFamily="2" charset="-122"/>
                    <a:ea typeface="MiSans Normal" pitchFamily="2" charset="-122"/>
                    <a:sym typeface="方正兰亭中黑_GBK" pitchFamily="2" charset="-122"/>
                  </a:rPr>
                  <a:t>职业分析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  <a:sym typeface="方正兰亭中黑_GBK" pitchFamily="2" charset="-122"/>
                </a:endParaRPr>
              </a:p>
            </p:txBody>
          </p:sp>
          <p:sp>
            <p:nvSpPr>
              <p:cNvPr id="19" name="演示研究所 SlideLab.cc">
                <a:extLst>
                  <a:ext uri="{FF2B5EF4-FFF2-40B4-BE49-F238E27FC236}">
                    <a16:creationId xmlns:a16="http://schemas.microsoft.com/office/drawing/2014/main" id="{8BB093D7-0589-61E7-6CDF-BC4F522CB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18"/>
                <a:ext cx="1422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MiSans Normal" pitchFamily="2" charset="-122"/>
                    <a:ea typeface="MiSans Normal" pitchFamily="2" charset="-122"/>
                    <a:sym typeface="方正兰亭中黑_GBK" pitchFamily="2" charset="-122"/>
                  </a:rPr>
                  <a:t>目标要求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  <a:sym typeface="方正兰亭中黑_GBK" pitchFamily="2" charset="-122"/>
                </a:endParaRPr>
              </a:p>
            </p:txBody>
          </p:sp>
          <p:sp>
            <p:nvSpPr>
              <p:cNvPr id="20" name="演示研究所 SlideLab.cc">
                <a:extLst>
                  <a:ext uri="{FF2B5EF4-FFF2-40B4-BE49-F238E27FC236}">
                    <a16:creationId xmlns:a16="http://schemas.microsoft.com/office/drawing/2014/main" id="{8D7712CB-D8E0-3AE9-2298-5B9E5CFE9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7" y="0"/>
                <a:ext cx="1422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MiSans Normal" pitchFamily="2" charset="-122"/>
                    <a:ea typeface="MiSans Normal" pitchFamily="2" charset="-122"/>
                    <a:sym typeface="方正兰亭中黑_GBK" pitchFamily="2" charset="-122"/>
                  </a:rPr>
                  <a:t>计划定制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  <a:sym typeface="方正兰亭中黑_GBK" pitchFamily="2" charset="-122"/>
                </a:endParaRPr>
              </a:p>
            </p:txBody>
          </p:sp>
        </p:grpSp>
        <p:sp>
          <p:nvSpPr>
            <p:cNvPr id="4" name="演示研究所 SlideLab.cc">
              <a:extLst>
                <a:ext uri="{FF2B5EF4-FFF2-40B4-BE49-F238E27FC236}">
                  <a16:creationId xmlns:a16="http://schemas.microsoft.com/office/drawing/2014/main" id="{5FB596A6-86FB-CF95-9755-462CEDD4C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045" y="4038980"/>
              <a:ext cx="0" cy="216104"/>
            </a:xfrm>
            <a:prstGeom prst="line">
              <a:avLst/>
            </a:prstGeom>
            <a:noFill/>
            <a:ln w="9525">
              <a:solidFill>
                <a:schemeClr val="tx1">
                  <a:alpha val="6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MiSans Normal" pitchFamily="2" charset="-122"/>
                <a:ea typeface="MiSans Normal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36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演示研究所 SlideLab.cc">
            <a:extLst>
              <a:ext uri="{FF2B5EF4-FFF2-40B4-BE49-F238E27FC236}">
                <a16:creationId xmlns:a16="http://schemas.microsoft.com/office/drawing/2014/main" id="{F14C2DEC-5CE1-0B17-9776-51884A7A1AB9}"/>
              </a:ext>
            </a:extLst>
          </p:cNvPr>
          <p:cNvSpPr/>
          <p:nvPr/>
        </p:nvSpPr>
        <p:spPr>
          <a:xfrm rot="18772137">
            <a:off x="-1508512" y="2699491"/>
            <a:ext cx="8454246" cy="475664"/>
          </a:xfrm>
          <a:custGeom>
            <a:avLst/>
            <a:gdLst>
              <a:gd name="connsiteX0" fmla="*/ 7432120 w 7841662"/>
              <a:gd name="connsiteY0" fmla="*/ 0 h 441198"/>
              <a:gd name="connsiteX1" fmla="*/ 7841662 w 7841662"/>
              <a:gd name="connsiteY1" fmla="*/ 441198 h 441198"/>
              <a:gd name="connsiteX2" fmla="*/ 0 w 7841662"/>
              <a:gd name="connsiteY2" fmla="*/ 441198 h 441198"/>
              <a:gd name="connsiteX3" fmla="*/ 475302 w 7841662"/>
              <a:gd name="connsiteY3" fmla="*/ 0 h 44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1662" h="441198">
                <a:moveTo>
                  <a:pt x="7432120" y="0"/>
                </a:moveTo>
                <a:lnTo>
                  <a:pt x="7841662" y="441198"/>
                </a:lnTo>
                <a:lnTo>
                  <a:pt x="0" y="441198"/>
                </a:lnTo>
                <a:lnTo>
                  <a:pt x="475302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40000"/>
                  <a:lumOff val="60000"/>
                </a:schemeClr>
              </a:gs>
              <a:gs pos="3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8" name="演示研究所 SlideLab.cc">
            <a:extLst>
              <a:ext uri="{FF2B5EF4-FFF2-40B4-BE49-F238E27FC236}">
                <a16:creationId xmlns:a16="http://schemas.microsoft.com/office/drawing/2014/main" id="{C76AC199-EB84-8C04-CC25-145BB03858D6}"/>
              </a:ext>
            </a:extLst>
          </p:cNvPr>
          <p:cNvSpPr/>
          <p:nvPr/>
        </p:nvSpPr>
        <p:spPr>
          <a:xfrm>
            <a:off x="0" y="2297984"/>
            <a:ext cx="993914" cy="2262032"/>
          </a:xfrm>
          <a:custGeom>
            <a:avLst/>
            <a:gdLst>
              <a:gd name="connsiteX0" fmla="*/ 0 w 993914"/>
              <a:gd name="connsiteY0" fmla="*/ 0 h 2262032"/>
              <a:gd name="connsiteX1" fmla="*/ 993914 w 993914"/>
              <a:gd name="connsiteY1" fmla="*/ 1131016 h 2262032"/>
              <a:gd name="connsiteX2" fmla="*/ 0 w 993914"/>
              <a:gd name="connsiteY2" fmla="*/ 2262032 h 226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914" h="2262032">
                <a:moveTo>
                  <a:pt x="0" y="0"/>
                </a:moveTo>
                <a:lnTo>
                  <a:pt x="993914" y="1131016"/>
                </a:lnTo>
                <a:lnTo>
                  <a:pt x="0" y="22620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演示研究所 SlideLab.cc">
            <a:extLst>
              <a:ext uri="{FF2B5EF4-FFF2-40B4-BE49-F238E27FC236}">
                <a16:creationId xmlns:a16="http://schemas.microsoft.com/office/drawing/2014/main" id="{D6E31355-1D40-4E48-C094-97466FF4E7B9}"/>
              </a:ext>
            </a:extLst>
          </p:cNvPr>
          <p:cNvSpPr/>
          <p:nvPr/>
        </p:nvSpPr>
        <p:spPr>
          <a:xfrm rot="10800000">
            <a:off x="9018087" y="4220580"/>
            <a:ext cx="3173912" cy="2630569"/>
          </a:xfrm>
          <a:custGeom>
            <a:avLst/>
            <a:gdLst>
              <a:gd name="connsiteX0" fmla="*/ 1636043 w 3173912"/>
              <a:gd name="connsiteY0" fmla="*/ 2630569 h 2630569"/>
              <a:gd name="connsiteX1" fmla="*/ 0 w 3173912"/>
              <a:gd name="connsiteY1" fmla="*/ 2630569 h 2630569"/>
              <a:gd name="connsiteX2" fmla="*/ 0 w 3173912"/>
              <a:gd name="connsiteY2" fmla="*/ 2259490 h 2630569"/>
              <a:gd name="connsiteX3" fmla="*/ 1211772 w 3173912"/>
              <a:gd name="connsiteY3" fmla="*/ 880565 h 2630569"/>
              <a:gd name="connsiteX4" fmla="*/ 437949 w 3173912"/>
              <a:gd name="connsiteY4" fmla="*/ 0 h 2630569"/>
              <a:gd name="connsiteX5" fmla="*/ 2400089 w 3173912"/>
              <a:gd name="connsiteY5" fmla="*/ 0 h 2630569"/>
              <a:gd name="connsiteX6" fmla="*/ 3173912 w 3173912"/>
              <a:gd name="connsiteY6" fmla="*/ 880565 h 263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3912" h="2630569">
                <a:moveTo>
                  <a:pt x="1636043" y="2630569"/>
                </a:moveTo>
                <a:lnTo>
                  <a:pt x="0" y="2630569"/>
                </a:lnTo>
                <a:lnTo>
                  <a:pt x="0" y="2259490"/>
                </a:lnTo>
                <a:lnTo>
                  <a:pt x="1211772" y="880565"/>
                </a:lnTo>
                <a:lnTo>
                  <a:pt x="437949" y="0"/>
                </a:lnTo>
                <a:lnTo>
                  <a:pt x="2400089" y="0"/>
                </a:lnTo>
                <a:lnTo>
                  <a:pt x="3173912" y="880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演示研究所 SlideLab.cc">
            <a:extLst>
              <a:ext uri="{FF2B5EF4-FFF2-40B4-BE49-F238E27FC236}">
                <a16:creationId xmlns:a16="http://schemas.microsoft.com/office/drawing/2014/main" id="{5EB425E2-521C-9BAB-37B4-CCC532593CCD}"/>
              </a:ext>
            </a:extLst>
          </p:cNvPr>
          <p:cNvSpPr txBox="1"/>
          <p:nvPr/>
        </p:nvSpPr>
        <p:spPr>
          <a:xfrm>
            <a:off x="927312" y="476930"/>
            <a:ext cx="1630017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62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9000">
                      <a:schemeClr val="accent1">
                        <a:lumMod val="40000"/>
                        <a:lumOff val="60000"/>
                      </a:schemeClr>
                    </a:gs>
                    <a:gs pos="3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Alimama ShuHeiTi" pitchFamily="2" charset="-122"/>
                <a:ea typeface="Alimama ShuHeiTi" pitchFamily="2" charset="-122"/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11" name="演示研究所 SlideLab.cc">
            <a:extLst>
              <a:ext uri="{FF2B5EF4-FFF2-40B4-BE49-F238E27FC236}">
                <a16:creationId xmlns:a16="http://schemas.microsoft.com/office/drawing/2014/main" id="{D163C6FD-896A-DECB-D1BD-25561B8B280F}"/>
              </a:ext>
            </a:extLst>
          </p:cNvPr>
          <p:cNvSpPr txBox="1"/>
          <p:nvPr/>
        </p:nvSpPr>
        <p:spPr>
          <a:xfrm>
            <a:off x="475234" y="1455247"/>
            <a:ext cx="2534172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mama ShuHeiTi" pitchFamily="2" charset="-122"/>
                <a:ea typeface="Alimama ShuHeiTi" pitchFamily="2" charset="-122"/>
              </a:rPr>
              <a:t>CONTENTS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limama ShuHeiTi" pitchFamily="2" charset="-122"/>
              <a:ea typeface="Alimama ShuHeiTi" pitchFamily="2" charset="-122"/>
            </a:endParaRPr>
          </a:p>
        </p:txBody>
      </p:sp>
      <p:grpSp>
        <p:nvGrpSpPr>
          <p:cNvPr id="2" name="演示研究所 SlideLab.cc">
            <a:extLst>
              <a:ext uri="{FF2B5EF4-FFF2-40B4-BE49-F238E27FC236}">
                <a16:creationId xmlns:a16="http://schemas.microsoft.com/office/drawing/2014/main" id="{8711D09A-617A-3F1E-602F-AC4DF3742EA5}"/>
              </a:ext>
            </a:extLst>
          </p:cNvPr>
          <p:cNvGrpSpPr/>
          <p:nvPr/>
        </p:nvGrpSpPr>
        <p:grpSpPr>
          <a:xfrm>
            <a:off x="5982983" y="1524300"/>
            <a:ext cx="3790089" cy="1061813"/>
            <a:chOff x="5982983" y="1524300"/>
            <a:chExt cx="3790089" cy="1061813"/>
          </a:xfrm>
        </p:grpSpPr>
        <p:sp>
          <p:nvSpPr>
            <p:cNvPr id="12" name="演示研究所 SlideLab.cc">
              <a:extLst>
                <a:ext uri="{FF2B5EF4-FFF2-40B4-BE49-F238E27FC236}">
                  <a16:creationId xmlns:a16="http://schemas.microsoft.com/office/drawing/2014/main" id="{C16DBD15-D612-39F8-D415-EEA2845681A9}"/>
                </a:ext>
              </a:extLst>
            </p:cNvPr>
            <p:cNvSpPr txBox="1"/>
            <p:nvPr/>
          </p:nvSpPr>
          <p:spPr>
            <a:xfrm>
              <a:off x="6788488" y="1633555"/>
              <a:ext cx="2984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mama ShuHeiTi" pitchFamily="2" charset="-122"/>
                  <a:ea typeface="Alimama ShuHeiTi" pitchFamily="2" charset="-122"/>
                  <a:sym typeface="思源黑体 CN Medium" panose="020B0600000000000000" pitchFamily="34" charset="-122"/>
                </a:rPr>
                <a:t>职业介绍分析</a:t>
              </a:r>
            </a:p>
          </p:txBody>
        </p:sp>
        <p:sp>
          <p:nvSpPr>
            <p:cNvPr id="13" name="演示研究所 SlideLab.cc">
              <a:extLst>
                <a:ext uri="{FF2B5EF4-FFF2-40B4-BE49-F238E27FC236}">
                  <a16:creationId xmlns:a16="http://schemas.microsoft.com/office/drawing/2014/main" id="{6F0FB577-7E5E-45B2-8AD2-5965F5492A72}"/>
                </a:ext>
              </a:extLst>
            </p:cNvPr>
            <p:cNvSpPr txBox="1"/>
            <p:nvPr/>
          </p:nvSpPr>
          <p:spPr>
            <a:xfrm>
              <a:off x="6038403" y="2205624"/>
              <a:ext cx="3734669" cy="3804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MiSans" pitchFamily="2" charset="-122"/>
                <a:ea typeface="MiSans" pitchFamily="2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演示研究所 SlideLab.cc">
              <a:extLst>
                <a:ext uri="{FF2B5EF4-FFF2-40B4-BE49-F238E27FC236}">
                  <a16:creationId xmlns:a16="http://schemas.microsoft.com/office/drawing/2014/main" id="{02C0AF17-DC02-D6E5-EB7D-C0AB72DB68FF}"/>
                </a:ext>
              </a:extLst>
            </p:cNvPr>
            <p:cNvSpPr txBox="1"/>
            <p:nvPr/>
          </p:nvSpPr>
          <p:spPr>
            <a:xfrm>
              <a:off x="5982983" y="1524300"/>
              <a:ext cx="105178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9600" spc="-15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defRPr>
              </a:lvl1pPr>
            </a:lstStyle>
            <a:p>
              <a:pPr algn="l"/>
              <a:r>
                <a:rPr lang="en-US" altLang="zh-CN" sz="4000" spc="-300" dirty="0">
                  <a:solidFill>
                    <a:schemeClr val="accent1"/>
                  </a:solidFill>
                  <a:latin typeface="Alimama ShuHeiTi" pitchFamily="2" charset="-122"/>
                  <a:ea typeface="Alimama ShuHeiTi" pitchFamily="2" charset="-122"/>
                </a:rPr>
                <a:t>01</a:t>
              </a:r>
              <a:endParaRPr lang="zh-CN" altLang="en-US" sz="4000" spc="-300" dirty="0">
                <a:solidFill>
                  <a:schemeClr val="accent1"/>
                </a:solidFill>
                <a:latin typeface="Alimama ShuHeiTi" pitchFamily="2" charset="-122"/>
                <a:ea typeface="Alimama ShuHeiTi" pitchFamily="2" charset="-122"/>
              </a:endParaRPr>
            </a:p>
          </p:txBody>
        </p:sp>
      </p:grpSp>
      <p:grpSp>
        <p:nvGrpSpPr>
          <p:cNvPr id="3" name="演示研究所 SlideLab.cc">
            <a:extLst>
              <a:ext uri="{FF2B5EF4-FFF2-40B4-BE49-F238E27FC236}">
                <a16:creationId xmlns:a16="http://schemas.microsoft.com/office/drawing/2014/main" id="{E6BF3E2D-D0FC-246A-642F-5E7EF76734FE}"/>
              </a:ext>
            </a:extLst>
          </p:cNvPr>
          <p:cNvGrpSpPr/>
          <p:nvPr/>
        </p:nvGrpSpPr>
        <p:grpSpPr>
          <a:xfrm>
            <a:off x="4865733" y="2665360"/>
            <a:ext cx="3790089" cy="1061813"/>
            <a:chOff x="4865733" y="2665360"/>
            <a:chExt cx="3790089" cy="1061813"/>
          </a:xfrm>
        </p:grpSpPr>
        <p:sp>
          <p:nvSpPr>
            <p:cNvPr id="15" name="演示研究所 SlideLab.cc">
              <a:extLst>
                <a:ext uri="{FF2B5EF4-FFF2-40B4-BE49-F238E27FC236}">
                  <a16:creationId xmlns:a16="http://schemas.microsoft.com/office/drawing/2014/main" id="{BBB7D250-9894-3A0F-4388-096602854662}"/>
                </a:ext>
              </a:extLst>
            </p:cNvPr>
            <p:cNvSpPr txBox="1"/>
            <p:nvPr/>
          </p:nvSpPr>
          <p:spPr>
            <a:xfrm>
              <a:off x="5671238" y="2774615"/>
              <a:ext cx="2984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mama ShuHeiTi" pitchFamily="2" charset="-122"/>
                  <a:ea typeface="Alimama ShuHeiTi" pitchFamily="2" charset="-122"/>
                  <a:sym typeface="思源黑体 CN Medium" panose="020B0600000000000000" pitchFamily="34" charset="-122"/>
                </a:rPr>
                <a:t>职业既定规划</a:t>
              </a:r>
            </a:p>
          </p:txBody>
        </p:sp>
        <p:sp>
          <p:nvSpPr>
            <p:cNvPr id="16" name="演示研究所 SlideLab.cc">
              <a:extLst>
                <a:ext uri="{FF2B5EF4-FFF2-40B4-BE49-F238E27FC236}">
                  <a16:creationId xmlns:a16="http://schemas.microsoft.com/office/drawing/2014/main" id="{399A30AF-8710-5495-9017-A46E915DF43F}"/>
                </a:ext>
              </a:extLst>
            </p:cNvPr>
            <p:cNvSpPr txBox="1"/>
            <p:nvPr/>
          </p:nvSpPr>
          <p:spPr>
            <a:xfrm>
              <a:off x="4921153" y="3346684"/>
              <a:ext cx="3734669" cy="3804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MiSans" pitchFamily="2" charset="-122"/>
                <a:ea typeface="MiSans" pitchFamily="2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7" name="演示研究所 SlideLab.cc">
              <a:extLst>
                <a:ext uri="{FF2B5EF4-FFF2-40B4-BE49-F238E27FC236}">
                  <a16:creationId xmlns:a16="http://schemas.microsoft.com/office/drawing/2014/main" id="{62B3DF56-1152-BA78-FD67-51941208479F}"/>
                </a:ext>
              </a:extLst>
            </p:cNvPr>
            <p:cNvSpPr txBox="1"/>
            <p:nvPr/>
          </p:nvSpPr>
          <p:spPr>
            <a:xfrm>
              <a:off x="4865733" y="2665360"/>
              <a:ext cx="105178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9600" spc="-15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defRPr>
              </a:lvl1pPr>
            </a:lstStyle>
            <a:p>
              <a:pPr algn="l"/>
              <a:r>
                <a:rPr lang="en-US" altLang="zh-CN" sz="4000" spc="-300" dirty="0">
                  <a:solidFill>
                    <a:schemeClr val="accent2"/>
                  </a:solidFill>
                  <a:latin typeface="Alimama ShuHeiTi" pitchFamily="2" charset="-122"/>
                  <a:ea typeface="Alimama ShuHeiTi" pitchFamily="2" charset="-122"/>
                </a:rPr>
                <a:t>02</a:t>
              </a:r>
              <a:endParaRPr lang="zh-CN" altLang="en-US" sz="4000" spc="-300" dirty="0">
                <a:solidFill>
                  <a:schemeClr val="accent2"/>
                </a:solidFill>
                <a:latin typeface="Alimama ShuHeiTi" pitchFamily="2" charset="-122"/>
                <a:ea typeface="Alimama ShuHeiTi" pitchFamily="2" charset="-122"/>
              </a:endParaRPr>
            </a:p>
          </p:txBody>
        </p:sp>
      </p:grpSp>
      <p:grpSp>
        <p:nvGrpSpPr>
          <p:cNvPr id="5" name="演示研究所 SlideLab.cc">
            <a:extLst>
              <a:ext uri="{FF2B5EF4-FFF2-40B4-BE49-F238E27FC236}">
                <a16:creationId xmlns:a16="http://schemas.microsoft.com/office/drawing/2014/main" id="{A2717870-AD93-928D-B8F3-640160C4D688}"/>
              </a:ext>
            </a:extLst>
          </p:cNvPr>
          <p:cNvGrpSpPr/>
          <p:nvPr/>
        </p:nvGrpSpPr>
        <p:grpSpPr>
          <a:xfrm>
            <a:off x="3885072" y="3787066"/>
            <a:ext cx="3790089" cy="1061813"/>
            <a:chOff x="3885072" y="3787066"/>
            <a:chExt cx="3790089" cy="1061813"/>
          </a:xfrm>
        </p:grpSpPr>
        <p:sp>
          <p:nvSpPr>
            <p:cNvPr id="18" name="演示研究所 SlideLab.cc">
              <a:extLst>
                <a:ext uri="{FF2B5EF4-FFF2-40B4-BE49-F238E27FC236}">
                  <a16:creationId xmlns:a16="http://schemas.microsoft.com/office/drawing/2014/main" id="{11022891-1A6F-27B2-B7AE-A283F80D8A65}"/>
                </a:ext>
              </a:extLst>
            </p:cNvPr>
            <p:cNvSpPr txBox="1"/>
            <p:nvPr/>
          </p:nvSpPr>
          <p:spPr>
            <a:xfrm>
              <a:off x="4690577" y="3896321"/>
              <a:ext cx="2984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mama ShuHeiTi" pitchFamily="2" charset="-122"/>
                  <a:ea typeface="Alimama ShuHeiTi" pitchFamily="2" charset="-122"/>
                  <a:sym typeface="思源黑体 CN Medium" panose="020B0600000000000000" pitchFamily="34" charset="-122"/>
                </a:rPr>
                <a:t>职业目标要求</a:t>
              </a:r>
            </a:p>
          </p:txBody>
        </p:sp>
        <p:sp>
          <p:nvSpPr>
            <p:cNvPr id="19" name="演示研究所 SlideLab.cc">
              <a:extLst>
                <a:ext uri="{FF2B5EF4-FFF2-40B4-BE49-F238E27FC236}">
                  <a16:creationId xmlns:a16="http://schemas.microsoft.com/office/drawing/2014/main" id="{C44C2793-9995-6004-A38A-1B5F32E076BD}"/>
                </a:ext>
              </a:extLst>
            </p:cNvPr>
            <p:cNvSpPr txBox="1"/>
            <p:nvPr/>
          </p:nvSpPr>
          <p:spPr>
            <a:xfrm>
              <a:off x="3940492" y="4468390"/>
              <a:ext cx="3734669" cy="3804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MiSans" pitchFamily="2" charset="-122"/>
                <a:ea typeface="MiSans" pitchFamily="2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0" name="演示研究所 SlideLab.cc">
              <a:extLst>
                <a:ext uri="{FF2B5EF4-FFF2-40B4-BE49-F238E27FC236}">
                  <a16:creationId xmlns:a16="http://schemas.microsoft.com/office/drawing/2014/main" id="{85B196B2-4F03-8FA0-DBD5-E1BEA3BA5A32}"/>
                </a:ext>
              </a:extLst>
            </p:cNvPr>
            <p:cNvSpPr txBox="1"/>
            <p:nvPr/>
          </p:nvSpPr>
          <p:spPr>
            <a:xfrm>
              <a:off x="3885072" y="3787066"/>
              <a:ext cx="105178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9600" spc="-15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defRPr>
              </a:lvl1pPr>
            </a:lstStyle>
            <a:p>
              <a:pPr algn="l"/>
              <a:r>
                <a:rPr lang="en-US" altLang="zh-CN" sz="4000" spc="-300" dirty="0">
                  <a:solidFill>
                    <a:schemeClr val="accent1"/>
                  </a:solidFill>
                  <a:latin typeface="Alimama ShuHeiTi" pitchFamily="2" charset="-122"/>
                  <a:ea typeface="Alimama ShuHeiTi" pitchFamily="2" charset="-122"/>
                </a:rPr>
                <a:t>03</a:t>
              </a:r>
              <a:endParaRPr lang="zh-CN" altLang="en-US" sz="4000" spc="-300" dirty="0">
                <a:solidFill>
                  <a:schemeClr val="accent1"/>
                </a:solidFill>
                <a:latin typeface="Alimama ShuHeiTi" pitchFamily="2" charset="-122"/>
                <a:ea typeface="Alimama ShuHeiTi" pitchFamily="2" charset="-122"/>
              </a:endParaRPr>
            </a:p>
          </p:txBody>
        </p:sp>
      </p:grpSp>
      <p:grpSp>
        <p:nvGrpSpPr>
          <p:cNvPr id="6" name="演示研究所 SlideLab.cc">
            <a:extLst>
              <a:ext uri="{FF2B5EF4-FFF2-40B4-BE49-F238E27FC236}">
                <a16:creationId xmlns:a16="http://schemas.microsoft.com/office/drawing/2014/main" id="{34C51560-32C4-D845-B914-B31CA9D6EF32}"/>
              </a:ext>
            </a:extLst>
          </p:cNvPr>
          <p:cNvGrpSpPr/>
          <p:nvPr/>
        </p:nvGrpSpPr>
        <p:grpSpPr>
          <a:xfrm>
            <a:off x="2998398" y="4908772"/>
            <a:ext cx="3790089" cy="1061813"/>
            <a:chOff x="2998398" y="4908772"/>
            <a:chExt cx="3790089" cy="1061813"/>
          </a:xfrm>
        </p:grpSpPr>
        <p:sp>
          <p:nvSpPr>
            <p:cNvPr id="21" name="演示研究所 SlideLab.cc">
              <a:extLst>
                <a:ext uri="{FF2B5EF4-FFF2-40B4-BE49-F238E27FC236}">
                  <a16:creationId xmlns:a16="http://schemas.microsoft.com/office/drawing/2014/main" id="{25D9B695-2C6B-3E15-B503-9FAADE675311}"/>
                </a:ext>
              </a:extLst>
            </p:cNvPr>
            <p:cNvSpPr txBox="1"/>
            <p:nvPr/>
          </p:nvSpPr>
          <p:spPr>
            <a:xfrm>
              <a:off x="3803903" y="5018027"/>
              <a:ext cx="2984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mama ShuHeiTi" pitchFamily="2" charset="-122"/>
                  <a:ea typeface="Alimama ShuHeiTi" pitchFamily="2" charset="-122"/>
                  <a:sym typeface="思源黑体 CN Medium" panose="020B0600000000000000" pitchFamily="34" charset="-122"/>
                </a:rPr>
                <a:t>实施计划定制</a:t>
              </a:r>
            </a:p>
          </p:txBody>
        </p:sp>
        <p:sp>
          <p:nvSpPr>
            <p:cNvPr id="22" name="演示研究所 SlideLab.cc">
              <a:extLst>
                <a:ext uri="{FF2B5EF4-FFF2-40B4-BE49-F238E27FC236}">
                  <a16:creationId xmlns:a16="http://schemas.microsoft.com/office/drawing/2014/main" id="{6A3EC8D5-6867-5196-461A-6B675C1FD9D8}"/>
                </a:ext>
              </a:extLst>
            </p:cNvPr>
            <p:cNvSpPr txBox="1"/>
            <p:nvPr/>
          </p:nvSpPr>
          <p:spPr>
            <a:xfrm>
              <a:off x="3053818" y="5590096"/>
              <a:ext cx="3734669" cy="3804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MiSans" pitchFamily="2" charset="-122"/>
                <a:ea typeface="MiSans" pitchFamily="2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3" name="演示研究所 SlideLab.cc">
              <a:extLst>
                <a:ext uri="{FF2B5EF4-FFF2-40B4-BE49-F238E27FC236}">
                  <a16:creationId xmlns:a16="http://schemas.microsoft.com/office/drawing/2014/main" id="{FB62F46F-6231-0499-D701-2525EAC75B2E}"/>
                </a:ext>
              </a:extLst>
            </p:cNvPr>
            <p:cNvSpPr txBox="1"/>
            <p:nvPr/>
          </p:nvSpPr>
          <p:spPr>
            <a:xfrm>
              <a:off x="2998398" y="4908772"/>
              <a:ext cx="105178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9600" spc="-15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defRPr>
              </a:lvl1pPr>
            </a:lstStyle>
            <a:p>
              <a:pPr algn="l"/>
              <a:r>
                <a:rPr lang="en-US" altLang="zh-CN" sz="4000" spc="-300" dirty="0">
                  <a:solidFill>
                    <a:schemeClr val="accent2"/>
                  </a:solidFill>
                  <a:latin typeface="Alimama ShuHeiTi" pitchFamily="2" charset="-122"/>
                  <a:ea typeface="Alimama ShuHeiTi" pitchFamily="2" charset="-122"/>
                </a:rPr>
                <a:t>04</a:t>
              </a:r>
              <a:endParaRPr lang="zh-CN" altLang="en-US" sz="4000" spc="-300" dirty="0">
                <a:solidFill>
                  <a:schemeClr val="accent2"/>
                </a:solidFill>
                <a:latin typeface="Alimama ShuHeiTi" pitchFamily="2" charset="-122"/>
                <a:ea typeface="Alimama ShuHeiTi" pitchFamily="2" charset="-122"/>
              </a:endParaRPr>
            </a:p>
          </p:txBody>
        </p:sp>
      </p:grpSp>
      <p:sp>
        <p:nvSpPr>
          <p:cNvPr id="24" name="演示研究所 SlideLab.cc">
            <a:extLst>
              <a:ext uri="{FF2B5EF4-FFF2-40B4-BE49-F238E27FC236}">
                <a16:creationId xmlns:a16="http://schemas.microsoft.com/office/drawing/2014/main" id="{E5811339-EC76-59F1-AF3A-49ABB6711C1D}"/>
              </a:ext>
            </a:extLst>
          </p:cNvPr>
          <p:cNvSpPr/>
          <p:nvPr/>
        </p:nvSpPr>
        <p:spPr>
          <a:xfrm rot="10800000">
            <a:off x="6277090" y="-52329"/>
            <a:ext cx="5946900" cy="6851149"/>
          </a:xfrm>
          <a:custGeom>
            <a:avLst/>
            <a:gdLst>
              <a:gd name="connsiteX0" fmla="*/ 0 w 5946900"/>
              <a:gd name="connsiteY0" fmla="*/ 0 h 6851149"/>
              <a:gd name="connsiteX1" fmla="*/ 3392183 w 5946900"/>
              <a:gd name="connsiteY1" fmla="*/ 0 h 6851149"/>
              <a:gd name="connsiteX2" fmla="*/ 5946900 w 5946900"/>
              <a:gd name="connsiteY2" fmla="*/ 2907119 h 6851149"/>
              <a:gd name="connsiteX3" fmla="*/ 2480965 w 5946900"/>
              <a:gd name="connsiteY3" fmla="*/ 6851149 h 6851149"/>
              <a:gd name="connsiteX4" fmla="*/ 0 w 5946900"/>
              <a:gd name="connsiteY4" fmla="*/ 6851149 h 6851149"/>
              <a:gd name="connsiteX5" fmla="*/ 0 w 5946900"/>
              <a:gd name="connsiteY5" fmla="*/ 4185631 h 6851149"/>
              <a:gd name="connsiteX6" fmla="*/ 1123531 w 5946900"/>
              <a:gd name="connsiteY6" fmla="*/ 2907119 h 6851149"/>
              <a:gd name="connsiteX7" fmla="*/ 0 w 5946900"/>
              <a:gd name="connsiteY7" fmla="*/ 1628607 h 685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6900" h="6851149">
                <a:moveTo>
                  <a:pt x="0" y="0"/>
                </a:moveTo>
                <a:lnTo>
                  <a:pt x="3392183" y="0"/>
                </a:lnTo>
                <a:lnTo>
                  <a:pt x="5946900" y="2907119"/>
                </a:lnTo>
                <a:lnTo>
                  <a:pt x="2480965" y="6851149"/>
                </a:lnTo>
                <a:lnTo>
                  <a:pt x="0" y="6851149"/>
                </a:lnTo>
                <a:lnTo>
                  <a:pt x="0" y="4185631"/>
                </a:lnTo>
                <a:lnTo>
                  <a:pt x="1123531" y="2907119"/>
                </a:lnTo>
                <a:lnTo>
                  <a:pt x="0" y="1628607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9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演示研究所 SlideLab.cc">
            <a:extLst>
              <a:ext uri="{FF2B5EF4-FFF2-40B4-BE49-F238E27FC236}">
                <a16:creationId xmlns:a16="http://schemas.microsoft.com/office/drawing/2014/main" id="{8236A9E1-4326-3B57-3A56-7FDC7480DE94}"/>
              </a:ext>
            </a:extLst>
          </p:cNvPr>
          <p:cNvSpPr/>
          <p:nvPr/>
        </p:nvSpPr>
        <p:spPr>
          <a:xfrm>
            <a:off x="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3429000 h 3429000"/>
              <a:gd name="connsiteX2" fmla="*/ 0 w 3048000"/>
              <a:gd name="connsiteY2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stretch>
              <a:fillRect l="-34375" r="-3437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" name="演示研究所 SlideLab.cc">
            <a:extLst>
              <a:ext uri="{FF2B5EF4-FFF2-40B4-BE49-F238E27FC236}">
                <a16:creationId xmlns:a16="http://schemas.microsoft.com/office/drawing/2014/main" id="{C414B612-13F8-E4A8-0413-CB6CAA6860D9}"/>
              </a:ext>
            </a:extLst>
          </p:cNvPr>
          <p:cNvSpPr/>
          <p:nvPr/>
        </p:nvSpPr>
        <p:spPr>
          <a:xfrm flipH="1" flipV="1">
            <a:off x="9144000" y="0"/>
            <a:ext cx="3048000" cy="3429000"/>
          </a:xfrm>
          <a:prstGeom prst="rtTriangle">
            <a:avLst/>
          </a:prstGeom>
          <a:solidFill>
            <a:schemeClr val="accent2">
              <a:alpha val="6668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演示研究所 SlideLab.cc">
            <a:extLst>
              <a:ext uri="{FF2B5EF4-FFF2-40B4-BE49-F238E27FC236}">
                <a16:creationId xmlns:a16="http://schemas.microsoft.com/office/drawing/2014/main" id="{2AB5B18C-A7E1-B9FB-D618-BB0E7CF7124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748242" y="2741010"/>
            <a:ext cx="4695516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zh-CN" altLang="en-US" sz="5867" kern="0">
                <a:solidFill>
                  <a:schemeClr val="accent1">
                    <a:lumMod val="60000"/>
                    <a:lumOff val="40000"/>
                  </a:schemeClr>
                </a:solidFill>
                <a:latin typeface="Alimama ShuHeiTi" pitchFamily="2" charset="-122"/>
                <a:ea typeface="Alimama ShuHeiTi" pitchFamily="2" charset="-122"/>
              </a:rPr>
              <a:t>职业介绍分析</a:t>
            </a:r>
            <a:endParaRPr lang="zh-CN" altLang="en-US" sz="5867" kern="0" dirty="0">
              <a:solidFill>
                <a:schemeClr val="accent1">
                  <a:lumMod val="60000"/>
                  <a:lumOff val="40000"/>
                </a:schemeClr>
              </a:solidFill>
              <a:latin typeface="Alimama ShuHeiTi" pitchFamily="2" charset="-122"/>
              <a:ea typeface="Alimama ShuHeiTi" pitchFamily="2" charset="-122"/>
            </a:endParaRPr>
          </a:p>
        </p:txBody>
      </p:sp>
      <p:sp>
        <p:nvSpPr>
          <p:cNvPr id="9" name="演示研究所 SlideLab.cc">
            <a:extLst>
              <a:ext uri="{FF2B5EF4-FFF2-40B4-BE49-F238E27FC236}">
                <a16:creationId xmlns:a16="http://schemas.microsoft.com/office/drawing/2014/main" id="{6ED073CC-A27C-9D32-507A-35BD6BB03D93}"/>
              </a:ext>
            </a:extLst>
          </p:cNvPr>
          <p:cNvSpPr/>
          <p:nvPr/>
        </p:nvSpPr>
        <p:spPr>
          <a:xfrm>
            <a:off x="2856512" y="3950840"/>
            <a:ext cx="6478976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defRPr/>
            </a:pPr>
            <a:r>
              <a:rPr lang="en-US" altLang="zh-CN" sz="1400" kern="0">
                <a:solidFill>
                  <a:schemeClr val="bg1">
                    <a:lumMod val="50000"/>
                  </a:schemeClr>
                </a:solidFill>
                <a:latin typeface="MiSans Normal" pitchFamily="2" charset="-122"/>
                <a:ea typeface="MiSans Normal" pitchFamily="2" charset="-122"/>
                <a:cs typeface="Arial" panose="020B0604020202020204" pitchFamily="34" charset="0"/>
              </a:rPr>
              <a:t>Lorem ipsum dolor sit amet, consectetuer adipiscing elit. Aenean commodo ligula eget dolorLorem ipsum dolor sit amet</a:t>
            </a:r>
          </a:p>
        </p:txBody>
      </p:sp>
      <p:sp>
        <p:nvSpPr>
          <p:cNvPr id="12" name="演示研究所 SlideLab.cc">
            <a:extLst>
              <a:ext uri="{FF2B5EF4-FFF2-40B4-BE49-F238E27FC236}">
                <a16:creationId xmlns:a16="http://schemas.microsoft.com/office/drawing/2014/main" id="{C194A572-FB6B-AB7E-F40B-44C3609DA8D9}"/>
              </a:ext>
            </a:extLst>
          </p:cNvPr>
          <p:cNvSpPr/>
          <p:nvPr/>
        </p:nvSpPr>
        <p:spPr>
          <a:xfrm>
            <a:off x="8937033" y="2899793"/>
            <a:ext cx="796910" cy="796910"/>
          </a:xfrm>
          <a:prstGeom prst="chevron">
            <a:avLst>
              <a:gd name="adj" fmla="val 43939"/>
            </a:avLst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演示研究所 SlideLab.cc">
            <a:extLst>
              <a:ext uri="{FF2B5EF4-FFF2-40B4-BE49-F238E27FC236}">
                <a16:creationId xmlns:a16="http://schemas.microsoft.com/office/drawing/2014/main" id="{8C4696F7-55FD-6896-CC8A-699445353234}"/>
              </a:ext>
            </a:extLst>
          </p:cNvPr>
          <p:cNvSpPr/>
          <p:nvPr/>
        </p:nvSpPr>
        <p:spPr>
          <a:xfrm rot="10800000">
            <a:off x="2458057" y="2891396"/>
            <a:ext cx="796910" cy="796910"/>
          </a:xfrm>
          <a:prstGeom prst="chevron">
            <a:avLst>
              <a:gd name="adj" fmla="val 43939"/>
            </a:avLst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演示研究所 SlideLab.cc">
            <a:extLst>
              <a:ext uri="{FF2B5EF4-FFF2-40B4-BE49-F238E27FC236}">
                <a16:creationId xmlns:a16="http://schemas.microsoft.com/office/drawing/2014/main" id="{B04C4C45-4E0B-C1A5-3F2B-C3767CD61455}"/>
              </a:ext>
            </a:extLst>
          </p:cNvPr>
          <p:cNvSpPr txBox="1"/>
          <p:nvPr/>
        </p:nvSpPr>
        <p:spPr>
          <a:xfrm>
            <a:off x="3438506" y="1845380"/>
            <a:ext cx="531498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mama ShuHeiTi" pitchFamily="2" charset="-122"/>
                <a:ea typeface="Alimama ShuHeiTi" pitchFamily="2" charset="-122"/>
              </a:rPr>
              <a:t>PART ONE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limama ShuHeiTi" pitchFamily="2" charset="-122"/>
              <a:ea typeface="Alimama ShuHeiTi" pitchFamily="2" charset="-122"/>
            </a:endParaRPr>
          </a:p>
        </p:txBody>
      </p:sp>
      <p:sp>
        <p:nvSpPr>
          <p:cNvPr id="15" name="演示研究所 SlideLab.cc">
            <a:extLst>
              <a:ext uri="{FF2B5EF4-FFF2-40B4-BE49-F238E27FC236}">
                <a16:creationId xmlns:a16="http://schemas.microsoft.com/office/drawing/2014/main" id="{F3B6FCF4-9811-7EF1-086D-B84F8ABAF483}"/>
              </a:ext>
            </a:extLst>
          </p:cNvPr>
          <p:cNvSpPr/>
          <p:nvPr/>
        </p:nvSpPr>
        <p:spPr>
          <a:xfrm rot="5400000">
            <a:off x="5998918" y="4349161"/>
            <a:ext cx="194163" cy="1333104"/>
          </a:xfrm>
          <a:custGeom>
            <a:avLst/>
            <a:gdLst>
              <a:gd name="connsiteX0" fmla="*/ 72811 w 145622"/>
              <a:gd name="connsiteY0" fmla="*/ 874292 h 999828"/>
              <a:gd name="connsiteX1" fmla="*/ 145622 w 145622"/>
              <a:gd name="connsiteY1" fmla="*/ 999828 h 999828"/>
              <a:gd name="connsiteX2" fmla="*/ 0 w 145622"/>
              <a:gd name="connsiteY2" fmla="*/ 999828 h 999828"/>
              <a:gd name="connsiteX3" fmla="*/ 72811 w 145622"/>
              <a:gd name="connsiteY3" fmla="*/ 582862 h 999828"/>
              <a:gd name="connsiteX4" fmla="*/ 145622 w 145622"/>
              <a:gd name="connsiteY4" fmla="*/ 708398 h 999828"/>
              <a:gd name="connsiteX5" fmla="*/ 0 w 145622"/>
              <a:gd name="connsiteY5" fmla="*/ 708398 h 999828"/>
              <a:gd name="connsiteX6" fmla="*/ 72811 w 145622"/>
              <a:gd name="connsiteY6" fmla="*/ 291431 h 999828"/>
              <a:gd name="connsiteX7" fmla="*/ 145622 w 145622"/>
              <a:gd name="connsiteY7" fmla="*/ 416967 h 999828"/>
              <a:gd name="connsiteX8" fmla="*/ 0 w 145622"/>
              <a:gd name="connsiteY8" fmla="*/ 416967 h 999828"/>
              <a:gd name="connsiteX9" fmla="*/ 72811 w 145622"/>
              <a:gd name="connsiteY9" fmla="*/ 0 h 999828"/>
              <a:gd name="connsiteX10" fmla="*/ 145622 w 145622"/>
              <a:gd name="connsiteY10" fmla="*/ 125536 h 999828"/>
              <a:gd name="connsiteX11" fmla="*/ 0 w 145622"/>
              <a:gd name="connsiteY11" fmla="*/ 125536 h 99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622" h="999828">
                <a:moveTo>
                  <a:pt x="72811" y="874292"/>
                </a:moveTo>
                <a:lnTo>
                  <a:pt x="145622" y="999828"/>
                </a:lnTo>
                <a:lnTo>
                  <a:pt x="0" y="999828"/>
                </a:lnTo>
                <a:close/>
                <a:moveTo>
                  <a:pt x="72811" y="582862"/>
                </a:moveTo>
                <a:lnTo>
                  <a:pt x="145622" y="708398"/>
                </a:lnTo>
                <a:lnTo>
                  <a:pt x="0" y="708398"/>
                </a:lnTo>
                <a:close/>
                <a:moveTo>
                  <a:pt x="72811" y="291431"/>
                </a:moveTo>
                <a:lnTo>
                  <a:pt x="145622" y="416967"/>
                </a:lnTo>
                <a:lnTo>
                  <a:pt x="0" y="416967"/>
                </a:lnTo>
                <a:close/>
                <a:moveTo>
                  <a:pt x="72811" y="0"/>
                </a:moveTo>
                <a:lnTo>
                  <a:pt x="145622" y="125536"/>
                </a:lnTo>
                <a:lnTo>
                  <a:pt x="0" y="1255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44697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演示研究所 SlideLab.cc">
            <a:extLst>
              <a:ext uri="{FF2B5EF4-FFF2-40B4-BE49-F238E27FC236}">
                <a16:creationId xmlns:a16="http://schemas.microsoft.com/office/drawing/2014/main" id="{DD68CBC3-D37E-36B7-8F75-32BC33A1B7B7}"/>
              </a:ext>
            </a:extLst>
          </p:cNvPr>
          <p:cNvSpPr/>
          <p:nvPr/>
        </p:nvSpPr>
        <p:spPr>
          <a:xfrm rot="5400000">
            <a:off x="11057294" y="5775544"/>
            <a:ext cx="194163" cy="1333104"/>
          </a:xfrm>
          <a:custGeom>
            <a:avLst/>
            <a:gdLst>
              <a:gd name="connsiteX0" fmla="*/ 72811 w 145622"/>
              <a:gd name="connsiteY0" fmla="*/ 874292 h 999828"/>
              <a:gd name="connsiteX1" fmla="*/ 145622 w 145622"/>
              <a:gd name="connsiteY1" fmla="*/ 999828 h 999828"/>
              <a:gd name="connsiteX2" fmla="*/ 0 w 145622"/>
              <a:gd name="connsiteY2" fmla="*/ 999828 h 999828"/>
              <a:gd name="connsiteX3" fmla="*/ 72811 w 145622"/>
              <a:gd name="connsiteY3" fmla="*/ 582862 h 999828"/>
              <a:gd name="connsiteX4" fmla="*/ 145622 w 145622"/>
              <a:gd name="connsiteY4" fmla="*/ 708398 h 999828"/>
              <a:gd name="connsiteX5" fmla="*/ 0 w 145622"/>
              <a:gd name="connsiteY5" fmla="*/ 708398 h 999828"/>
              <a:gd name="connsiteX6" fmla="*/ 72811 w 145622"/>
              <a:gd name="connsiteY6" fmla="*/ 291431 h 999828"/>
              <a:gd name="connsiteX7" fmla="*/ 145622 w 145622"/>
              <a:gd name="connsiteY7" fmla="*/ 416967 h 999828"/>
              <a:gd name="connsiteX8" fmla="*/ 0 w 145622"/>
              <a:gd name="connsiteY8" fmla="*/ 416967 h 999828"/>
              <a:gd name="connsiteX9" fmla="*/ 72811 w 145622"/>
              <a:gd name="connsiteY9" fmla="*/ 0 h 999828"/>
              <a:gd name="connsiteX10" fmla="*/ 145622 w 145622"/>
              <a:gd name="connsiteY10" fmla="*/ 125536 h 999828"/>
              <a:gd name="connsiteX11" fmla="*/ 0 w 145622"/>
              <a:gd name="connsiteY11" fmla="*/ 125536 h 99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622" h="999828">
                <a:moveTo>
                  <a:pt x="72811" y="874292"/>
                </a:moveTo>
                <a:lnTo>
                  <a:pt x="145622" y="999828"/>
                </a:lnTo>
                <a:lnTo>
                  <a:pt x="0" y="999828"/>
                </a:lnTo>
                <a:close/>
                <a:moveTo>
                  <a:pt x="72811" y="582862"/>
                </a:moveTo>
                <a:lnTo>
                  <a:pt x="145622" y="708398"/>
                </a:lnTo>
                <a:lnTo>
                  <a:pt x="0" y="708398"/>
                </a:lnTo>
                <a:close/>
                <a:moveTo>
                  <a:pt x="72811" y="291431"/>
                </a:moveTo>
                <a:lnTo>
                  <a:pt x="145622" y="416967"/>
                </a:lnTo>
                <a:lnTo>
                  <a:pt x="0" y="416967"/>
                </a:lnTo>
                <a:close/>
                <a:moveTo>
                  <a:pt x="72811" y="0"/>
                </a:moveTo>
                <a:lnTo>
                  <a:pt x="145622" y="125536"/>
                </a:lnTo>
                <a:lnTo>
                  <a:pt x="0" y="1255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/>
          </a:p>
        </p:txBody>
      </p:sp>
      <p:sp>
        <p:nvSpPr>
          <p:cNvPr id="7" name="演示研究所 SlideLab.cc">
            <a:extLst>
              <a:ext uri="{FF2B5EF4-FFF2-40B4-BE49-F238E27FC236}">
                <a16:creationId xmlns:a16="http://schemas.microsoft.com/office/drawing/2014/main" id="{2BF9D707-6DB8-A234-3209-7FC91A178F2D}"/>
              </a:ext>
            </a:extLst>
          </p:cNvPr>
          <p:cNvSpPr/>
          <p:nvPr/>
        </p:nvSpPr>
        <p:spPr>
          <a:xfrm>
            <a:off x="0" y="0"/>
            <a:ext cx="5946900" cy="6851149"/>
          </a:xfrm>
          <a:custGeom>
            <a:avLst/>
            <a:gdLst>
              <a:gd name="connsiteX0" fmla="*/ 0 w 5946900"/>
              <a:gd name="connsiteY0" fmla="*/ 0 h 6851149"/>
              <a:gd name="connsiteX1" fmla="*/ 3392183 w 5946900"/>
              <a:gd name="connsiteY1" fmla="*/ 0 h 6851149"/>
              <a:gd name="connsiteX2" fmla="*/ 5946900 w 5946900"/>
              <a:gd name="connsiteY2" fmla="*/ 2907119 h 6851149"/>
              <a:gd name="connsiteX3" fmla="*/ 2480965 w 5946900"/>
              <a:gd name="connsiteY3" fmla="*/ 6851149 h 6851149"/>
              <a:gd name="connsiteX4" fmla="*/ 0 w 5946900"/>
              <a:gd name="connsiteY4" fmla="*/ 6851149 h 6851149"/>
              <a:gd name="connsiteX5" fmla="*/ 0 w 5946900"/>
              <a:gd name="connsiteY5" fmla="*/ 4185631 h 6851149"/>
              <a:gd name="connsiteX6" fmla="*/ 1123531 w 5946900"/>
              <a:gd name="connsiteY6" fmla="*/ 2907119 h 6851149"/>
              <a:gd name="connsiteX7" fmla="*/ 0 w 5946900"/>
              <a:gd name="connsiteY7" fmla="*/ 1628607 h 685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6900" h="6851149">
                <a:moveTo>
                  <a:pt x="0" y="0"/>
                </a:moveTo>
                <a:lnTo>
                  <a:pt x="3392183" y="0"/>
                </a:lnTo>
                <a:lnTo>
                  <a:pt x="5946900" y="2907119"/>
                </a:lnTo>
                <a:lnTo>
                  <a:pt x="2480965" y="6851149"/>
                </a:lnTo>
                <a:lnTo>
                  <a:pt x="0" y="6851149"/>
                </a:lnTo>
                <a:lnTo>
                  <a:pt x="0" y="4185631"/>
                </a:lnTo>
                <a:lnTo>
                  <a:pt x="1123531" y="2907119"/>
                </a:lnTo>
                <a:lnTo>
                  <a:pt x="0" y="1628607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9" name="演示研究所 SlideLab.cc">
            <a:extLst>
              <a:ext uri="{FF2B5EF4-FFF2-40B4-BE49-F238E27FC236}">
                <a16:creationId xmlns:a16="http://schemas.microsoft.com/office/drawing/2014/main" id="{8DF687E2-47C0-8943-038B-343E1513158D}"/>
              </a:ext>
            </a:extLst>
          </p:cNvPr>
          <p:cNvGrpSpPr/>
          <p:nvPr/>
        </p:nvGrpSpPr>
        <p:grpSpPr>
          <a:xfrm>
            <a:off x="524694" y="464303"/>
            <a:ext cx="2101721" cy="459769"/>
            <a:chOff x="581844" y="573901"/>
            <a:chExt cx="2101721" cy="459769"/>
          </a:xfrm>
        </p:grpSpPr>
        <p:sp>
          <p:nvSpPr>
            <p:cNvPr id="10" name="演示研究所 SlideLab.cc">
              <a:extLst>
                <a:ext uri="{FF2B5EF4-FFF2-40B4-BE49-F238E27FC236}">
                  <a16:creationId xmlns:a16="http://schemas.microsoft.com/office/drawing/2014/main" id="{A5C4B71E-EAAF-C480-1163-8F5AE4065A68}"/>
                </a:ext>
              </a:extLst>
            </p:cNvPr>
            <p:cNvSpPr/>
            <p:nvPr/>
          </p:nvSpPr>
          <p:spPr>
            <a:xfrm>
              <a:off x="581844" y="573901"/>
              <a:ext cx="2101721" cy="4597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254000" sx="102000" sy="102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Normal" pitchFamily="2" charset="-122"/>
                <a:ea typeface="MiSans Normal" pitchFamily="2" charset="-122"/>
              </a:endParaRPr>
            </a:p>
          </p:txBody>
        </p:sp>
        <p:sp>
          <p:nvSpPr>
            <p:cNvPr id="11" name="演示研究所 SlideLab.cc">
              <a:extLst>
                <a:ext uri="{FF2B5EF4-FFF2-40B4-BE49-F238E27FC236}">
                  <a16:creationId xmlns:a16="http://schemas.microsoft.com/office/drawing/2014/main" id="{8E5DE7D4-3CC6-56E3-79E6-C150F581EEB3}"/>
                </a:ext>
              </a:extLst>
            </p:cNvPr>
            <p:cNvSpPr txBox="1"/>
            <p:nvPr/>
          </p:nvSpPr>
          <p:spPr>
            <a:xfrm>
              <a:off x="658669" y="619119"/>
              <a:ext cx="19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职业介绍分析</a:t>
              </a:r>
              <a:endParaRPr kumimoji="1" lang="zh-CN" altLang="en-US" dirty="0">
                <a:solidFill>
                  <a:schemeClr val="bg1"/>
                </a:solidFill>
                <a:latin typeface="Alimama ShuHeiTi" pitchFamily="2" charset="-122"/>
                <a:ea typeface="Alimama ShuHeiTi" pitchFamily="2" charset="-122"/>
              </a:endParaRPr>
            </a:p>
          </p:txBody>
        </p:sp>
      </p:grpSp>
      <p:sp>
        <p:nvSpPr>
          <p:cNvPr id="12" name="演示研究所 SlideLab.cc">
            <a:extLst>
              <a:ext uri="{FF2B5EF4-FFF2-40B4-BE49-F238E27FC236}">
                <a16:creationId xmlns:a16="http://schemas.microsoft.com/office/drawing/2014/main" id="{A53CE696-70AC-B425-584E-4D5F2A84E9D4}"/>
              </a:ext>
            </a:extLst>
          </p:cNvPr>
          <p:cNvSpPr/>
          <p:nvPr/>
        </p:nvSpPr>
        <p:spPr>
          <a:xfrm>
            <a:off x="11154375" y="454925"/>
            <a:ext cx="559137" cy="469147"/>
          </a:xfrm>
          <a:prstGeom prst="chevron">
            <a:avLst>
              <a:gd name="adj" fmla="val 4393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演示研究所 SlideLab.cc">
            <a:extLst>
              <a:ext uri="{FF2B5EF4-FFF2-40B4-BE49-F238E27FC236}">
                <a16:creationId xmlns:a16="http://schemas.microsoft.com/office/drawing/2014/main" id="{FAB7D4C3-DC58-F94A-8AAB-370A159407AF}"/>
              </a:ext>
            </a:extLst>
          </p:cNvPr>
          <p:cNvSpPr/>
          <p:nvPr/>
        </p:nvSpPr>
        <p:spPr>
          <a:xfrm>
            <a:off x="0" y="2001896"/>
            <a:ext cx="12192000" cy="318069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演示研究所 SlideLab.cc">
            <a:extLst>
              <a:ext uri="{FF2B5EF4-FFF2-40B4-BE49-F238E27FC236}">
                <a16:creationId xmlns:a16="http://schemas.microsoft.com/office/drawing/2014/main" id="{1686CCD8-C9A2-46FE-9AE7-50215B006068}"/>
              </a:ext>
            </a:extLst>
          </p:cNvPr>
          <p:cNvSpPr/>
          <p:nvPr/>
        </p:nvSpPr>
        <p:spPr>
          <a:xfrm>
            <a:off x="7805602" y="1388375"/>
            <a:ext cx="3687098" cy="4381593"/>
          </a:xfrm>
          <a:custGeom>
            <a:avLst/>
            <a:gdLst>
              <a:gd name="connsiteX0" fmla="*/ 0 w 3687098"/>
              <a:gd name="connsiteY0" fmla="*/ 0 h 4381593"/>
              <a:gd name="connsiteX1" fmla="*/ 3687098 w 3687098"/>
              <a:gd name="connsiteY1" fmla="*/ 0 h 4381593"/>
              <a:gd name="connsiteX2" fmla="*/ 3687098 w 3687098"/>
              <a:gd name="connsiteY2" fmla="*/ 4381593 h 4381593"/>
              <a:gd name="connsiteX3" fmla="*/ 0 w 3687098"/>
              <a:gd name="connsiteY3" fmla="*/ 4381593 h 438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7098" h="4381593">
                <a:moveTo>
                  <a:pt x="0" y="0"/>
                </a:moveTo>
                <a:lnTo>
                  <a:pt x="3687098" y="0"/>
                </a:lnTo>
                <a:lnTo>
                  <a:pt x="3687098" y="4381593"/>
                </a:lnTo>
                <a:lnTo>
                  <a:pt x="0" y="4381593"/>
                </a:lnTo>
                <a:close/>
              </a:path>
            </a:pathLst>
          </a:custGeom>
          <a:blipFill>
            <a:blip r:embed="rId2"/>
            <a:srcRect/>
            <a:stretch>
              <a:fillRect t="-13113" b="-1311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演示研究所 SlideLab.cc">
            <a:extLst>
              <a:ext uri="{FF2B5EF4-FFF2-40B4-BE49-F238E27FC236}">
                <a16:creationId xmlns:a16="http://schemas.microsoft.com/office/drawing/2014/main" id="{576843AB-A10A-5446-A0F2-DC475B9DA06E}"/>
              </a:ext>
            </a:extLst>
          </p:cNvPr>
          <p:cNvSpPr txBox="1"/>
          <p:nvPr/>
        </p:nvSpPr>
        <p:spPr>
          <a:xfrm>
            <a:off x="1225855" y="2211384"/>
            <a:ext cx="406599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计算机行业介绍分析</a:t>
            </a:r>
            <a:endParaRPr lang="zh-CN" altLang="en-US" sz="3200" b="1" dirty="0">
              <a:solidFill>
                <a:schemeClr val="bg1"/>
              </a:solidFill>
              <a:latin typeface="MiSans Normal" pitchFamily="2" charset="-122"/>
              <a:ea typeface="MiSans Normal" pitchFamily="2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演示研究所 SlideLab.cc">
            <a:extLst>
              <a:ext uri="{FF2B5EF4-FFF2-40B4-BE49-F238E27FC236}">
                <a16:creationId xmlns:a16="http://schemas.microsoft.com/office/drawing/2014/main" id="{99593CDD-677F-054B-9227-77A5ABFEC89B}"/>
              </a:ext>
            </a:extLst>
          </p:cNvPr>
          <p:cNvSpPr txBox="1"/>
          <p:nvPr/>
        </p:nvSpPr>
        <p:spPr>
          <a:xfrm>
            <a:off x="1225855" y="2796159"/>
            <a:ext cx="5353893" cy="24642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374151"/>
                </a:solidFill>
                <a:effectLst/>
                <a:latin typeface="Söhne"/>
              </a:rPr>
              <a:t>行业现状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Söhne"/>
              </a:rPr>
              <a:t>：人工智能、云计算、大数据等主流技术趋势。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374151"/>
                </a:solidFill>
                <a:effectLst/>
                <a:latin typeface="Söhne"/>
              </a:rPr>
              <a:t>岗位种类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Söhne"/>
              </a:rPr>
              <a:t>：软件开发、系统架构、数据分析、人工智能研究等。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374151"/>
                </a:solidFill>
                <a:effectLst/>
                <a:latin typeface="Söhne"/>
              </a:rPr>
              <a:t>行业前景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Söhne"/>
              </a:rPr>
              <a:t>：无处不在的数字化转型和行业应用前景。</a:t>
            </a:r>
          </a:p>
        </p:txBody>
      </p:sp>
    </p:spTree>
    <p:extLst>
      <p:ext uri="{BB962C8B-B14F-4D97-AF65-F5344CB8AC3E}">
        <p14:creationId xmlns:p14="http://schemas.microsoft.com/office/powerpoint/2010/main" val="48319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演示研究所 SlideLab.cc">
            <a:extLst>
              <a:ext uri="{FF2B5EF4-FFF2-40B4-BE49-F238E27FC236}">
                <a16:creationId xmlns:a16="http://schemas.microsoft.com/office/drawing/2014/main" id="{DD68CBC3-D37E-36B7-8F75-32BC33A1B7B7}"/>
              </a:ext>
            </a:extLst>
          </p:cNvPr>
          <p:cNvSpPr/>
          <p:nvPr/>
        </p:nvSpPr>
        <p:spPr>
          <a:xfrm rot="5400000">
            <a:off x="11057294" y="5775544"/>
            <a:ext cx="194163" cy="1333104"/>
          </a:xfrm>
          <a:custGeom>
            <a:avLst/>
            <a:gdLst>
              <a:gd name="connsiteX0" fmla="*/ 72811 w 145622"/>
              <a:gd name="connsiteY0" fmla="*/ 874292 h 999828"/>
              <a:gd name="connsiteX1" fmla="*/ 145622 w 145622"/>
              <a:gd name="connsiteY1" fmla="*/ 999828 h 999828"/>
              <a:gd name="connsiteX2" fmla="*/ 0 w 145622"/>
              <a:gd name="connsiteY2" fmla="*/ 999828 h 999828"/>
              <a:gd name="connsiteX3" fmla="*/ 72811 w 145622"/>
              <a:gd name="connsiteY3" fmla="*/ 582862 h 999828"/>
              <a:gd name="connsiteX4" fmla="*/ 145622 w 145622"/>
              <a:gd name="connsiteY4" fmla="*/ 708398 h 999828"/>
              <a:gd name="connsiteX5" fmla="*/ 0 w 145622"/>
              <a:gd name="connsiteY5" fmla="*/ 708398 h 999828"/>
              <a:gd name="connsiteX6" fmla="*/ 72811 w 145622"/>
              <a:gd name="connsiteY6" fmla="*/ 291431 h 999828"/>
              <a:gd name="connsiteX7" fmla="*/ 145622 w 145622"/>
              <a:gd name="connsiteY7" fmla="*/ 416967 h 999828"/>
              <a:gd name="connsiteX8" fmla="*/ 0 w 145622"/>
              <a:gd name="connsiteY8" fmla="*/ 416967 h 999828"/>
              <a:gd name="connsiteX9" fmla="*/ 72811 w 145622"/>
              <a:gd name="connsiteY9" fmla="*/ 0 h 999828"/>
              <a:gd name="connsiteX10" fmla="*/ 145622 w 145622"/>
              <a:gd name="connsiteY10" fmla="*/ 125536 h 999828"/>
              <a:gd name="connsiteX11" fmla="*/ 0 w 145622"/>
              <a:gd name="connsiteY11" fmla="*/ 125536 h 99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622" h="999828">
                <a:moveTo>
                  <a:pt x="72811" y="874292"/>
                </a:moveTo>
                <a:lnTo>
                  <a:pt x="145622" y="999828"/>
                </a:lnTo>
                <a:lnTo>
                  <a:pt x="0" y="999828"/>
                </a:lnTo>
                <a:close/>
                <a:moveTo>
                  <a:pt x="72811" y="582862"/>
                </a:moveTo>
                <a:lnTo>
                  <a:pt x="145622" y="708398"/>
                </a:lnTo>
                <a:lnTo>
                  <a:pt x="0" y="708398"/>
                </a:lnTo>
                <a:close/>
                <a:moveTo>
                  <a:pt x="72811" y="291431"/>
                </a:moveTo>
                <a:lnTo>
                  <a:pt x="145622" y="416967"/>
                </a:lnTo>
                <a:lnTo>
                  <a:pt x="0" y="416967"/>
                </a:lnTo>
                <a:close/>
                <a:moveTo>
                  <a:pt x="72811" y="0"/>
                </a:moveTo>
                <a:lnTo>
                  <a:pt x="145622" y="125536"/>
                </a:lnTo>
                <a:lnTo>
                  <a:pt x="0" y="1255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/>
          </a:p>
        </p:txBody>
      </p:sp>
      <p:sp>
        <p:nvSpPr>
          <p:cNvPr id="7" name="演示研究所 SlideLab.cc">
            <a:extLst>
              <a:ext uri="{FF2B5EF4-FFF2-40B4-BE49-F238E27FC236}">
                <a16:creationId xmlns:a16="http://schemas.microsoft.com/office/drawing/2014/main" id="{2BF9D707-6DB8-A234-3209-7FC91A178F2D}"/>
              </a:ext>
            </a:extLst>
          </p:cNvPr>
          <p:cNvSpPr/>
          <p:nvPr/>
        </p:nvSpPr>
        <p:spPr>
          <a:xfrm>
            <a:off x="0" y="0"/>
            <a:ext cx="5946900" cy="6851149"/>
          </a:xfrm>
          <a:custGeom>
            <a:avLst/>
            <a:gdLst>
              <a:gd name="connsiteX0" fmla="*/ 0 w 5946900"/>
              <a:gd name="connsiteY0" fmla="*/ 0 h 6851149"/>
              <a:gd name="connsiteX1" fmla="*/ 3392183 w 5946900"/>
              <a:gd name="connsiteY1" fmla="*/ 0 h 6851149"/>
              <a:gd name="connsiteX2" fmla="*/ 5946900 w 5946900"/>
              <a:gd name="connsiteY2" fmla="*/ 2907119 h 6851149"/>
              <a:gd name="connsiteX3" fmla="*/ 2480965 w 5946900"/>
              <a:gd name="connsiteY3" fmla="*/ 6851149 h 6851149"/>
              <a:gd name="connsiteX4" fmla="*/ 0 w 5946900"/>
              <a:gd name="connsiteY4" fmla="*/ 6851149 h 6851149"/>
              <a:gd name="connsiteX5" fmla="*/ 0 w 5946900"/>
              <a:gd name="connsiteY5" fmla="*/ 4185631 h 6851149"/>
              <a:gd name="connsiteX6" fmla="*/ 1123531 w 5946900"/>
              <a:gd name="connsiteY6" fmla="*/ 2907119 h 6851149"/>
              <a:gd name="connsiteX7" fmla="*/ 0 w 5946900"/>
              <a:gd name="connsiteY7" fmla="*/ 1628607 h 685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6900" h="6851149">
                <a:moveTo>
                  <a:pt x="0" y="0"/>
                </a:moveTo>
                <a:lnTo>
                  <a:pt x="3392183" y="0"/>
                </a:lnTo>
                <a:lnTo>
                  <a:pt x="5946900" y="2907119"/>
                </a:lnTo>
                <a:lnTo>
                  <a:pt x="2480965" y="6851149"/>
                </a:lnTo>
                <a:lnTo>
                  <a:pt x="0" y="6851149"/>
                </a:lnTo>
                <a:lnTo>
                  <a:pt x="0" y="4185631"/>
                </a:lnTo>
                <a:lnTo>
                  <a:pt x="1123531" y="2907119"/>
                </a:lnTo>
                <a:lnTo>
                  <a:pt x="0" y="1628607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9" name="演示研究所 SlideLab.cc">
            <a:extLst>
              <a:ext uri="{FF2B5EF4-FFF2-40B4-BE49-F238E27FC236}">
                <a16:creationId xmlns:a16="http://schemas.microsoft.com/office/drawing/2014/main" id="{8DF687E2-47C0-8943-038B-343E1513158D}"/>
              </a:ext>
            </a:extLst>
          </p:cNvPr>
          <p:cNvGrpSpPr/>
          <p:nvPr/>
        </p:nvGrpSpPr>
        <p:grpSpPr>
          <a:xfrm>
            <a:off x="524694" y="464303"/>
            <a:ext cx="2101721" cy="459769"/>
            <a:chOff x="581844" y="573901"/>
            <a:chExt cx="2101721" cy="459769"/>
          </a:xfrm>
        </p:grpSpPr>
        <p:sp>
          <p:nvSpPr>
            <p:cNvPr id="10" name="演示研究所 SlideLab.cc">
              <a:extLst>
                <a:ext uri="{FF2B5EF4-FFF2-40B4-BE49-F238E27FC236}">
                  <a16:creationId xmlns:a16="http://schemas.microsoft.com/office/drawing/2014/main" id="{A5C4B71E-EAAF-C480-1163-8F5AE4065A68}"/>
                </a:ext>
              </a:extLst>
            </p:cNvPr>
            <p:cNvSpPr/>
            <p:nvPr/>
          </p:nvSpPr>
          <p:spPr>
            <a:xfrm>
              <a:off x="581844" y="573901"/>
              <a:ext cx="2101721" cy="4597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254000" sx="102000" sy="102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Normal" pitchFamily="2" charset="-122"/>
                <a:ea typeface="MiSans Normal" pitchFamily="2" charset="-122"/>
              </a:endParaRPr>
            </a:p>
          </p:txBody>
        </p:sp>
        <p:sp>
          <p:nvSpPr>
            <p:cNvPr id="11" name="演示研究所 SlideLab.cc">
              <a:extLst>
                <a:ext uri="{FF2B5EF4-FFF2-40B4-BE49-F238E27FC236}">
                  <a16:creationId xmlns:a16="http://schemas.microsoft.com/office/drawing/2014/main" id="{8E5DE7D4-3CC6-56E3-79E6-C150F581EEB3}"/>
                </a:ext>
              </a:extLst>
            </p:cNvPr>
            <p:cNvSpPr txBox="1"/>
            <p:nvPr/>
          </p:nvSpPr>
          <p:spPr>
            <a:xfrm>
              <a:off x="658669" y="619119"/>
              <a:ext cx="19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职业既定规划</a:t>
              </a:r>
              <a:endParaRPr kumimoji="1" lang="zh-CN" altLang="en-US" dirty="0">
                <a:solidFill>
                  <a:schemeClr val="bg1"/>
                </a:solidFill>
                <a:latin typeface="Alimama ShuHeiTi" pitchFamily="2" charset="-122"/>
                <a:ea typeface="Alimama ShuHeiTi" pitchFamily="2" charset="-122"/>
              </a:endParaRPr>
            </a:p>
          </p:txBody>
        </p:sp>
      </p:grpSp>
      <p:sp>
        <p:nvSpPr>
          <p:cNvPr id="12" name="演示研究所 SlideLab.cc">
            <a:extLst>
              <a:ext uri="{FF2B5EF4-FFF2-40B4-BE49-F238E27FC236}">
                <a16:creationId xmlns:a16="http://schemas.microsoft.com/office/drawing/2014/main" id="{A53CE696-70AC-B425-584E-4D5F2A84E9D4}"/>
              </a:ext>
            </a:extLst>
          </p:cNvPr>
          <p:cNvSpPr/>
          <p:nvPr/>
        </p:nvSpPr>
        <p:spPr>
          <a:xfrm>
            <a:off x="11154375" y="454925"/>
            <a:ext cx="559137" cy="469147"/>
          </a:xfrm>
          <a:prstGeom prst="chevron">
            <a:avLst>
              <a:gd name="adj" fmla="val 4393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演示研究所 SlideLab.cc">
            <a:extLst>
              <a:ext uri="{FF2B5EF4-FFF2-40B4-BE49-F238E27FC236}">
                <a16:creationId xmlns:a16="http://schemas.microsoft.com/office/drawing/2014/main" id="{FAB7D4C3-DC58-F94A-8AAB-370A159407AF}"/>
              </a:ext>
            </a:extLst>
          </p:cNvPr>
          <p:cNvSpPr/>
          <p:nvPr/>
        </p:nvSpPr>
        <p:spPr>
          <a:xfrm>
            <a:off x="0" y="2001895"/>
            <a:ext cx="12192000" cy="595952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演示研究所 SlideLab.cc">
            <a:extLst>
              <a:ext uri="{FF2B5EF4-FFF2-40B4-BE49-F238E27FC236}">
                <a16:creationId xmlns:a16="http://schemas.microsoft.com/office/drawing/2014/main" id="{99593CDD-677F-054B-9227-77A5ABFEC89B}"/>
              </a:ext>
            </a:extLst>
          </p:cNvPr>
          <p:cNvSpPr txBox="1"/>
          <p:nvPr/>
        </p:nvSpPr>
        <p:spPr>
          <a:xfrm>
            <a:off x="1225855" y="2796159"/>
            <a:ext cx="5353893" cy="5165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>
              <a:buFont typeface="+mj-lt"/>
              <a:buAutoNum type="arabicPeriod"/>
            </a:pPr>
            <a:r>
              <a:rPr lang="zh-CN" altLang="en-US" sz="3200" b="1" i="0" dirty="0">
                <a:solidFill>
                  <a:srgbClr val="374151"/>
                </a:solidFill>
                <a:effectLst/>
                <a:latin typeface="Söhne"/>
              </a:rPr>
              <a:t>自我分析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：热爱技术、逻辑分析能力、持续学习意愿。</a:t>
            </a:r>
          </a:p>
          <a:p>
            <a:pPr algn="l">
              <a:buFont typeface="+mj-lt"/>
              <a:buAutoNum type="arabicPeriod"/>
            </a:pPr>
            <a:r>
              <a:rPr lang="zh-CN" altLang="en-US" sz="3200" b="1" i="0" dirty="0">
                <a:solidFill>
                  <a:srgbClr val="374151"/>
                </a:solidFill>
                <a:effectLst/>
                <a:latin typeface="Söhne"/>
              </a:rPr>
              <a:t>职业定位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：选择具体的技术领域如前端、后端、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AI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、网络安全等。</a:t>
            </a:r>
          </a:p>
          <a:p>
            <a:pPr algn="l">
              <a:buFont typeface="+mj-lt"/>
              <a:buAutoNum type="arabicPeriod"/>
            </a:pPr>
            <a:r>
              <a:rPr lang="zh-CN" altLang="en-US" sz="3200" b="1" i="0" dirty="0">
                <a:solidFill>
                  <a:srgbClr val="374151"/>
                </a:solidFill>
                <a:effectLst/>
                <a:latin typeface="Söhne"/>
              </a:rPr>
              <a:t>职业路径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：从初级工程师、到项目经理、再到技术总监的发展路径。</a:t>
            </a:r>
          </a:p>
        </p:txBody>
      </p:sp>
      <p:sp>
        <p:nvSpPr>
          <p:cNvPr id="5" name="演示研究所 SlideLab.cc">
            <a:extLst>
              <a:ext uri="{FF2B5EF4-FFF2-40B4-BE49-F238E27FC236}">
                <a16:creationId xmlns:a16="http://schemas.microsoft.com/office/drawing/2014/main" id="{B8F07B07-382D-44DE-B502-1F244261FC85}"/>
              </a:ext>
            </a:extLst>
          </p:cNvPr>
          <p:cNvSpPr/>
          <p:nvPr/>
        </p:nvSpPr>
        <p:spPr>
          <a:xfrm>
            <a:off x="7805603" y="2609817"/>
            <a:ext cx="3706983" cy="4743678"/>
          </a:xfrm>
          <a:custGeom>
            <a:avLst/>
            <a:gdLst>
              <a:gd name="connsiteX0" fmla="*/ 0 w 10376946"/>
              <a:gd name="connsiteY0" fmla="*/ 0 h 3101745"/>
              <a:gd name="connsiteX1" fmla="*/ 10376946 w 10376946"/>
              <a:gd name="connsiteY1" fmla="*/ 0 h 3101745"/>
              <a:gd name="connsiteX2" fmla="*/ 10376946 w 10376946"/>
              <a:gd name="connsiteY2" fmla="*/ 3101745 h 3101745"/>
              <a:gd name="connsiteX3" fmla="*/ 0 w 10376946"/>
              <a:gd name="connsiteY3" fmla="*/ 3101745 h 310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6946" h="3101745">
                <a:moveTo>
                  <a:pt x="0" y="0"/>
                </a:moveTo>
                <a:lnTo>
                  <a:pt x="10376946" y="0"/>
                </a:lnTo>
                <a:lnTo>
                  <a:pt x="10376946" y="3101745"/>
                </a:lnTo>
                <a:lnTo>
                  <a:pt x="0" y="3101745"/>
                </a:lnTo>
                <a:close/>
              </a:path>
            </a:pathLst>
          </a:custGeom>
          <a:blipFill>
            <a:blip r:embed="rId2"/>
            <a:srcRect/>
            <a:stretch>
              <a:fillRect t="-60737" b="-6073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演示研究所 SlideLab.cc">
            <a:extLst>
              <a:ext uri="{FF2B5EF4-FFF2-40B4-BE49-F238E27FC236}">
                <a16:creationId xmlns:a16="http://schemas.microsoft.com/office/drawing/2014/main" id="{DD68CBC3-D37E-36B7-8F75-32BC33A1B7B7}"/>
              </a:ext>
            </a:extLst>
          </p:cNvPr>
          <p:cNvSpPr/>
          <p:nvPr/>
        </p:nvSpPr>
        <p:spPr>
          <a:xfrm rot="5400000">
            <a:off x="11057294" y="5775544"/>
            <a:ext cx="194163" cy="1333104"/>
          </a:xfrm>
          <a:custGeom>
            <a:avLst/>
            <a:gdLst>
              <a:gd name="connsiteX0" fmla="*/ 72811 w 145622"/>
              <a:gd name="connsiteY0" fmla="*/ 874292 h 999828"/>
              <a:gd name="connsiteX1" fmla="*/ 145622 w 145622"/>
              <a:gd name="connsiteY1" fmla="*/ 999828 h 999828"/>
              <a:gd name="connsiteX2" fmla="*/ 0 w 145622"/>
              <a:gd name="connsiteY2" fmla="*/ 999828 h 999828"/>
              <a:gd name="connsiteX3" fmla="*/ 72811 w 145622"/>
              <a:gd name="connsiteY3" fmla="*/ 582862 h 999828"/>
              <a:gd name="connsiteX4" fmla="*/ 145622 w 145622"/>
              <a:gd name="connsiteY4" fmla="*/ 708398 h 999828"/>
              <a:gd name="connsiteX5" fmla="*/ 0 w 145622"/>
              <a:gd name="connsiteY5" fmla="*/ 708398 h 999828"/>
              <a:gd name="connsiteX6" fmla="*/ 72811 w 145622"/>
              <a:gd name="connsiteY6" fmla="*/ 291431 h 999828"/>
              <a:gd name="connsiteX7" fmla="*/ 145622 w 145622"/>
              <a:gd name="connsiteY7" fmla="*/ 416967 h 999828"/>
              <a:gd name="connsiteX8" fmla="*/ 0 w 145622"/>
              <a:gd name="connsiteY8" fmla="*/ 416967 h 999828"/>
              <a:gd name="connsiteX9" fmla="*/ 72811 w 145622"/>
              <a:gd name="connsiteY9" fmla="*/ 0 h 999828"/>
              <a:gd name="connsiteX10" fmla="*/ 145622 w 145622"/>
              <a:gd name="connsiteY10" fmla="*/ 125536 h 999828"/>
              <a:gd name="connsiteX11" fmla="*/ 0 w 145622"/>
              <a:gd name="connsiteY11" fmla="*/ 125536 h 99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622" h="999828">
                <a:moveTo>
                  <a:pt x="72811" y="874292"/>
                </a:moveTo>
                <a:lnTo>
                  <a:pt x="145622" y="999828"/>
                </a:lnTo>
                <a:lnTo>
                  <a:pt x="0" y="999828"/>
                </a:lnTo>
                <a:close/>
                <a:moveTo>
                  <a:pt x="72811" y="582862"/>
                </a:moveTo>
                <a:lnTo>
                  <a:pt x="145622" y="708398"/>
                </a:lnTo>
                <a:lnTo>
                  <a:pt x="0" y="708398"/>
                </a:lnTo>
                <a:close/>
                <a:moveTo>
                  <a:pt x="72811" y="291431"/>
                </a:moveTo>
                <a:lnTo>
                  <a:pt x="145622" y="416967"/>
                </a:lnTo>
                <a:lnTo>
                  <a:pt x="0" y="416967"/>
                </a:lnTo>
                <a:close/>
                <a:moveTo>
                  <a:pt x="72811" y="0"/>
                </a:moveTo>
                <a:lnTo>
                  <a:pt x="145622" y="125536"/>
                </a:lnTo>
                <a:lnTo>
                  <a:pt x="0" y="1255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/>
          </a:p>
        </p:txBody>
      </p:sp>
      <p:sp>
        <p:nvSpPr>
          <p:cNvPr id="7" name="演示研究所 SlideLab.cc">
            <a:extLst>
              <a:ext uri="{FF2B5EF4-FFF2-40B4-BE49-F238E27FC236}">
                <a16:creationId xmlns:a16="http://schemas.microsoft.com/office/drawing/2014/main" id="{2BF9D707-6DB8-A234-3209-7FC91A178F2D}"/>
              </a:ext>
            </a:extLst>
          </p:cNvPr>
          <p:cNvSpPr/>
          <p:nvPr/>
        </p:nvSpPr>
        <p:spPr>
          <a:xfrm>
            <a:off x="0" y="0"/>
            <a:ext cx="5946900" cy="6851149"/>
          </a:xfrm>
          <a:custGeom>
            <a:avLst/>
            <a:gdLst>
              <a:gd name="connsiteX0" fmla="*/ 0 w 5946900"/>
              <a:gd name="connsiteY0" fmla="*/ 0 h 6851149"/>
              <a:gd name="connsiteX1" fmla="*/ 3392183 w 5946900"/>
              <a:gd name="connsiteY1" fmla="*/ 0 h 6851149"/>
              <a:gd name="connsiteX2" fmla="*/ 5946900 w 5946900"/>
              <a:gd name="connsiteY2" fmla="*/ 2907119 h 6851149"/>
              <a:gd name="connsiteX3" fmla="*/ 2480965 w 5946900"/>
              <a:gd name="connsiteY3" fmla="*/ 6851149 h 6851149"/>
              <a:gd name="connsiteX4" fmla="*/ 0 w 5946900"/>
              <a:gd name="connsiteY4" fmla="*/ 6851149 h 6851149"/>
              <a:gd name="connsiteX5" fmla="*/ 0 w 5946900"/>
              <a:gd name="connsiteY5" fmla="*/ 4185631 h 6851149"/>
              <a:gd name="connsiteX6" fmla="*/ 1123531 w 5946900"/>
              <a:gd name="connsiteY6" fmla="*/ 2907119 h 6851149"/>
              <a:gd name="connsiteX7" fmla="*/ 0 w 5946900"/>
              <a:gd name="connsiteY7" fmla="*/ 1628607 h 685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6900" h="6851149">
                <a:moveTo>
                  <a:pt x="0" y="0"/>
                </a:moveTo>
                <a:lnTo>
                  <a:pt x="3392183" y="0"/>
                </a:lnTo>
                <a:lnTo>
                  <a:pt x="5946900" y="2907119"/>
                </a:lnTo>
                <a:lnTo>
                  <a:pt x="2480965" y="6851149"/>
                </a:lnTo>
                <a:lnTo>
                  <a:pt x="0" y="6851149"/>
                </a:lnTo>
                <a:lnTo>
                  <a:pt x="0" y="4185631"/>
                </a:lnTo>
                <a:lnTo>
                  <a:pt x="1123531" y="2907119"/>
                </a:lnTo>
                <a:lnTo>
                  <a:pt x="0" y="1628607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9" name="演示研究所 SlideLab.cc">
            <a:extLst>
              <a:ext uri="{FF2B5EF4-FFF2-40B4-BE49-F238E27FC236}">
                <a16:creationId xmlns:a16="http://schemas.microsoft.com/office/drawing/2014/main" id="{8DF687E2-47C0-8943-038B-343E1513158D}"/>
              </a:ext>
            </a:extLst>
          </p:cNvPr>
          <p:cNvGrpSpPr/>
          <p:nvPr/>
        </p:nvGrpSpPr>
        <p:grpSpPr>
          <a:xfrm>
            <a:off x="524694" y="464303"/>
            <a:ext cx="2101721" cy="459769"/>
            <a:chOff x="581844" y="573901"/>
            <a:chExt cx="2101721" cy="459769"/>
          </a:xfrm>
        </p:grpSpPr>
        <p:sp>
          <p:nvSpPr>
            <p:cNvPr id="10" name="演示研究所 SlideLab.cc">
              <a:extLst>
                <a:ext uri="{FF2B5EF4-FFF2-40B4-BE49-F238E27FC236}">
                  <a16:creationId xmlns:a16="http://schemas.microsoft.com/office/drawing/2014/main" id="{A5C4B71E-EAAF-C480-1163-8F5AE4065A68}"/>
                </a:ext>
              </a:extLst>
            </p:cNvPr>
            <p:cNvSpPr/>
            <p:nvPr/>
          </p:nvSpPr>
          <p:spPr>
            <a:xfrm>
              <a:off x="581844" y="573901"/>
              <a:ext cx="2101721" cy="4597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254000" sx="102000" sy="102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Normal" pitchFamily="2" charset="-122"/>
                <a:ea typeface="MiSans Normal" pitchFamily="2" charset="-122"/>
              </a:endParaRPr>
            </a:p>
          </p:txBody>
        </p:sp>
        <p:sp>
          <p:nvSpPr>
            <p:cNvPr id="11" name="演示研究所 SlideLab.cc">
              <a:extLst>
                <a:ext uri="{FF2B5EF4-FFF2-40B4-BE49-F238E27FC236}">
                  <a16:creationId xmlns:a16="http://schemas.microsoft.com/office/drawing/2014/main" id="{8E5DE7D4-3CC6-56E3-79E6-C150F581EEB3}"/>
                </a:ext>
              </a:extLst>
            </p:cNvPr>
            <p:cNvSpPr txBox="1"/>
            <p:nvPr/>
          </p:nvSpPr>
          <p:spPr>
            <a:xfrm>
              <a:off x="658669" y="619119"/>
              <a:ext cx="19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职业目标要求</a:t>
              </a:r>
              <a:endParaRPr kumimoji="1" lang="zh-CN" altLang="en-US" dirty="0">
                <a:solidFill>
                  <a:schemeClr val="bg1"/>
                </a:solidFill>
                <a:latin typeface="Alimama ShuHeiTi" pitchFamily="2" charset="-122"/>
                <a:ea typeface="Alimama ShuHeiTi" pitchFamily="2" charset="-122"/>
              </a:endParaRPr>
            </a:p>
          </p:txBody>
        </p:sp>
      </p:grpSp>
      <p:sp>
        <p:nvSpPr>
          <p:cNvPr id="12" name="演示研究所 SlideLab.cc">
            <a:extLst>
              <a:ext uri="{FF2B5EF4-FFF2-40B4-BE49-F238E27FC236}">
                <a16:creationId xmlns:a16="http://schemas.microsoft.com/office/drawing/2014/main" id="{A53CE696-70AC-B425-584E-4D5F2A84E9D4}"/>
              </a:ext>
            </a:extLst>
          </p:cNvPr>
          <p:cNvSpPr/>
          <p:nvPr/>
        </p:nvSpPr>
        <p:spPr>
          <a:xfrm>
            <a:off x="11154375" y="454925"/>
            <a:ext cx="559137" cy="469147"/>
          </a:xfrm>
          <a:prstGeom prst="chevron">
            <a:avLst>
              <a:gd name="adj" fmla="val 4393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演示研究所 SlideLab.cc">
            <a:extLst>
              <a:ext uri="{FF2B5EF4-FFF2-40B4-BE49-F238E27FC236}">
                <a16:creationId xmlns:a16="http://schemas.microsoft.com/office/drawing/2014/main" id="{FAB7D4C3-DC58-F94A-8AAB-370A159407AF}"/>
              </a:ext>
            </a:extLst>
          </p:cNvPr>
          <p:cNvSpPr/>
          <p:nvPr/>
        </p:nvSpPr>
        <p:spPr>
          <a:xfrm>
            <a:off x="0" y="1295305"/>
            <a:ext cx="12192000" cy="470825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演示研究所 SlideLab.cc">
            <a:extLst>
              <a:ext uri="{FF2B5EF4-FFF2-40B4-BE49-F238E27FC236}">
                <a16:creationId xmlns:a16="http://schemas.microsoft.com/office/drawing/2014/main" id="{99593CDD-677F-054B-9227-77A5ABFEC89B}"/>
              </a:ext>
            </a:extLst>
          </p:cNvPr>
          <p:cNvSpPr txBox="1"/>
          <p:nvPr/>
        </p:nvSpPr>
        <p:spPr>
          <a:xfrm>
            <a:off x="0" y="1521501"/>
            <a:ext cx="8956623" cy="38872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1" i="0" dirty="0">
                <a:solidFill>
                  <a:srgbClr val="374151"/>
                </a:solidFill>
                <a:effectLst/>
                <a:latin typeface="Söhne"/>
              </a:rPr>
              <a:t>技能要求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：编程语言如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Java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JavaScript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等；具体技术栈如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React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Node.js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TensorFlow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1" i="0" dirty="0">
                <a:solidFill>
                  <a:srgbClr val="374151"/>
                </a:solidFill>
                <a:effectLst/>
                <a:latin typeface="Söhne"/>
              </a:rPr>
              <a:t>心态要求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：对待问题的解决思维、团队合作态度、对新技术的好奇心。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3200" b="1" i="0" dirty="0">
                <a:solidFill>
                  <a:srgbClr val="374151"/>
                </a:solidFill>
                <a:effectLst/>
                <a:latin typeface="Söhne"/>
              </a:rPr>
              <a:t>资质要求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：相关的技术认证、参与开源项目、拥有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Söhne"/>
              </a:rPr>
              <a:t>GitHub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作品集等。</a:t>
            </a:r>
          </a:p>
        </p:txBody>
      </p:sp>
      <p:sp>
        <p:nvSpPr>
          <p:cNvPr id="8" name="演示研究所 SlideLab.cc">
            <a:extLst>
              <a:ext uri="{FF2B5EF4-FFF2-40B4-BE49-F238E27FC236}">
                <a16:creationId xmlns:a16="http://schemas.microsoft.com/office/drawing/2014/main" id="{B853CF96-C597-C4CA-0959-3CE42B5BE177}"/>
              </a:ext>
            </a:extLst>
          </p:cNvPr>
          <p:cNvSpPr/>
          <p:nvPr/>
        </p:nvSpPr>
        <p:spPr>
          <a:xfrm>
            <a:off x="9196465" y="1911246"/>
            <a:ext cx="2693143" cy="2876256"/>
          </a:xfrm>
          <a:custGeom>
            <a:avLst/>
            <a:gdLst>
              <a:gd name="connsiteX0" fmla="*/ 0 w 4591051"/>
              <a:gd name="connsiteY0" fmla="*/ 0 h 4282832"/>
              <a:gd name="connsiteX1" fmla="*/ 4591051 w 4591051"/>
              <a:gd name="connsiteY1" fmla="*/ 0 h 4282832"/>
              <a:gd name="connsiteX2" fmla="*/ 4591051 w 4591051"/>
              <a:gd name="connsiteY2" fmla="*/ 4282832 h 4282832"/>
              <a:gd name="connsiteX3" fmla="*/ 0 w 4591051"/>
              <a:gd name="connsiteY3" fmla="*/ 4282832 h 428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1051" h="4282832">
                <a:moveTo>
                  <a:pt x="0" y="0"/>
                </a:moveTo>
                <a:lnTo>
                  <a:pt x="4591051" y="0"/>
                </a:lnTo>
                <a:lnTo>
                  <a:pt x="4591051" y="4282832"/>
                </a:lnTo>
                <a:lnTo>
                  <a:pt x="0" y="4282832"/>
                </a:lnTo>
                <a:close/>
              </a:path>
            </a:pathLst>
          </a:custGeom>
          <a:blipFill>
            <a:blip r:embed="rId2"/>
            <a:srcRect/>
            <a:stretch>
              <a:fillRect t="-30398" b="-3039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5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演示研究所 SlideLab.cc">
            <a:extLst>
              <a:ext uri="{FF2B5EF4-FFF2-40B4-BE49-F238E27FC236}">
                <a16:creationId xmlns:a16="http://schemas.microsoft.com/office/drawing/2014/main" id="{DD68CBC3-D37E-36B7-8F75-32BC33A1B7B7}"/>
              </a:ext>
            </a:extLst>
          </p:cNvPr>
          <p:cNvSpPr/>
          <p:nvPr/>
        </p:nvSpPr>
        <p:spPr>
          <a:xfrm rot="5400000">
            <a:off x="11057294" y="5775544"/>
            <a:ext cx="194163" cy="1333104"/>
          </a:xfrm>
          <a:custGeom>
            <a:avLst/>
            <a:gdLst>
              <a:gd name="connsiteX0" fmla="*/ 72811 w 145622"/>
              <a:gd name="connsiteY0" fmla="*/ 874292 h 999828"/>
              <a:gd name="connsiteX1" fmla="*/ 145622 w 145622"/>
              <a:gd name="connsiteY1" fmla="*/ 999828 h 999828"/>
              <a:gd name="connsiteX2" fmla="*/ 0 w 145622"/>
              <a:gd name="connsiteY2" fmla="*/ 999828 h 999828"/>
              <a:gd name="connsiteX3" fmla="*/ 72811 w 145622"/>
              <a:gd name="connsiteY3" fmla="*/ 582862 h 999828"/>
              <a:gd name="connsiteX4" fmla="*/ 145622 w 145622"/>
              <a:gd name="connsiteY4" fmla="*/ 708398 h 999828"/>
              <a:gd name="connsiteX5" fmla="*/ 0 w 145622"/>
              <a:gd name="connsiteY5" fmla="*/ 708398 h 999828"/>
              <a:gd name="connsiteX6" fmla="*/ 72811 w 145622"/>
              <a:gd name="connsiteY6" fmla="*/ 291431 h 999828"/>
              <a:gd name="connsiteX7" fmla="*/ 145622 w 145622"/>
              <a:gd name="connsiteY7" fmla="*/ 416967 h 999828"/>
              <a:gd name="connsiteX8" fmla="*/ 0 w 145622"/>
              <a:gd name="connsiteY8" fmla="*/ 416967 h 999828"/>
              <a:gd name="connsiteX9" fmla="*/ 72811 w 145622"/>
              <a:gd name="connsiteY9" fmla="*/ 0 h 999828"/>
              <a:gd name="connsiteX10" fmla="*/ 145622 w 145622"/>
              <a:gd name="connsiteY10" fmla="*/ 125536 h 999828"/>
              <a:gd name="connsiteX11" fmla="*/ 0 w 145622"/>
              <a:gd name="connsiteY11" fmla="*/ 125536 h 99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622" h="999828">
                <a:moveTo>
                  <a:pt x="72811" y="874292"/>
                </a:moveTo>
                <a:lnTo>
                  <a:pt x="145622" y="999828"/>
                </a:lnTo>
                <a:lnTo>
                  <a:pt x="0" y="999828"/>
                </a:lnTo>
                <a:close/>
                <a:moveTo>
                  <a:pt x="72811" y="582862"/>
                </a:moveTo>
                <a:lnTo>
                  <a:pt x="145622" y="708398"/>
                </a:lnTo>
                <a:lnTo>
                  <a:pt x="0" y="708398"/>
                </a:lnTo>
                <a:close/>
                <a:moveTo>
                  <a:pt x="72811" y="291431"/>
                </a:moveTo>
                <a:lnTo>
                  <a:pt x="145622" y="416967"/>
                </a:lnTo>
                <a:lnTo>
                  <a:pt x="0" y="416967"/>
                </a:lnTo>
                <a:close/>
                <a:moveTo>
                  <a:pt x="72811" y="0"/>
                </a:moveTo>
                <a:lnTo>
                  <a:pt x="145622" y="125536"/>
                </a:lnTo>
                <a:lnTo>
                  <a:pt x="0" y="1255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/>
          </a:p>
        </p:txBody>
      </p:sp>
      <p:sp>
        <p:nvSpPr>
          <p:cNvPr id="7" name="演示研究所 SlideLab.cc">
            <a:extLst>
              <a:ext uri="{FF2B5EF4-FFF2-40B4-BE49-F238E27FC236}">
                <a16:creationId xmlns:a16="http://schemas.microsoft.com/office/drawing/2014/main" id="{2BF9D707-6DB8-A234-3209-7FC91A178F2D}"/>
              </a:ext>
            </a:extLst>
          </p:cNvPr>
          <p:cNvSpPr/>
          <p:nvPr/>
        </p:nvSpPr>
        <p:spPr>
          <a:xfrm>
            <a:off x="0" y="0"/>
            <a:ext cx="5946900" cy="6851149"/>
          </a:xfrm>
          <a:custGeom>
            <a:avLst/>
            <a:gdLst>
              <a:gd name="connsiteX0" fmla="*/ 0 w 5946900"/>
              <a:gd name="connsiteY0" fmla="*/ 0 h 6851149"/>
              <a:gd name="connsiteX1" fmla="*/ 3392183 w 5946900"/>
              <a:gd name="connsiteY1" fmla="*/ 0 h 6851149"/>
              <a:gd name="connsiteX2" fmla="*/ 5946900 w 5946900"/>
              <a:gd name="connsiteY2" fmla="*/ 2907119 h 6851149"/>
              <a:gd name="connsiteX3" fmla="*/ 2480965 w 5946900"/>
              <a:gd name="connsiteY3" fmla="*/ 6851149 h 6851149"/>
              <a:gd name="connsiteX4" fmla="*/ 0 w 5946900"/>
              <a:gd name="connsiteY4" fmla="*/ 6851149 h 6851149"/>
              <a:gd name="connsiteX5" fmla="*/ 0 w 5946900"/>
              <a:gd name="connsiteY5" fmla="*/ 4185631 h 6851149"/>
              <a:gd name="connsiteX6" fmla="*/ 1123531 w 5946900"/>
              <a:gd name="connsiteY6" fmla="*/ 2907119 h 6851149"/>
              <a:gd name="connsiteX7" fmla="*/ 0 w 5946900"/>
              <a:gd name="connsiteY7" fmla="*/ 1628607 h 685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6900" h="6851149">
                <a:moveTo>
                  <a:pt x="0" y="0"/>
                </a:moveTo>
                <a:lnTo>
                  <a:pt x="3392183" y="0"/>
                </a:lnTo>
                <a:lnTo>
                  <a:pt x="5946900" y="2907119"/>
                </a:lnTo>
                <a:lnTo>
                  <a:pt x="2480965" y="6851149"/>
                </a:lnTo>
                <a:lnTo>
                  <a:pt x="0" y="6851149"/>
                </a:lnTo>
                <a:lnTo>
                  <a:pt x="0" y="4185631"/>
                </a:lnTo>
                <a:lnTo>
                  <a:pt x="1123531" y="2907119"/>
                </a:lnTo>
                <a:lnTo>
                  <a:pt x="0" y="1628607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9" name="演示研究所 SlideLab.cc">
            <a:extLst>
              <a:ext uri="{FF2B5EF4-FFF2-40B4-BE49-F238E27FC236}">
                <a16:creationId xmlns:a16="http://schemas.microsoft.com/office/drawing/2014/main" id="{8DF687E2-47C0-8943-038B-343E1513158D}"/>
              </a:ext>
            </a:extLst>
          </p:cNvPr>
          <p:cNvGrpSpPr/>
          <p:nvPr/>
        </p:nvGrpSpPr>
        <p:grpSpPr>
          <a:xfrm>
            <a:off x="524694" y="464303"/>
            <a:ext cx="2101721" cy="459769"/>
            <a:chOff x="581844" y="573901"/>
            <a:chExt cx="2101721" cy="459769"/>
          </a:xfrm>
        </p:grpSpPr>
        <p:sp>
          <p:nvSpPr>
            <p:cNvPr id="10" name="演示研究所 SlideLab.cc">
              <a:extLst>
                <a:ext uri="{FF2B5EF4-FFF2-40B4-BE49-F238E27FC236}">
                  <a16:creationId xmlns:a16="http://schemas.microsoft.com/office/drawing/2014/main" id="{A5C4B71E-EAAF-C480-1163-8F5AE4065A68}"/>
                </a:ext>
              </a:extLst>
            </p:cNvPr>
            <p:cNvSpPr/>
            <p:nvPr/>
          </p:nvSpPr>
          <p:spPr>
            <a:xfrm>
              <a:off x="581844" y="573901"/>
              <a:ext cx="2101721" cy="4597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254000" sx="102000" sy="102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Normal" pitchFamily="2" charset="-122"/>
                <a:ea typeface="MiSans Normal" pitchFamily="2" charset="-122"/>
              </a:endParaRPr>
            </a:p>
          </p:txBody>
        </p:sp>
        <p:sp>
          <p:nvSpPr>
            <p:cNvPr id="11" name="演示研究所 SlideLab.cc">
              <a:extLst>
                <a:ext uri="{FF2B5EF4-FFF2-40B4-BE49-F238E27FC236}">
                  <a16:creationId xmlns:a16="http://schemas.microsoft.com/office/drawing/2014/main" id="{8E5DE7D4-3CC6-56E3-79E6-C150F581EEB3}"/>
                </a:ext>
              </a:extLst>
            </p:cNvPr>
            <p:cNvSpPr txBox="1"/>
            <p:nvPr/>
          </p:nvSpPr>
          <p:spPr>
            <a:xfrm>
              <a:off x="658669" y="619119"/>
              <a:ext cx="19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实施计划定制</a:t>
              </a:r>
              <a:endParaRPr kumimoji="1" lang="zh-CN" altLang="en-US" dirty="0">
                <a:solidFill>
                  <a:schemeClr val="bg1"/>
                </a:solidFill>
                <a:latin typeface="Alimama ShuHeiTi" pitchFamily="2" charset="-122"/>
                <a:ea typeface="Alimama ShuHeiTi" pitchFamily="2" charset="-122"/>
              </a:endParaRPr>
            </a:p>
          </p:txBody>
        </p:sp>
      </p:grpSp>
      <p:sp>
        <p:nvSpPr>
          <p:cNvPr id="12" name="演示研究所 SlideLab.cc">
            <a:extLst>
              <a:ext uri="{FF2B5EF4-FFF2-40B4-BE49-F238E27FC236}">
                <a16:creationId xmlns:a16="http://schemas.microsoft.com/office/drawing/2014/main" id="{A53CE696-70AC-B425-584E-4D5F2A84E9D4}"/>
              </a:ext>
            </a:extLst>
          </p:cNvPr>
          <p:cNvSpPr/>
          <p:nvPr/>
        </p:nvSpPr>
        <p:spPr>
          <a:xfrm>
            <a:off x="11154375" y="454925"/>
            <a:ext cx="559137" cy="469147"/>
          </a:xfrm>
          <a:prstGeom prst="chevron">
            <a:avLst>
              <a:gd name="adj" fmla="val 4393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演示研究所 SlideLab.cc">
            <a:extLst>
              <a:ext uri="{FF2B5EF4-FFF2-40B4-BE49-F238E27FC236}">
                <a16:creationId xmlns:a16="http://schemas.microsoft.com/office/drawing/2014/main" id="{FAB7D4C3-DC58-F94A-8AAB-370A159407AF}"/>
              </a:ext>
            </a:extLst>
          </p:cNvPr>
          <p:cNvSpPr/>
          <p:nvPr/>
        </p:nvSpPr>
        <p:spPr>
          <a:xfrm>
            <a:off x="0" y="1295305"/>
            <a:ext cx="12192000" cy="470825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演示研究所 SlideLab.cc">
            <a:extLst>
              <a:ext uri="{FF2B5EF4-FFF2-40B4-BE49-F238E27FC236}">
                <a16:creationId xmlns:a16="http://schemas.microsoft.com/office/drawing/2014/main" id="{99593CDD-677F-054B-9227-77A5ABFEC89B}"/>
              </a:ext>
            </a:extLst>
          </p:cNvPr>
          <p:cNvSpPr txBox="1"/>
          <p:nvPr/>
        </p:nvSpPr>
        <p:spPr>
          <a:xfrm>
            <a:off x="434715" y="1295305"/>
            <a:ext cx="8459358" cy="38849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>
              <a:buFont typeface="+mj-lt"/>
              <a:buAutoNum type="arabicPeriod"/>
            </a:pPr>
            <a:r>
              <a:rPr lang="zh-CN" altLang="en-US" sz="3200" b="1" i="0" dirty="0">
                <a:solidFill>
                  <a:srgbClr val="374151"/>
                </a:solidFill>
                <a:effectLst/>
                <a:latin typeface="Söhne"/>
              </a:rPr>
              <a:t>短期计划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：选择并精通一至两种编程语言，完成实际项目或参与实习。</a:t>
            </a:r>
          </a:p>
          <a:p>
            <a:pPr algn="l">
              <a:buFont typeface="+mj-lt"/>
              <a:buAutoNum type="arabicPeriod"/>
            </a:pPr>
            <a:r>
              <a:rPr lang="zh-CN" altLang="en-US" sz="3200" b="1" i="0" dirty="0">
                <a:solidFill>
                  <a:srgbClr val="374151"/>
                </a:solidFill>
                <a:effectLst/>
                <a:latin typeface="Söhne"/>
              </a:rPr>
              <a:t>中期计划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：深化某一技术领域的专长，积累行业经验，考取相关证书。</a:t>
            </a:r>
          </a:p>
          <a:p>
            <a:pPr algn="l">
              <a:buFont typeface="+mj-lt"/>
              <a:buAutoNum type="arabicPeriod"/>
            </a:pPr>
            <a:r>
              <a:rPr lang="zh-CN" altLang="en-US" sz="3200" b="1" i="0" dirty="0">
                <a:solidFill>
                  <a:srgbClr val="374151"/>
                </a:solidFill>
                <a:effectLst/>
                <a:latin typeface="Söhne"/>
              </a:rPr>
              <a:t>长期计划</a:t>
            </a:r>
            <a:r>
              <a:rPr lang="zh-CN" altLang="en-US" sz="3200" b="0" i="0" dirty="0">
                <a:solidFill>
                  <a:srgbClr val="374151"/>
                </a:solidFill>
                <a:effectLst/>
                <a:latin typeface="Söhne"/>
              </a:rPr>
              <a:t>：成为技术领域的专家，或者创业开办自己的技术公司。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A19687-E554-3A5C-BF4A-A82DDA8A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205" y="1980905"/>
            <a:ext cx="2764080" cy="33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2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演示研究所 SlideLab.cc">
            <a:extLst>
              <a:ext uri="{FF2B5EF4-FFF2-40B4-BE49-F238E27FC236}">
                <a16:creationId xmlns:a16="http://schemas.microsoft.com/office/drawing/2014/main" id="{A259C3D0-0815-FACE-B351-6D200A4323C2}"/>
              </a:ext>
            </a:extLst>
          </p:cNvPr>
          <p:cNvSpPr/>
          <p:nvPr/>
        </p:nvSpPr>
        <p:spPr>
          <a:xfrm>
            <a:off x="0" y="0"/>
            <a:ext cx="5946900" cy="6851149"/>
          </a:xfrm>
          <a:custGeom>
            <a:avLst/>
            <a:gdLst>
              <a:gd name="connsiteX0" fmla="*/ 0 w 5946900"/>
              <a:gd name="connsiteY0" fmla="*/ 0 h 6851149"/>
              <a:gd name="connsiteX1" fmla="*/ 3392183 w 5946900"/>
              <a:gd name="connsiteY1" fmla="*/ 0 h 6851149"/>
              <a:gd name="connsiteX2" fmla="*/ 5946900 w 5946900"/>
              <a:gd name="connsiteY2" fmla="*/ 2907119 h 6851149"/>
              <a:gd name="connsiteX3" fmla="*/ 2480965 w 5946900"/>
              <a:gd name="connsiteY3" fmla="*/ 6851149 h 6851149"/>
              <a:gd name="connsiteX4" fmla="*/ 0 w 5946900"/>
              <a:gd name="connsiteY4" fmla="*/ 6851149 h 6851149"/>
              <a:gd name="connsiteX5" fmla="*/ 0 w 5946900"/>
              <a:gd name="connsiteY5" fmla="*/ 4185631 h 6851149"/>
              <a:gd name="connsiteX6" fmla="*/ 1123531 w 5946900"/>
              <a:gd name="connsiteY6" fmla="*/ 2907119 h 6851149"/>
              <a:gd name="connsiteX7" fmla="*/ 0 w 5946900"/>
              <a:gd name="connsiteY7" fmla="*/ 1628607 h 685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46900" h="6851149">
                <a:moveTo>
                  <a:pt x="0" y="0"/>
                </a:moveTo>
                <a:lnTo>
                  <a:pt x="3392183" y="0"/>
                </a:lnTo>
                <a:lnTo>
                  <a:pt x="5946900" y="2907119"/>
                </a:lnTo>
                <a:lnTo>
                  <a:pt x="2480965" y="6851149"/>
                </a:lnTo>
                <a:lnTo>
                  <a:pt x="0" y="6851149"/>
                </a:lnTo>
                <a:lnTo>
                  <a:pt x="0" y="4185631"/>
                </a:lnTo>
                <a:lnTo>
                  <a:pt x="1123531" y="2907119"/>
                </a:lnTo>
                <a:lnTo>
                  <a:pt x="0" y="1628607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演示研究所 SlideLab.cc">
            <a:extLst>
              <a:ext uri="{FF2B5EF4-FFF2-40B4-BE49-F238E27FC236}">
                <a16:creationId xmlns:a16="http://schemas.microsoft.com/office/drawing/2014/main" id="{0BBD7CEE-A54B-E4DA-4EB9-1C40015A6542}"/>
              </a:ext>
            </a:extLst>
          </p:cNvPr>
          <p:cNvSpPr/>
          <p:nvPr/>
        </p:nvSpPr>
        <p:spPr>
          <a:xfrm>
            <a:off x="6096002" y="0"/>
            <a:ext cx="6095999" cy="6858000"/>
          </a:xfrm>
          <a:custGeom>
            <a:avLst/>
            <a:gdLst>
              <a:gd name="connsiteX0" fmla="*/ 6095999 w 6095999"/>
              <a:gd name="connsiteY0" fmla="*/ 0 h 6858000"/>
              <a:gd name="connsiteX1" fmla="*/ 6095999 w 6095999"/>
              <a:gd name="connsiteY1" fmla="*/ 6858000 h 6858000"/>
              <a:gd name="connsiteX2" fmla="*/ 0 w 6095999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999" h="6858000">
                <a:moveTo>
                  <a:pt x="6095999" y="0"/>
                </a:moveTo>
                <a:lnTo>
                  <a:pt x="609599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t="-16666" b="-16666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演示研究所 SlideLab.cc">
            <a:extLst>
              <a:ext uri="{FF2B5EF4-FFF2-40B4-BE49-F238E27FC236}">
                <a16:creationId xmlns:a16="http://schemas.microsoft.com/office/drawing/2014/main" id="{D7CC7517-241B-900A-93A4-249A3374C2BC}"/>
              </a:ext>
            </a:extLst>
          </p:cNvPr>
          <p:cNvSpPr/>
          <p:nvPr/>
        </p:nvSpPr>
        <p:spPr>
          <a:xfrm flipH="1" flipV="1">
            <a:off x="6096000" y="0"/>
            <a:ext cx="6096000" cy="6858000"/>
          </a:xfrm>
          <a:prstGeom prst="rtTriangle">
            <a:avLst/>
          </a:prstGeom>
          <a:solidFill>
            <a:schemeClr val="accent2">
              <a:alpha val="6668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演示研究所 SlideLab.cc">
            <a:extLst>
              <a:ext uri="{FF2B5EF4-FFF2-40B4-BE49-F238E27FC236}">
                <a16:creationId xmlns:a16="http://schemas.microsoft.com/office/drawing/2014/main" id="{8E45C832-B390-06AC-D11B-A5B25782A907}"/>
              </a:ext>
            </a:extLst>
          </p:cNvPr>
          <p:cNvSpPr/>
          <p:nvPr/>
        </p:nvSpPr>
        <p:spPr>
          <a:xfrm>
            <a:off x="7711330" y="2763863"/>
            <a:ext cx="1058779" cy="1058779"/>
          </a:xfrm>
          <a:prstGeom prst="chevron">
            <a:avLst>
              <a:gd name="adj" fmla="val 4393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演示研究所 SlideLab.cc">
            <a:extLst>
              <a:ext uri="{FF2B5EF4-FFF2-40B4-BE49-F238E27FC236}">
                <a16:creationId xmlns:a16="http://schemas.microsoft.com/office/drawing/2014/main" id="{BE19B0D1-929C-8D23-DD46-54A3655A6668}"/>
              </a:ext>
            </a:extLst>
          </p:cNvPr>
          <p:cNvSpPr/>
          <p:nvPr/>
        </p:nvSpPr>
        <p:spPr>
          <a:xfrm rot="10800000">
            <a:off x="5577729" y="4050631"/>
            <a:ext cx="2807369" cy="2807369"/>
          </a:xfrm>
          <a:prstGeom prst="chevron">
            <a:avLst>
              <a:gd name="adj" fmla="val 43939"/>
            </a:avLst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演示研究所 SlideLab.cc">
            <a:extLst>
              <a:ext uri="{FF2B5EF4-FFF2-40B4-BE49-F238E27FC236}">
                <a16:creationId xmlns:a16="http://schemas.microsoft.com/office/drawing/2014/main" id="{EA8D63CF-FD8F-50DE-96E2-14C9564AE505}"/>
              </a:ext>
            </a:extLst>
          </p:cNvPr>
          <p:cNvSpPr/>
          <p:nvPr/>
        </p:nvSpPr>
        <p:spPr>
          <a:xfrm rot="10800000">
            <a:off x="9384631" y="4050631"/>
            <a:ext cx="2807369" cy="2807369"/>
          </a:xfrm>
          <a:prstGeom prst="chevron">
            <a:avLst>
              <a:gd name="adj" fmla="val 43939"/>
            </a:avLst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0" name="演示研究所 SlideLab.cc">
            <a:extLst>
              <a:ext uri="{FF2B5EF4-FFF2-40B4-BE49-F238E27FC236}">
                <a16:creationId xmlns:a16="http://schemas.microsoft.com/office/drawing/2014/main" id="{D54B8714-127B-F650-2C33-B5C2D63A01B4}"/>
              </a:ext>
            </a:extLst>
          </p:cNvPr>
          <p:cNvGrpSpPr/>
          <p:nvPr/>
        </p:nvGrpSpPr>
        <p:grpSpPr>
          <a:xfrm>
            <a:off x="840262" y="4549553"/>
            <a:ext cx="1671594" cy="352425"/>
            <a:chOff x="757451" y="4356729"/>
            <a:chExt cx="1671594" cy="352425"/>
          </a:xfrm>
        </p:grpSpPr>
        <p:sp>
          <p:nvSpPr>
            <p:cNvPr id="11" name="演示研究所 SlideLab.cc">
              <a:extLst>
                <a:ext uri="{FF2B5EF4-FFF2-40B4-BE49-F238E27FC236}">
                  <a16:creationId xmlns:a16="http://schemas.microsoft.com/office/drawing/2014/main" id="{CBB547E9-2DC7-DFB1-F1AF-424DA669465C}"/>
                </a:ext>
              </a:extLst>
            </p:cNvPr>
            <p:cNvSpPr/>
            <p:nvPr/>
          </p:nvSpPr>
          <p:spPr>
            <a:xfrm>
              <a:off x="757451" y="4356729"/>
              <a:ext cx="1671594" cy="352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254000" sx="102000" sy="102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Normal" pitchFamily="2" charset="-122"/>
                <a:ea typeface="MiSans Normal" pitchFamily="2" charset="-122"/>
              </a:endParaRPr>
            </a:p>
          </p:txBody>
        </p:sp>
        <p:sp>
          <p:nvSpPr>
            <p:cNvPr id="12" name="演示研究所 SlideLab.cc">
              <a:extLst>
                <a:ext uri="{FF2B5EF4-FFF2-40B4-BE49-F238E27FC236}">
                  <a16:creationId xmlns:a16="http://schemas.microsoft.com/office/drawing/2014/main" id="{E14EED7C-E808-F347-50B5-88824A2F8236}"/>
                </a:ext>
              </a:extLst>
            </p:cNvPr>
            <p:cNvSpPr txBox="1"/>
            <p:nvPr/>
          </p:nvSpPr>
          <p:spPr>
            <a:xfrm>
              <a:off x="948623" y="4386715"/>
              <a:ext cx="1289249" cy="292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iSans Normal" pitchFamily="2" charset="-122"/>
                  <a:ea typeface="MiSans Normal" pitchFamily="2" charset="-122"/>
                </a:rPr>
                <a:t>演示研究所</a:t>
              </a:r>
            </a:p>
          </p:txBody>
        </p:sp>
      </p:grpSp>
      <p:grpSp>
        <p:nvGrpSpPr>
          <p:cNvPr id="21" name="演示研究所 SlideLab.cc">
            <a:extLst>
              <a:ext uri="{FF2B5EF4-FFF2-40B4-BE49-F238E27FC236}">
                <a16:creationId xmlns:a16="http://schemas.microsoft.com/office/drawing/2014/main" id="{07E0C9AF-1085-A7E9-5D54-3A25ECCDB085}"/>
              </a:ext>
            </a:extLst>
          </p:cNvPr>
          <p:cNvGrpSpPr/>
          <p:nvPr/>
        </p:nvGrpSpPr>
        <p:grpSpPr>
          <a:xfrm>
            <a:off x="2869563" y="4549553"/>
            <a:ext cx="1798015" cy="352425"/>
            <a:chOff x="706721" y="4356729"/>
            <a:chExt cx="1798015" cy="352425"/>
          </a:xfrm>
        </p:grpSpPr>
        <p:sp>
          <p:nvSpPr>
            <p:cNvPr id="22" name="演示研究所 SlideLab.cc">
              <a:extLst>
                <a:ext uri="{FF2B5EF4-FFF2-40B4-BE49-F238E27FC236}">
                  <a16:creationId xmlns:a16="http://schemas.microsoft.com/office/drawing/2014/main" id="{09BE6BAF-1236-009A-FF11-2692F2A508A7}"/>
                </a:ext>
              </a:extLst>
            </p:cNvPr>
            <p:cNvSpPr/>
            <p:nvPr/>
          </p:nvSpPr>
          <p:spPr>
            <a:xfrm>
              <a:off x="757451" y="4356729"/>
              <a:ext cx="1671594" cy="352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254000" sx="102000" sy="102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Sans Normal" pitchFamily="2" charset="-122"/>
                <a:ea typeface="MiSans Normal" pitchFamily="2" charset="-122"/>
              </a:endParaRPr>
            </a:p>
          </p:txBody>
        </p:sp>
        <p:sp>
          <p:nvSpPr>
            <p:cNvPr id="23" name="演示研究所 SlideLab.cc">
              <a:extLst>
                <a:ext uri="{FF2B5EF4-FFF2-40B4-BE49-F238E27FC236}">
                  <a16:creationId xmlns:a16="http://schemas.microsoft.com/office/drawing/2014/main" id="{E6A65632-EAE9-31DB-6A50-CE426673FA78}"/>
                </a:ext>
              </a:extLst>
            </p:cNvPr>
            <p:cNvSpPr txBox="1"/>
            <p:nvPr/>
          </p:nvSpPr>
          <p:spPr>
            <a:xfrm>
              <a:off x="706721" y="4386715"/>
              <a:ext cx="1798015" cy="292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iSans Normal" pitchFamily="2" charset="-122"/>
                  <a:ea typeface="MiSans Normal" pitchFamily="2" charset="-122"/>
                </a:rPr>
                <a:t>202X.10.28</a:t>
              </a:r>
            </a:p>
          </p:txBody>
        </p:sp>
      </p:grpSp>
      <p:sp>
        <p:nvSpPr>
          <p:cNvPr id="24" name="演示研究所 SlideLab.cc">
            <a:extLst>
              <a:ext uri="{FF2B5EF4-FFF2-40B4-BE49-F238E27FC236}">
                <a16:creationId xmlns:a16="http://schemas.microsoft.com/office/drawing/2014/main" id="{92025618-5500-A5B6-E661-6F81BB5D636A}"/>
              </a:ext>
            </a:extLst>
          </p:cNvPr>
          <p:cNvSpPr txBox="1"/>
          <p:nvPr/>
        </p:nvSpPr>
        <p:spPr>
          <a:xfrm>
            <a:off x="809004" y="2767523"/>
            <a:ext cx="4768724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62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9000">
                      <a:schemeClr val="accent1">
                        <a:lumMod val="40000"/>
                        <a:lumOff val="60000"/>
                      </a:schemeClr>
                    </a:gs>
                    <a:gs pos="3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Alimama ShuHeiTi" pitchFamily="2" charset="-122"/>
                <a:ea typeface="Alimama ShuHeiTi" pitchFamily="2" charset="-122"/>
              </a:rPr>
              <a:t>谢谢观看</a:t>
            </a:r>
            <a:endParaRPr lang="zh-CN" altLang="en-US" sz="62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9000">
                    <a:schemeClr val="accent1">
                      <a:lumMod val="40000"/>
                      <a:lumOff val="60000"/>
                    </a:schemeClr>
                  </a:gs>
                  <a:gs pos="3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atin typeface="Alimama ShuHeiTi" pitchFamily="2" charset="-122"/>
              <a:ea typeface="Alimama ShuHeiTi" pitchFamily="2" charset="-122"/>
            </a:endParaRPr>
          </a:p>
        </p:txBody>
      </p:sp>
      <p:sp>
        <p:nvSpPr>
          <p:cNvPr id="25" name="演示研究所 SlideLab.cc">
            <a:extLst>
              <a:ext uri="{FF2B5EF4-FFF2-40B4-BE49-F238E27FC236}">
                <a16:creationId xmlns:a16="http://schemas.microsoft.com/office/drawing/2014/main" id="{918EF439-9FCE-168B-0188-B7585B134B0B}"/>
              </a:ext>
            </a:extLst>
          </p:cNvPr>
          <p:cNvSpPr txBox="1"/>
          <p:nvPr/>
        </p:nvSpPr>
        <p:spPr>
          <a:xfrm>
            <a:off x="705985" y="1797221"/>
            <a:ext cx="4438916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mama ShuHeiTi" pitchFamily="2" charset="-122"/>
                <a:ea typeface="Alimama ShuHeiTi" pitchFamily="2" charset="-122"/>
              </a:rPr>
              <a:t>THANK YOU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limama ShuHeiTi" pitchFamily="2" charset="-122"/>
              <a:ea typeface="Alimama ShuHeiTi" pitchFamily="2" charset="-122"/>
            </a:endParaRPr>
          </a:p>
        </p:txBody>
      </p:sp>
      <p:sp>
        <p:nvSpPr>
          <p:cNvPr id="26" name="演示研究所 SlideLab.cc">
            <a:extLst>
              <a:ext uri="{FF2B5EF4-FFF2-40B4-BE49-F238E27FC236}">
                <a16:creationId xmlns:a16="http://schemas.microsoft.com/office/drawing/2014/main" id="{1C6F9F83-C99E-3B27-E4B5-F60E37CB2EFC}"/>
              </a:ext>
            </a:extLst>
          </p:cNvPr>
          <p:cNvSpPr/>
          <p:nvPr/>
        </p:nvSpPr>
        <p:spPr>
          <a:xfrm rot="5400000">
            <a:off x="1281803" y="5463729"/>
            <a:ext cx="194163" cy="1333104"/>
          </a:xfrm>
          <a:custGeom>
            <a:avLst/>
            <a:gdLst>
              <a:gd name="connsiteX0" fmla="*/ 72811 w 145622"/>
              <a:gd name="connsiteY0" fmla="*/ 874292 h 999828"/>
              <a:gd name="connsiteX1" fmla="*/ 145622 w 145622"/>
              <a:gd name="connsiteY1" fmla="*/ 999828 h 999828"/>
              <a:gd name="connsiteX2" fmla="*/ 0 w 145622"/>
              <a:gd name="connsiteY2" fmla="*/ 999828 h 999828"/>
              <a:gd name="connsiteX3" fmla="*/ 72811 w 145622"/>
              <a:gd name="connsiteY3" fmla="*/ 582862 h 999828"/>
              <a:gd name="connsiteX4" fmla="*/ 145622 w 145622"/>
              <a:gd name="connsiteY4" fmla="*/ 708398 h 999828"/>
              <a:gd name="connsiteX5" fmla="*/ 0 w 145622"/>
              <a:gd name="connsiteY5" fmla="*/ 708398 h 999828"/>
              <a:gd name="connsiteX6" fmla="*/ 72811 w 145622"/>
              <a:gd name="connsiteY6" fmla="*/ 291431 h 999828"/>
              <a:gd name="connsiteX7" fmla="*/ 145622 w 145622"/>
              <a:gd name="connsiteY7" fmla="*/ 416967 h 999828"/>
              <a:gd name="connsiteX8" fmla="*/ 0 w 145622"/>
              <a:gd name="connsiteY8" fmla="*/ 416967 h 999828"/>
              <a:gd name="connsiteX9" fmla="*/ 72811 w 145622"/>
              <a:gd name="connsiteY9" fmla="*/ 0 h 999828"/>
              <a:gd name="connsiteX10" fmla="*/ 145622 w 145622"/>
              <a:gd name="connsiteY10" fmla="*/ 125536 h 999828"/>
              <a:gd name="connsiteX11" fmla="*/ 0 w 145622"/>
              <a:gd name="connsiteY11" fmla="*/ 125536 h 99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622" h="999828">
                <a:moveTo>
                  <a:pt x="72811" y="874292"/>
                </a:moveTo>
                <a:lnTo>
                  <a:pt x="145622" y="999828"/>
                </a:lnTo>
                <a:lnTo>
                  <a:pt x="0" y="999828"/>
                </a:lnTo>
                <a:close/>
                <a:moveTo>
                  <a:pt x="72811" y="582862"/>
                </a:moveTo>
                <a:lnTo>
                  <a:pt x="145622" y="708398"/>
                </a:lnTo>
                <a:lnTo>
                  <a:pt x="0" y="708398"/>
                </a:lnTo>
                <a:close/>
                <a:moveTo>
                  <a:pt x="72811" y="291431"/>
                </a:moveTo>
                <a:lnTo>
                  <a:pt x="145622" y="416967"/>
                </a:lnTo>
                <a:lnTo>
                  <a:pt x="0" y="416967"/>
                </a:lnTo>
                <a:close/>
                <a:moveTo>
                  <a:pt x="72811" y="0"/>
                </a:moveTo>
                <a:lnTo>
                  <a:pt x="145622" y="125536"/>
                </a:lnTo>
                <a:lnTo>
                  <a:pt x="0" y="1255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/>
          </a:p>
        </p:txBody>
      </p:sp>
      <p:cxnSp>
        <p:nvCxnSpPr>
          <p:cNvPr id="27" name="演示研究所 SlideLab.cc">
            <a:extLst>
              <a:ext uri="{FF2B5EF4-FFF2-40B4-BE49-F238E27FC236}">
                <a16:creationId xmlns:a16="http://schemas.microsoft.com/office/drawing/2014/main" id="{8500C8C4-C189-ABFC-79A9-83CCCB8FA040}"/>
              </a:ext>
            </a:extLst>
          </p:cNvPr>
          <p:cNvCxnSpPr>
            <a:cxnSpLocks/>
          </p:cNvCxnSpPr>
          <p:nvPr/>
        </p:nvCxnSpPr>
        <p:spPr>
          <a:xfrm>
            <a:off x="2383927" y="6130281"/>
            <a:ext cx="31938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演示研究所 SlideLab.cc">
            <a:extLst>
              <a:ext uri="{FF2B5EF4-FFF2-40B4-BE49-F238E27FC236}">
                <a16:creationId xmlns:a16="http://schemas.microsoft.com/office/drawing/2014/main" id="{2B1E9FFF-0BB9-37F5-C224-FC37EB973C17}"/>
              </a:ext>
            </a:extLst>
          </p:cNvPr>
          <p:cNvSpPr txBox="1"/>
          <p:nvPr/>
        </p:nvSpPr>
        <p:spPr>
          <a:xfrm>
            <a:off x="705985" y="685433"/>
            <a:ext cx="163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Montserrat" pitchFamily="2" charset="0"/>
              </a:rPr>
              <a:t>YOUR LOGO</a:t>
            </a:r>
            <a:endParaRPr kumimoji="1" lang="zh-CN" altLang="en-US">
              <a:latin typeface="Montserrat" pitchFamily="2" charset="0"/>
            </a:endParaRPr>
          </a:p>
        </p:txBody>
      </p:sp>
      <p:sp>
        <p:nvSpPr>
          <p:cNvPr id="2" name="演示研究所 SlideLab.cc">
            <a:extLst>
              <a:ext uri="{FF2B5EF4-FFF2-40B4-BE49-F238E27FC236}">
                <a16:creationId xmlns:a16="http://schemas.microsoft.com/office/drawing/2014/main" id="{BEF1889C-5BFB-34FA-2171-A032F687F112}"/>
              </a:ext>
            </a:extLst>
          </p:cNvPr>
          <p:cNvSpPr/>
          <p:nvPr/>
        </p:nvSpPr>
        <p:spPr>
          <a:xfrm>
            <a:off x="7474924" y="3122637"/>
            <a:ext cx="341230" cy="341230"/>
          </a:xfrm>
          <a:prstGeom prst="chevron">
            <a:avLst>
              <a:gd name="adj" fmla="val 43939"/>
            </a:avLst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演示研究所 SlideLab.cc">
            <a:extLst>
              <a:ext uri="{FF2B5EF4-FFF2-40B4-BE49-F238E27FC236}">
                <a16:creationId xmlns:a16="http://schemas.microsoft.com/office/drawing/2014/main" id="{17D94BA1-F4B4-834D-B2B1-4149B93B7468}"/>
              </a:ext>
            </a:extLst>
          </p:cNvPr>
          <p:cNvSpPr/>
          <p:nvPr/>
        </p:nvSpPr>
        <p:spPr>
          <a:xfrm rot="2490426">
            <a:off x="8885135" y="-1115284"/>
            <a:ext cx="560434" cy="9322728"/>
          </a:xfrm>
          <a:custGeom>
            <a:avLst/>
            <a:gdLst>
              <a:gd name="connsiteX0" fmla="*/ 0 w 560434"/>
              <a:gd name="connsiteY0" fmla="*/ 174122 h 9322728"/>
              <a:gd name="connsiteX1" fmla="*/ 196761 w 560434"/>
              <a:gd name="connsiteY1" fmla="*/ 0 h 9322728"/>
              <a:gd name="connsiteX2" fmla="*/ 560434 w 560434"/>
              <a:gd name="connsiteY2" fmla="*/ 410955 h 9322728"/>
              <a:gd name="connsiteX3" fmla="*/ 560434 w 560434"/>
              <a:gd name="connsiteY3" fmla="*/ 8826774 h 9322728"/>
              <a:gd name="connsiteX4" fmla="*/ 0 w 560434"/>
              <a:gd name="connsiteY4" fmla="*/ 9322728 h 932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434" h="9322728">
                <a:moveTo>
                  <a:pt x="0" y="174122"/>
                </a:moveTo>
                <a:lnTo>
                  <a:pt x="196761" y="0"/>
                </a:lnTo>
                <a:lnTo>
                  <a:pt x="560434" y="410955"/>
                </a:lnTo>
                <a:lnTo>
                  <a:pt x="560434" y="8826774"/>
                </a:lnTo>
                <a:lnTo>
                  <a:pt x="0" y="93227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40000"/>
                  <a:lumOff val="60000"/>
                </a:schemeClr>
              </a:gs>
              <a:gs pos="3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6" name="演示研究所 SlideLab.cc">
            <a:extLst>
              <a:ext uri="{FF2B5EF4-FFF2-40B4-BE49-F238E27FC236}">
                <a16:creationId xmlns:a16="http://schemas.microsoft.com/office/drawing/2014/main" id="{84D811A5-18D8-2CC1-97E8-9B26140B5A76}"/>
              </a:ext>
            </a:extLst>
          </p:cNvPr>
          <p:cNvGrpSpPr/>
          <p:nvPr/>
        </p:nvGrpSpPr>
        <p:grpSpPr>
          <a:xfrm>
            <a:off x="828488" y="3981776"/>
            <a:ext cx="4316412" cy="322884"/>
            <a:chOff x="828488" y="3981776"/>
            <a:chExt cx="4316412" cy="322884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8791EDF2-D3AF-C1EF-487B-381DAA0418C9}"/>
                </a:ext>
              </a:extLst>
            </p:cNvPr>
            <p:cNvGrpSpPr/>
            <p:nvPr/>
          </p:nvGrpSpPr>
          <p:grpSpPr bwMode="auto">
            <a:xfrm>
              <a:off x="828488" y="3981776"/>
              <a:ext cx="4316412" cy="322884"/>
              <a:chOff x="30" y="0"/>
              <a:chExt cx="6799" cy="508"/>
            </a:xfrm>
          </p:grpSpPr>
          <p:sp>
            <p:nvSpPr>
              <p:cNvPr id="15" name="演示研究所 SlideLab.cc">
                <a:extLst>
                  <a:ext uri="{FF2B5EF4-FFF2-40B4-BE49-F238E27FC236}">
                    <a16:creationId xmlns:a16="http://schemas.microsoft.com/office/drawing/2014/main" id="{484AC00E-FD6E-987E-438E-6965A4BAA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3" y="9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>
                    <a:alpha val="60000"/>
                  </a:scheme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</a:endParaRPr>
              </a:p>
            </p:txBody>
          </p:sp>
          <p:sp>
            <p:nvSpPr>
              <p:cNvPr id="16" name="演示研究所 SlideLab.cc">
                <a:extLst>
                  <a:ext uri="{FF2B5EF4-FFF2-40B4-BE49-F238E27FC236}">
                    <a16:creationId xmlns:a16="http://schemas.microsoft.com/office/drawing/2014/main" id="{91A2C373-DBFF-4EA3-F2EA-2587078BE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1" y="9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>
                    <a:alpha val="60000"/>
                  </a:scheme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40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</a:endParaRPr>
              </a:p>
            </p:txBody>
          </p:sp>
          <p:sp>
            <p:nvSpPr>
              <p:cNvPr id="17" name="演示研究所 SlideLab.cc">
                <a:extLst>
                  <a:ext uri="{FF2B5EF4-FFF2-40B4-BE49-F238E27FC236}">
                    <a16:creationId xmlns:a16="http://schemas.microsoft.com/office/drawing/2014/main" id="{E4ED7FB1-37F0-967B-9F93-7814BED6A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" y="18"/>
                <a:ext cx="1422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MiSans Normal" pitchFamily="2" charset="-122"/>
                    <a:ea typeface="MiSans Normal" pitchFamily="2" charset="-122"/>
                    <a:sym typeface="方正兰亭中黑_GBK" pitchFamily="2" charset="-122"/>
                  </a:rPr>
                  <a:t>职业介绍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  <a:sym typeface="方正兰亭中黑_GBK" pitchFamily="2" charset="-122"/>
                </a:endParaRPr>
              </a:p>
            </p:txBody>
          </p:sp>
          <p:sp>
            <p:nvSpPr>
              <p:cNvPr id="18" name="演示研究所 SlideLab.cc">
                <a:extLst>
                  <a:ext uri="{FF2B5EF4-FFF2-40B4-BE49-F238E27FC236}">
                    <a16:creationId xmlns:a16="http://schemas.microsoft.com/office/drawing/2014/main" id="{0C786ECC-5BC3-3E35-A365-E4F75B30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24"/>
                <a:ext cx="1422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MiSans Normal" pitchFamily="2" charset="-122"/>
                    <a:ea typeface="MiSans Normal" pitchFamily="2" charset="-122"/>
                    <a:sym typeface="方正兰亭中黑_GBK" pitchFamily="2" charset="-122"/>
                  </a:rPr>
                  <a:t>职业分析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  <a:sym typeface="方正兰亭中黑_GBK" pitchFamily="2" charset="-122"/>
                </a:endParaRPr>
              </a:p>
            </p:txBody>
          </p:sp>
          <p:sp>
            <p:nvSpPr>
              <p:cNvPr id="19" name="演示研究所 SlideLab.cc">
                <a:extLst>
                  <a:ext uri="{FF2B5EF4-FFF2-40B4-BE49-F238E27FC236}">
                    <a16:creationId xmlns:a16="http://schemas.microsoft.com/office/drawing/2014/main" id="{8BB093D7-0589-61E7-6CDF-BC4F522CB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18"/>
                <a:ext cx="1422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MiSans Normal" pitchFamily="2" charset="-122"/>
                    <a:ea typeface="MiSans Normal" pitchFamily="2" charset="-122"/>
                    <a:sym typeface="方正兰亭中黑_GBK" pitchFamily="2" charset="-122"/>
                  </a:rPr>
                  <a:t>目标要求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  <a:sym typeface="方正兰亭中黑_GBK" pitchFamily="2" charset="-122"/>
                </a:endParaRPr>
              </a:p>
            </p:txBody>
          </p:sp>
          <p:sp>
            <p:nvSpPr>
              <p:cNvPr id="20" name="演示研究所 SlideLab.cc">
                <a:extLst>
                  <a:ext uri="{FF2B5EF4-FFF2-40B4-BE49-F238E27FC236}">
                    <a16:creationId xmlns:a16="http://schemas.microsoft.com/office/drawing/2014/main" id="{8D7712CB-D8E0-3AE9-2298-5B9E5CFE9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7" y="0"/>
                <a:ext cx="1422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MiSans Normal" pitchFamily="2" charset="-122"/>
                    <a:ea typeface="MiSans Normal" pitchFamily="2" charset="-122"/>
                    <a:sym typeface="方正兰亭中黑_GBK" pitchFamily="2" charset="-122"/>
                  </a:rPr>
                  <a:t>计划定制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Sans Normal" pitchFamily="2" charset="-122"/>
                  <a:ea typeface="MiSans Normal" pitchFamily="2" charset="-122"/>
                  <a:sym typeface="方正兰亭中黑_GBK" pitchFamily="2" charset="-122"/>
                </a:endParaRPr>
              </a:p>
            </p:txBody>
          </p:sp>
        </p:grpSp>
        <p:sp>
          <p:nvSpPr>
            <p:cNvPr id="4" name="演示研究所 SlideLab.cc">
              <a:extLst>
                <a:ext uri="{FF2B5EF4-FFF2-40B4-BE49-F238E27FC236}">
                  <a16:creationId xmlns:a16="http://schemas.microsoft.com/office/drawing/2014/main" id="{5FB596A6-86FB-CF95-9755-462CEDD4C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045" y="4038980"/>
              <a:ext cx="0" cy="216104"/>
            </a:xfrm>
            <a:prstGeom prst="line">
              <a:avLst/>
            </a:prstGeom>
            <a:noFill/>
            <a:ln w="9525">
              <a:solidFill>
                <a:schemeClr val="tx1">
                  <a:alpha val="6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MiSans Normal" pitchFamily="2" charset="-122"/>
                <a:ea typeface="MiSans Normal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827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自定义 85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A5650"/>
      </a:accent1>
      <a:accent2>
        <a:srgbClr val="E9B221"/>
      </a:accent2>
      <a:accent3>
        <a:srgbClr val="A5A5A5"/>
      </a:accent3>
      <a:accent4>
        <a:srgbClr val="363E4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302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Alimama ShuHeiTi</vt:lpstr>
      <vt:lpstr>MiSans</vt:lpstr>
      <vt:lpstr>MiSans Normal</vt:lpstr>
      <vt:lpstr>Söhne</vt:lpstr>
      <vt:lpstr>等线</vt:lpstr>
      <vt:lpstr>等线 Light</vt:lpstr>
      <vt:lpstr>思源黑体 CN Normal</vt:lpstr>
      <vt:lpstr>Arial</vt:lpstr>
      <vt:lpstr>Montserrat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凯锋 张</cp:lastModifiedBy>
  <cp:revision>21</cp:revision>
  <dcterms:created xsi:type="dcterms:W3CDTF">2023-05-24T02:40:43Z</dcterms:created>
  <dcterms:modified xsi:type="dcterms:W3CDTF">2023-10-29T12:07:45Z</dcterms:modified>
</cp:coreProperties>
</file>