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60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C28E5-DBF6-4AFB-9CBF-BD30F5A0F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FE4617B-EF5D-4937-86A2-5CD084634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255A46-3C2C-4915-96CD-1B26A05C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22B29F-9421-4895-BAE6-6A7E48D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64BE5B-FC3F-47C9-9CA8-06D43FB3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C7E992-9BE2-492C-AD66-6885A186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91CE36-119D-4D39-A1A2-46D245A5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EA0D22-933C-49D4-AAE0-936B29DB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3ACECC-E0FB-4E2C-A39F-F3DC0EDE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C86808-B0CC-4857-8A22-142949E1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28AEE1-86FF-4538-9909-A12872DB5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C7E0CB2-A434-4636-8087-F8B57246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0351B2-D492-4605-8075-2EE8C5E9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3913EF-32A2-495A-971C-04BA5498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FAB960-C9A4-4854-8142-C20CB1D5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C496B1-9B10-42DD-BFB3-64200E3F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1DE393-2ACA-4561-A7FB-249B29F2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9796D4-4B08-4490-B047-341BEFED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F66DB2-310B-4D52-ABEE-702F6489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41D9C8-ABB8-4FCF-8197-694EA423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1345C-46B2-4834-9EE4-9FB8FB1C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7A2999-E8A1-4787-AE06-98930405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10CA4C-F137-4082-B6E0-3F4AF4CD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B976D6-939B-41AD-BE81-C9D52AD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FEF9FE-F02C-4E8A-B340-C729DAE7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D5C42-0F29-4EEF-A372-C2F990A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8BF1F6-D09B-4648-B2D5-01279AD5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4141CB-2FD6-487D-842A-6DAE83D8D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5F67F3C-3E20-4806-8E92-7FD1D05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756C14-B0F7-42A1-97D3-3A7049CA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5A6E88-BEB7-4A14-B2FC-E37A6101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08D1C8-6100-43A6-A403-4079D19B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C812C7-D167-4CF5-8EF5-6DB47584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63A6D4-579F-448F-92AE-4C263C68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4F53645-AFBB-4245-A967-49F00B7F2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16914C-4A3C-4EAA-83B8-190A1DC91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0B9114C-66B0-4C10-BB69-DB8112C2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F0FAD27-1512-42B7-84DB-1A2DB397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DAF484B-1A7F-4536-96A2-50FEFB6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4FA972-E73B-4C8A-B0A5-4C9CAAFE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919475-1FE6-451E-B69B-ED4E4A3A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366256-D287-4A86-B362-92C8090F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B6856A-EC21-4B92-99EF-3CD9E9D2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2379796-C58B-4697-9585-0CA8C40C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9074FD-D095-478E-B59E-4B62C6EB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942198-3413-41F5-ACE2-759784D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9C22DB-0CDC-4BC4-9E87-F5FE7D05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F06364-BBAF-44B5-BC3E-991C82E9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028C41-4878-451F-B655-72EEEDF0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F7F3A0-BE9B-465C-BD75-FE441F16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9358C4-06DF-4664-B8F1-C6FBCF8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0DD0D-53F3-43B7-9DC0-10986DB5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221FD-5276-48A9-8219-FA10BB47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7F0A286-445A-46B6-AF38-1874D07B1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B3479C3-990E-4813-B1A4-1B40D24C6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C4BF70-3363-4B90-9503-AB90DE02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2AA51-E929-4CE0-87E0-D676278F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6AF252-905D-4C05-99F1-D578BB1F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123FE79-AE06-4B28-80C0-93A2697D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5B00F1-65C4-40DE-B3BD-E7FDD3A8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A392E8-06F1-4373-9BD9-EE79E9AC0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AB6A-220F-4123-9436-80E02893D3EC}" type="datetimeFigureOut">
              <a:rPr lang="en-US" smtClean="0"/>
              <a:t>22/06/2018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4A5404-635D-4AC3-BEBF-A8317C403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74A084-6D18-44CA-AAD2-A977518D9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2AC2-DB49-435F-B85B-AAEC927CC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8B38A-4A0D-4071-84EB-6D75163A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201" y="212203"/>
            <a:ext cx="8822265" cy="139310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i="1" dirty="0">
                <a:latin typeface="Comic Sans MS"/>
                <a:cs typeface="Comic Sans MS"/>
              </a:rPr>
              <a:t>Molecules Design </a:t>
            </a:r>
            <a:r>
              <a:rPr lang="en-US" altLang="zh-CN" sz="4000" b="1" i="1" dirty="0" smtClean="0">
                <a:latin typeface="Comic Sans MS"/>
                <a:cs typeface="Comic Sans MS"/>
              </a:rPr>
              <a:t/>
            </a:r>
            <a:br>
              <a:rPr lang="en-US" altLang="zh-CN" sz="4000" b="1" i="1" dirty="0" smtClean="0">
                <a:latin typeface="Comic Sans MS"/>
                <a:cs typeface="Comic Sans MS"/>
              </a:rPr>
            </a:br>
            <a:r>
              <a:rPr lang="en-US" altLang="zh-CN" sz="4000" b="1" i="1" dirty="0" smtClean="0">
                <a:latin typeface="Comic Sans MS"/>
                <a:cs typeface="Comic Sans MS"/>
              </a:rPr>
              <a:t>using Deep</a:t>
            </a:r>
            <a:r>
              <a:rPr lang="zh-CN" altLang="en-US" sz="4000" b="1" i="1" dirty="0" smtClean="0">
                <a:latin typeface="Comic Sans MS"/>
                <a:cs typeface="Comic Sans MS"/>
              </a:rPr>
              <a:t> </a:t>
            </a:r>
            <a:r>
              <a:rPr lang="en-US" altLang="zh-CN" sz="4000" b="1" i="1" dirty="0" smtClean="0">
                <a:latin typeface="Comic Sans MS"/>
                <a:cs typeface="Comic Sans MS"/>
              </a:rPr>
              <a:t>Generative </a:t>
            </a:r>
            <a:r>
              <a:rPr lang="en-US" altLang="zh-CN" sz="4000" b="1" i="1" dirty="0">
                <a:latin typeface="Comic Sans MS"/>
                <a:cs typeface="Comic Sans MS"/>
              </a:rPr>
              <a:t>Models </a:t>
            </a:r>
            <a:endParaRPr lang="en-US" sz="4000" b="1" i="1" dirty="0">
              <a:latin typeface="Comic Sans MS"/>
              <a:cs typeface="Comic Sans MS"/>
            </a:endParaRPr>
          </a:p>
        </p:txBody>
      </p:sp>
      <p:pic>
        <p:nvPicPr>
          <p:cNvPr id="5" name="图片 4" descr="G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3" y="1790822"/>
            <a:ext cx="5266267" cy="25031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4988" y="2290002"/>
            <a:ext cx="8372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B2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B2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altLang="zh-CN" dirty="0" smtClean="0"/>
              <a:t>: </a:t>
            </a:r>
            <a:r>
              <a:rPr lang="en-US" altLang="zh-CN" dirty="0" err="1"/>
              <a:t>Yize</a:t>
            </a:r>
            <a:r>
              <a:rPr lang="en-US" altLang="zh-CN" dirty="0"/>
              <a:t> </a:t>
            </a:r>
            <a:r>
              <a:rPr lang="en-US" altLang="zh-CN" dirty="0" smtClean="0"/>
              <a:t>Chen,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Xiaoxiao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Jiaxu</a:t>
            </a:r>
            <a:r>
              <a:rPr lang="en-US" altLang="zh-CN" dirty="0" smtClean="0"/>
              <a:t> Qin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795868" y="4820608"/>
            <a:ext cx="54694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B2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  <a:r>
              <a:rPr lang="zh-CN" altLang="en-US" b="1" dirty="0" smtClean="0">
                <a:solidFill>
                  <a:srgbClr val="B2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/>
              <a:t>Generative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Adversarial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GANs)</a:t>
            </a:r>
          </a:p>
          <a:p>
            <a:pPr algn="just"/>
            <a:r>
              <a:rPr lang="en-US" altLang="zh-CN" dirty="0"/>
              <a:t>The generator (which has previously been </a:t>
            </a:r>
            <a:r>
              <a:rPr lang="en-US" altLang="zh-CN" dirty="0" smtClean="0"/>
              <a:t>trained) </a:t>
            </a:r>
            <a:r>
              <a:rPr lang="en-US" altLang="zh-CN" dirty="0"/>
              <a:t>generates batches of molecules, which are analyzed by the discriminator and the metric; then the former is trained to simultaneously fool the discriminator and maximize the reward. </a:t>
            </a:r>
          </a:p>
        </p:txBody>
      </p:sp>
      <p:pic>
        <p:nvPicPr>
          <p:cNvPr id="10" name="图片 9" descr="DIRECTlogo 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237067"/>
            <a:ext cx="3268133" cy="1167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794932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2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zh-CN" altLang="en-US" b="1" dirty="0" smtClean="0"/>
              <a:t> </a:t>
            </a:r>
            <a:r>
              <a:rPr lang="en-US" altLang="zh-CN" b="1" dirty="0">
                <a:solidFill>
                  <a:srgbClr val="B2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: </a:t>
            </a:r>
            <a:r>
              <a:rPr lang="en-US" altLang="zh-CN" dirty="0" err="1"/>
              <a:t>Baosen</a:t>
            </a:r>
            <a:r>
              <a:rPr lang="en-US" altLang="zh-CN" dirty="0"/>
              <a:t> </a:t>
            </a:r>
            <a:r>
              <a:rPr lang="en-US" altLang="zh-CN" dirty="0" smtClean="0"/>
              <a:t>Zhang,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Alex Jen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62000" y="2777067"/>
            <a:ext cx="5503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 smtClean="0">
                <a:solidFill>
                  <a:srgbClr val="B22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altLang="zh-CN" b="1" dirty="0" smtClean="0">
                <a:latin typeface="Arial" charset="0"/>
              </a:rPr>
              <a:t>:</a:t>
            </a:r>
            <a:r>
              <a:rPr lang="zh-CN" altLang="en-US" b="1" dirty="0" smtClean="0">
                <a:latin typeface="Arial" charset="0"/>
              </a:rPr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proposed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convert </a:t>
            </a:r>
            <a:r>
              <a:rPr lang="en-US" altLang="zh-CN" dirty="0"/>
              <a:t>discrete representations of molecules to a multidimensional continuous </a:t>
            </a:r>
            <a:r>
              <a:rPr lang="en-US" altLang="zh-CN" dirty="0" smtClean="0"/>
              <a:t>representation</a:t>
            </a:r>
            <a:r>
              <a:rPr lang="zh-CN" altLang="zh-CN" dirty="0"/>
              <a:t>.</a:t>
            </a:r>
            <a:r>
              <a:rPr lang="en-US" altLang="zh-CN" dirty="0" smtClean="0"/>
              <a:t> 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sampling </a:t>
            </a:r>
            <a:r>
              <a:rPr lang="en-US" altLang="zh-CN" dirty="0"/>
              <a:t>valid structures from the distribution of input molecules,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 </a:t>
            </a:r>
            <a:r>
              <a:rPr lang="en-US" altLang="zh-CN" dirty="0"/>
              <a:t>generate new molecules for efficient exploration and optimization through open-ended spaces of chemical compounds </a:t>
            </a:r>
            <a:r>
              <a:rPr lang="zh-CN" altLang="en-US" b="1" dirty="0" smtClean="0">
                <a:latin typeface="Arial" charset="0"/>
              </a:rPr>
              <a:t> 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08" y="4402667"/>
            <a:ext cx="5018827" cy="2181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l="19873" t="36831" r="18719" b="21202"/>
          <a:stretch/>
        </p:blipFill>
        <p:spPr>
          <a:xfrm>
            <a:off x="10494432" y="0"/>
            <a:ext cx="1545168" cy="10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5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116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Molecules Design  using Deep Generative Models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Renewables  CEI Course Project</dc:title>
  <dc:creator>yize</dc:creator>
  <cp:lastModifiedBy>xiao JIA</cp:lastModifiedBy>
  <cp:revision>20</cp:revision>
  <dcterms:created xsi:type="dcterms:W3CDTF">2018-02-07T23:44:28Z</dcterms:created>
  <dcterms:modified xsi:type="dcterms:W3CDTF">2018-06-22T04:16:49Z</dcterms:modified>
</cp:coreProperties>
</file>