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2"/>
  </p:notesMasterIdLst>
  <p:sldIdLst>
    <p:sldId id="574" r:id="rId3"/>
    <p:sldId id="577" r:id="rId4"/>
    <p:sldId id="579" r:id="rId5"/>
    <p:sldId id="580" r:id="rId6"/>
    <p:sldId id="581" r:id="rId7"/>
    <p:sldId id="582" r:id="rId8"/>
    <p:sldId id="584" r:id="rId9"/>
    <p:sldId id="588" r:id="rId10"/>
    <p:sldId id="58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2" y="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41DF3-F2F1-42E0-B193-4F4E74530C6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F2958-B141-4394-A76B-C48946C6323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63A544C-90F8-4E54-B74E-6EDEAD40F91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FBB0B82-1CCB-46F7-AFFB-ECD2B99B79D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63A544C-90F8-4E54-B74E-6EDEAD40F91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FBB0B82-1CCB-46F7-AFFB-ECD2B99B79D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63A544C-90F8-4E54-B74E-6EDEAD40F91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FBB0B82-1CCB-46F7-AFFB-ECD2B99B79D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63A544C-90F8-4E54-B74E-6EDEAD40F91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FBB0B82-1CCB-46F7-AFFB-ECD2B99B79D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63A544C-90F8-4E54-B74E-6EDEAD40F91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FBB0B82-1CCB-46F7-AFFB-ECD2B99B79D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63A544C-90F8-4E54-B74E-6EDEAD40F91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FBB0B82-1CCB-46F7-AFFB-ECD2B99B79D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63A544C-90F8-4E54-B74E-6EDEAD40F91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FBB0B82-1CCB-46F7-AFFB-ECD2B99B79D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63A544C-90F8-4E54-B74E-6EDEAD40F91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FBB0B82-1CCB-46F7-AFFB-ECD2B99B79D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63A544C-90F8-4E54-B74E-6EDEAD40F91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FBB0B82-1CCB-46F7-AFFB-ECD2B99B79D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63A544C-90F8-4E54-B74E-6EDEAD40F91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FBB0B82-1CCB-46F7-AFFB-ECD2B99B79D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63A544C-90F8-4E54-B74E-6EDEAD40F91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FBB0B82-1CCB-46F7-AFFB-ECD2B99B79D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A544C-90F8-4E54-B74E-6EDEAD40F91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B0B82-1CCB-46F7-AFFB-ECD2B99B79D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6.GIF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24.png"/><Relationship Id="rId14" Type="http://schemas.openxmlformats.org/officeDocument/2006/relationships/image" Target="../media/image23.jpeg"/><Relationship Id="rId13" Type="http://schemas.openxmlformats.org/officeDocument/2006/relationships/image" Target="../media/image22.png"/><Relationship Id="rId12" Type="http://schemas.openxmlformats.org/officeDocument/2006/relationships/image" Target="../media/image21.png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11.GI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8.png"/><Relationship Id="rId3" Type="http://schemas.openxmlformats.org/officeDocument/2006/relationships/image" Target="../media/image6.GIF"/><Relationship Id="rId2" Type="http://schemas.openxmlformats.org/officeDocument/2006/relationships/image" Target="../media/image27.jpeg"/><Relationship Id="rId1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6" Type="http://schemas.openxmlformats.org/officeDocument/2006/relationships/image" Target="../media/image35.jpe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image" Target="../media/image3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9.jpeg"/><Relationship Id="rId1" Type="http://schemas.openxmlformats.org/officeDocument/2006/relationships/image" Target="../media/image3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true"/>
          </p:cNvPicPr>
          <p:nvPr/>
        </p:nvPicPr>
        <p:blipFill rotWithShape="true"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t="2960" r="3614" b="73519"/>
          <a:stretch>
            <a:fillRect/>
          </a:stretch>
        </p:blipFill>
        <p:spPr>
          <a:xfrm>
            <a:off x="1278302" y="0"/>
            <a:ext cx="6587397" cy="20800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true"/>
          </p:cNvPicPr>
          <p:nvPr/>
        </p:nvPicPr>
        <p:blipFill rotWithShape="true">
          <a:blip r:embed="rId2"/>
          <a:srcRect t="77443" r="2935"/>
          <a:stretch>
            <a:fillRect/>
          </a:stretch>
        </p:blipFill>
        <p:spPr>
          <a:xfrm>
            <a:off x="1251342" y="2103120"/>
            <a:ext cx="6641317" cy="6954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981200" y="3048000"/>
            <a:ext cx="5181600" cy="1295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 rotWithShape="true">
          <a:blip r:embed="rId4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l="7187" t="72264" r="3143" b="1421"/>
          <a:stretch>
            <a:fillRect/>
          </a:stretch>
        </p:blipFill>
        <p:spPr>
          <a:xfrm>
            <a:off x="1076996" y="4696361"/>
            <a:ext cx="6990009" cy="16476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true"/>
          </p:cNvPicPr>
          <p:nvPr/>
        </p:nvPicPr>
        <p:blipFill rotWithShape="true"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l="-1" t="76747" r="7237" b="17653"/>
          <a:stretch>
            <a:fillRect/>
          </a:stretch>
        </p:blipFill>
        <p:spPr>
          <a:xfrm>
            <a:off x="365760" y="6035040"/>
            <a:ext cx="6339855" cy="4952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 rotWithShape="true"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l="7942" t="18774" r="444" b="9859"/>
          <a:stretch>
            <a:fillRect/>
          </a:stretch>
        </p:blipFill>
        <p:spPr>
          <a:xfrm>
            <a:off x="1554480" y="1005840"/>
            <a:ext cx="4705622" cy="10859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 rotWithShape="true"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t="5254" r="1244" b="6208"/>
          <a:stretch>
            <a:fillRect/>
          </a:stretch>
        </p:blipFill>
        <p:spPr>
          <a:xfrm>
            <a:off x="1463036" y="2651760"/>
            <a:ext cx="5455775" cy="28942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 rotWithShape="true">
          <a:blip r:embed="rId4"/>
          <a:srcRect r="-710" b="69050"/>
          <a:stretch>
            <a:fillRect/>
          </a:stretch>
        </p:blipFill>
        <p:spPr>
          <a:xfrm>
            <a:off x="1178126" y="0"/>
            <a:ext cx="6787749" cy="10271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true"/>
          </p:cNvPicPr>
          <p:nvPr/>
        </p:nvPicPr>
        <p:blipFill rotWithShape="true">
          <a:blip r:embed="rId4"/>
          <a:srcRect l="750" t="54890" r="88224" b="30594"/>
          <a:stretch>
            <a:fillRect/>
          </a:stretch>
        </p:blipFill>
        <p:spPr>
          <a:xfrm>
            <a:off x="365760" y="3017520"/>
            <a:ext cx="743141" cy="4817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true"/>
          </p:cNvPicPr>
          <p:nvPr/>
        </p:nvPicPr>
        <p:blipFill rotWithShape="true">
          <a:blip r:embed="rId5"/>
          <a:srcRect l="206" t="8" b="59999"/>
          <a:stretch>
            <a:fillRect/>
          </a:stretch>
        </p:blipFill>
        <p:spPr>
          <a:xfrm>
            <a:off x="365749" y="1280160"/>
            <a:ext cx="792680" cy="3963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true"/>
          </p:cNvPicPr>
          <p:nvPr/>
        </p:nvPicPr>
        <p:blipFill rotWithShape="true">
          <a:blip r:embed="rId6"/>
          <a:srcRect l="1913" t="55338" r="72057" b="-1"/>
          <a:stretch>
            <a:fillRect/>
          </a:stretch>
        </p:blipFill>
        <p:spPr>
          <a:xfrm>
            <a:off x="6675120" y="6172200"/>
            <a:ext cx="1766631" cy="425009"/>
          </a:xfrm>
          <a:prstGeom prst="rect">
            <a:avLst/>
          </a:prstGeom>
        </p:spPr>
      </p:pic>
      <p:sp>
        <p:nvSpPr>
          <p:cNvPr id="12" name="TextBox 11"/>
          <p:cNvSpPr txBox="true"/>
          <p:nvPr/>
        </p:nvSpPr>
        <p:spPr>
          <a:xfrm>
            <a:off x="6799490" y="1280160"/>
            <a:ext cx="881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levels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true"/>
          <p:nvPr/>
        </p:nvSpPr>
        <p:spPr>
          <a:xfrm>
            <a:off x="7223760" y="3749040"/>
            <a:ext cx="998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levels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true"/>
          </p:cNvPicPr>
          <p:nvPr/>
        </p:nvPicPr>
        <p:blipFill rotWithShape="true"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l="23991" t="6470" r="1746" b="13178"/>
          <a:stretch>
            <a:fillRect/>
          </a:stretch>
        </p:blipFill>
        <p:spPr>
          <a:xfrm>
            <a:off x="2194560" y="182880"/>
            <a:ext cx="4262955" cy="12490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 rotWithShape="true"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l="3615" t="3553" r="71744" b="92560"/>
          <a:stretch>
            <a:fillRect/>
          </a:stretch>
        </p:blipFill>
        <p:spPr>
          <a:xfrm>
            <a:off x="457200" y="365760"/>
            <a:ext cx="1684063" cy="343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 rotWithShape="true">
          <a:blip r:embed="rId3"/>
          <a:srcRect l="18225" t="87938" r="42598" b="1560"/>
          <a:stretch>
            <a:fillRect/>
          </a:stretch>
        </p:blipFill>
        <p:spPr>
          <a:xfrm>
            <a:off x="274320" y="2926080"/>
            <a:ext cx="2622003" cy="3138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 rotWithShape="true">
          <a:blip r:embed="rId4"/>
          <a:srcRect l="3202" t="56632" r="78097" b="30106"/>
          <a:stretch>
            <a:fillRect/>
          </a:stretch>
        </p:blipFill>
        <p:spPr>
          <a:xfrm>
            <a:off x="6858000" y="1700784"/>
            <a:ext cx="1253074" cy="3963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 rotWithShape="true">
          <a:blip r:embed="rId5"/>
          <a:srcRect t="1" r="58" b="49999"/>
          <a:stretch>
            <a:fillRect/>
          </a:stretch>
        </p:blipFill>
        <p:spPr>
          <a:xfrm>
            <a:off x="91440" y="1554480"/>
            <a:ext cx="6688827" cy="4718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true"/>
          </p:cNvPicPr>
          <p:nvPr/>
        </p:nvPicPr>
        <p:blipFill rotWithShape="true">
          <a:blip r:embed="rId6"/>
          <a:srcRect r="3200" b="39242"/>
          <a:stretch>
            <a:fillRect/>
          </a:stretch>
        </p:blipFill>
        <p:spPr>
          <a:xfrm>
            <a:off x="91440" y="2468880"/>
            <a:ext cx="6455703" cy="5112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true"/>
          </p:cNvPicPr>
          <p:nvPr/>
        </p:nvPicPr>
        <p:blipFill rotWithShape="true">
          <a:blip r:embed="rId7"/>
          <a:srcRect t="1" r="72196" b="214"/>
          <a:stretch>
            <a:fillRect/>
          </a:stretch>
        </p:blipFill>
        <p:spPr>
          <a:xfrm>
            <a:off x="6583680" y="2560320"/>
            <a:ext cx="1010261" cy="3467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true"/>
          </p:cNvPicPr>
          <p:nvPr/>
        </p:nvPicPr>
        <p:blipFill rotWithShape="true">
          <a:blip r:embed="rId8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l="7380" t="22513" r="76357" b="27154"/>
          <a:stretch>
            <a:fillRect/>
          </a:stretch>
        </p:blipFill>
        <p:spPr>
          <a:xfrm>
            <a:off x="1005840" y="3749040"/>
            <a:ext cx="1113745" cy="10211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true"/>
          </p:cNvPicPr>
          <p:nvPr/>
        </p:nvPicPr>
        <p:blipFill rotWithShape="true">
          <a:blip r:embed="rId9"/>
          <a:srcRect l="28161" t="50357" r="66235" b="30726"/>
          <a:stretch>
            <a:fillRect/>
          </a:stretch>
        </p:blipFill>
        <p:spPr>
          <a:xfrm>
            <a:off x="1152144" y="3840480"/>
            <a:ext cx="384050" cy="3840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>
            <a:off x="2377440" y="3749040"/>
            <a:ext cx="1115665" cy="102421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>
            <a:off x="2560320" y="4297680"/>
            <a:ext cx="384081" cy="38408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>
            <a:off x="2560320" y="3877056"/>
            <a:ext cx="384081" cy="38408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>
            <a:off x="1609344" y="3840480"/>
            <a:ext cx="384081" cy="38408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true"/>
          </p:cNvPicPr>
          <p:nvPr/>
        </p:nvPicPr>
        <p:blipFill rotWithShape="true">
          <a:blip r:embed="rId12"/>
          <a:srcRect l="38576" t="5618" r="42682" b="26353"/>
          <a:stretch>
            <a:fillRect/>
          </a:stretch>
        </p:blipFill>
        <p:spPr>
          <a:xfrm>
            <a:off x="6400800" y="3749040"/>
            <a:ext cx="1067336" cy="89326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7772400" y="3749040"/>
            <a:ext cx="1066892" cy="89619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 rot="10800000">
            <a:off x="3566160" y="3749040"/>
            <a:ext cx="1185748" cy="112494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5400000">
            <a:off x="4937760" y="3703320"/>
            <a:ext cx="1182727" cy="11278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true"/>
          </p:cNvPicPr>
          <p:nvPr/>
        </p:nvPicPr>
        <p:blipFill rotWithShape="true"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l="-1" t="70080" r="-249" b="23680"/>
          <a:stretch>
            <a:fillRect/>
          </a:stretch>
        </p:blipFill>
        <p:spPr>
          <a:xfrm>
            <a:off x="1146261" y="3383280"/>
            <a:ext cx="6851478" cy="5518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true"/>
          </p:cNvPicPr>
          <p:nvPr/>
        </p:nvPicPr>
        <p:blipFill rotWithShape="true">
          <a:blip r:embed="rId2"/>
          <a:srcRect r="14962" b="77710"/>
          <a:stretch>
            <a:fillRect/>
          </a:stretch>
        </p:blipFill>
        <p:spPr>
          <a:xfrm>
            <a:off x="1463040" y="91440"/>
            <a:ext cx="5771599" cy="5977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 rotWithShape="true">
          <a:blip r:embed="rId3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l="10138" t="8000" r="11586" b="71280"/>
          <a:stretch>
            <a:fillRect/>
          </a:stretch>
        </p:blipFill>
        <p:spPr>
          <a:xfrm>
            <a:off x="2498130" y="1920240"/>
            <a:ext cx="4147740" cy="14209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 rotWithShape="true">
          <a:blip r:embed="rId2"/>
          <a:srcRect t="44458" r="3283" b="20442"/>
          <a:stretch>
            <a:fillRect/>
          </a:stretch>
        </p:blipFill>
        <p:spPr>
          <a:xfrm>
            <a:off x="1289869" y="822960"/>
            <a:ext cx="6564262" cy="9413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true"/>
          </p:cNvPicPr>
          <p:nvPr/>
        </p:nvPicPr>
        <p:blipFill rotWithShape="true"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t="78560" r="4339" b="11360"/>
          <a:stretch>
            <a:fillRect/>
          </a:stretch>
        </p:blipFill>
        <p:spPr>
          <a:xfrm>
            <a:off x="1303076" y="182880"/>
            <a:ext cx="6537848" cy="891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 rotWithShape="true"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t="33760" r="10862" b="53242"/>
          <a:stretch>
            <a:fillRect/>
          </a:stretch>
        </p:blipFill>
        <p:spPr>
          <a:xfrm>
            <a:off x="1280160" y="1371600"/>
            <a:ext cx="6092040" cy="11494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 rotWithShape="true"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l="8502" t="19902" r="75796" b="27284"/>
          <a:stretch>
            <a:fillRect/>
          </a:stretch>
        </p:blipFill>
        <p:spPr>
          <a:xfrm>
            <a:off x="1097280" y="2834640"/>
            <a:ext cx="1129115" cy="11250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071" y="2834640"/>
            <a:ext cx="1127858" cy="11278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560" y="2834640"/>
            <a:ext cx="1127858" cy="11278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320" y="2834640"/>
            <a:ext cx="1127858" cy="1127858"/>
          </a:xfrm>
          <a:prstGeom prst="rect">
            <a:avLst/>
          </a:prstGeom>
        </p:spPr>
      </p:pic>
      <p:sp>
        <p:nvSpPr>
          <p:cNvPr id="11" name="TextBox 10"/>
          <p:cNvSpPr txBox="true"/>
          <p:nvPr/>
        </p:nvSpPr>
        <p:spPr>
          <a:xfrm>
            <a:off x="1188720" y="29260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  <a:endParaRPr lang="en-US" sz="3200" dirty="0"/>
          </a:p>
        </p:txBody>
      </p:sp>
      <p:sp>
        <p:nvSpPr>
          <p:cNvPr id="14" name="TextBox 13"/>
          <p:cNvSpPr txBox="true"/>
          <p:nvPr/>
        </p:nvSpPr>
        <p:spPr>
          <a:xfrm>
            <a:off x="1645920" y="29260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  <a:endParaRPr lang="en-US" sz="3200" dirty="0"/>
          </a:p>
        </p:txBody>
      </p:sp>
      <p:sp>
        <p:nvSpPr>
          <p:cNvPr id="15" name="TextBox 14"/>
          <p:cNvSpPr txBox="true"/>
          <p:nvPr/>
        </p:nvSpPr>
        <p:spPr>
          <a:xfrm>
            <a:off x="1188720" y="3383280"/>
            <a:ext cx="32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endParaRPr lang="en-US" sz="3200" dirty="0"/>
          </a:p>
        </p:txBody>
      </p:sp>
      <p:sp>
        <p:nvSpPr>
          <p:cNvPr id="17" name="TextBox 16"/>
          <p:cNvSpPr txBox="true"/>
          <p:nvPr/>
        </p:nvSpPr>
        <p:spPr>
          <a:xfrm>
            <a:off x="1645920" y="33832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  <a:endParaRPr lang="en-US" sz="3200" dirty="0"/>
          </a:p>
        </p:txBody>
      </p:sp>
      <p:sp>
        <p:nvSpPr>
          <p:cNvPr id="19" name="TextBox 18"/>
          <p:cNvSpPr txBox="true"/>
          <p:nvPr/>
        </p:nvSpPr>
        <p:spPr>
          <a:xfrm>
            <a:off x="5493720" y="2834640"/>
            <a:ext cx="662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…</a:t>
            </a:r>
            <a:endParaRPr lang="en-US" sz="5400" dirty="0"/>
          </a:p>
        </p:txBody>
      </p:sp>
      <p:sp>
        <p:nvSpPr>
          <p:cNvPr id="20" name="TextBox 19"/>
          <p:cNvSpPr txBox="true"/>
          <p:nvPr/>
        </p:nvSpPr>
        <p:spPr>
          <a:xfrm>
            <a:off x="6858000" y="29260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  <a:endParaRPr lang="en-US" sz="3200" dirty="0"/>
          </a:p>
        </p:txBody>
      </p:sp>
      <p:sp>
        <p:nvSpPr>
          <p:cNvPr id="22" name="TextBox 21"/>
          <p:cNvSpPr txBox="true"/>
          <p:nvPr/>
        </p:nvSpPr>
        <p:spPr>
          <a:xfrm>
            <a:off x="6858000" y="33832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  <a:endParaRPr lang="en-US" sz="3200" dirty="0"/>
          </a:p>
        </p:txBody>
      </p:sp>
      <p:sp>
        <p:nvSpPr>
          <p:cNvPr id="23" name="TextBox 22"/>
          <p:cNvSpPr txBox="true"/>
          <p:nvPr/>
        </p:nvSpPr>
        <p:spPr>
          <a:xfrm>
            <a:off x="7315200" y="29260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  <a:endParaRPr lang="en-US" sz="3200" dirty="0"/>
          </a:p>
        </p:txBody>
      </p:sp>
      <p:sp>
        <p:nvSpPr>
          <p:cNvPr id="24" name="TextBox 23"/>
          <p:cNvSpPr txBox="true"/>
          <p:nvPr/>
        </p:nvSpPr>
        <p:spPr>
          <a:xfrm>
            <a:off x="7315200" y="33832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  <a:endParaRPr lang="en-US" sz="3200" dirty="0"/>
          </a:p>
        </p:txBody>
      </p:sp>
      <p:sp>
        <p:nvSpPr>
          <p:cNvPr id="25" name="TextBox 24"/>
          <p:cNvSpPr txBox="true"/>
          <p:nvPr/>
        </p:nvSpPr>
        <p:spPr>
          <a:xfrm>
            <a:off x="2651760" y="29260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  <a:endParaRPr lang="en-US" sz="3200" dirty="0"/>
          </a:p>
        </p:txBody>
      </p:sp>
      <p:sp>
        <p:nvSpPr>
          <p:cNvPr id="26" name="TextBox 25"/>
          <p:cNvSpPr txBox="true"/>
          <p:nvPr/>
        </p:nvSpPr>
        <p:spPr>
          <a:xfrm>
            <a:off x="2651760" y="33832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  <a:endParaRPr lang="en-US" sz="3200" dirty="0"/>
          </a:p>
        </p:txBody>
      </p:sp>
      <p:sp>
        <p:nvSpPr>
          <p:cNvPr id="27" name="TextBox 26"/>
          <p:cNvSpPr txBox="true"/>
          <p:nvPr/>
        </p:nvSpPr>
        <p:spPr>
          <a:xfrm>
            <a:off x="3108960" y="33832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  <a:endParaRPr lang="en-US" sz="3200" dirty="0"/>
          </a:p>
        </p:txBody>
      </p:sp>
      <p:sp>
        <p:nvSpPr>
          <p:cNvPr id="28" name="TextBox 27"/>
          <p:cNvSpPr txBox="true"/>
          <p:nvPr/>
        </p:nvSpPr>
        <p:spPr>
          <a:xfrm>
            <a:off x="3108960" y="29260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  <a:endParaRPr lang="en-US" sz="3200" dirty="0"/>
          </a:p>
        </p:txBody>
      </p:sp>
      <p:sp>
        <p:nvSpPr>
          <p:cNvPr id="29" name="TextBox 28"/>
          <p:cNvSpPr txBox="true"/>
          <p:nvPr/>
        </p:nvSpPr>
        <p:spPr>
          <a:xfrm>
            <a:off x="4111140" y="29260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  <a:endParaRPr lang="en-US" sz="3200" dirty="0"/>
          </a:p>
        </p:txBody>
      </p:sp>
      <p:sp>
        <p:nvSpPr>
          <p:cNvPr id="30" name="TextBox 29"/>
          <p:cNvSpPr txBox="true"/>
          <p:nvPr/>
        </p:nvSpPr>
        <p:spPr>
          <a:xfrm>
            <a:off x="4114800" y="33832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  <a:endParaRPr lang="en-US" sz="3200" dirty="0"/>
          </a:p>
        </p:txBody>
      </p:sp>
      <p:sp>
        <p:nvSpPr>
          <p:cNvPr id="31" name="TextBox 30"/>
          <p:cNvSpPr txBox="true"/>
          <p:nvPr/>
        </p:nvSpPr>
        <p:spPr>
          <a:xfrm>
            <a:off x="4572000" y="29260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  <a:endParaRPr lang="en-US" sz="3200" dirty="0"/>
          </a:p>
        </p:txBody>
      </p:sp>
      <p:sp>
        <p:nvSpPr>
          <p:cNvPr id="32" name="TextBox 31"/>
          <p:cNvSpPr txBox="true"/>
          <p:nvPr/>
        </p:nvSpPr>
        <p:spPr>
          <a:xfrm>
            <a:off x="4572000" y="33832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  <a:endParaRPr lang="en-US" sz="3200" dirty="0"/>
          </a:p>
        </p:txBody>
      </p:sp>
      <p:sp>
        <p:nvSpPr>
          <p:cNvPr id="33" name="TextBox 32"/>
          <p:cNvSpPr txBox="true"/>
          <p:nvPr/>
        </p:nvSpPr>
        <p:spPr>
          <a:xfrm>
            <a:off x="1371600" y="420624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en-US" sz="4800" dirty="0"/>
          </a:p>
        </p:txBody>
      </p:sp>
      <p:sp>
        <p:nvSpPr>
          <p:cNvPr id="34" name="TextBox 33"/>
          <p:cNvSpPr txBox="true"/>
          <p:nvPr/>
        </p:nvSpPr>
        <p:spPr>
          <a:xfrm>
            <a:off x="2743200" y="420624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  <a:endParaRPr lang="en-US" sz="4800" dirty="0"/>
          </a:p>
        </p:txBody>
      </p:sp>
      <p:sp>
        <p:nvSpPr>
          <p:cNvPr id="35" name="TextBox 34"/>
          <p:cNvSpPr txBox="true"/>
          <p:nvPr/>
        </p:nvSpPr>
        <p:spPr>
          <a:xfrm>
            <a:off x="4297680" y="420624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2</a:t>
            </a:r>
            <a:endParaRPr lang="en-US" sz="4800" dirty="0"/>
          </a:p>
        </p:txBody>
      </p:sp>
      <p:sp>
        <p:nvSpPr>
          <p:cNvPr id="36" name="TextBox 35"/>
          <p:cNvSpPr txBox="true"/>
          <p:nvPr/>
        </p:nvSpPr>
        <p:spPr>
          <a:xfrm>
            <a:off x="5486400" y="3931920"/>
            <a:ext cx="662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…</a:t>
            </a:r>
            <a:endParaRPr lang="en-US" sz="5400" dirty="0"/>
          </a:p>
        </p:txBody>
      </p:sp>
      <p:sp>
        <p:nvSpPr>
          <p:cNvPr id="37" name="TextBox 36"/>
          <p:cNvSpPr txBox="true"/>
          <p:nvPr/>
        </p:nvSpPr>
        <p:spPr>
          <a:xfrm>
            <a:off x="6858000" y="4206240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12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true"/>
          </p:cNvPicPr>
          <p:nvPr/>
        </p:nvPicPr>
        <p:blipFill rotWithShape="true"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l="5064" t="2960" r="10137" b="50000"/>
          <a:stretch>
            <a:fillRect/>
          </a:stretch>
        </p:blipFill>
        <p:spPr>
          <a:xfrm>
            <a:off x="1674253" y="0"/>
            <a:ext cx="5795495" cy="4159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 rotWithShape="true"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t="69600" r="15936" b="7440"/>
          <a:stretch>
            <a:fillRect/>
          </a:stretch>
        </p:blipFill>
        <p:spPr>
          <a:xfrm>
            <a:off x="1699369" y="4297680"/>
            <a:ext cx="5745263" cy="2030410"/>
          </a:xfrm>
          <a:prstGeom prst="rect">
            <a:avLst/>
          </a:prstGeom>
        </p:spPr>
      </p:pic>
      <p:sp>
        <p:nvSpPr>
          <p:cNvPr id="6" name="TextBox 5"/>
          <p:cNvSpPr txBox="true"/>
          <p:nvPr/>
        </p:nvSpPr>
        <p:spPr>
          <a:xfrm>
            <a:off x="5212080" y="4846320"/>
            <a:ext cx="3433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 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true"/>
          </p:cNvPicPr>
          <p:nvPr/>
        </p:nvPicPr>
        <p:blipFill rotWithShape="true"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t="2960" r="6512" b="81920"/>
          <a:stretch>
            <a:fillRect/>
          </a:stretch>
        </p:blipFill>
        <p:spPr>
          <a:xfrm>
            <a:off x="0" y="0"/>
            <a:ext cx="6389336" cy="13370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true"/>
          </p:cNvPicPr>
          <p:nvPr/>
        </p:nvPicPr>
        <p:blipFill rotWithShape="true">
          <a:blip r:embed="rId2"/>
          <a:srcRect t="84236" r="39686"/>
          <a:stretch>
            <a:fillRect/>
          </a:stretch>
        </p:blipFill>
        <p:spPr>
          <a:xfrm>
            <a:off x="640080" y="1920240"/>
            <a:ext cx="3766266" cy="5702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 rotWithShape="true">
          <a:blip r:embed="rId3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l="6512" t="19760" r="68120" b="70160"/>
          <a:stretch>
            <a:fillRect/>
          </a:stretch>
        </p:blipFill>
        <p:spPr>
          <a:xfrm>
            <a:off x="4937760" y="1097280"/>
            <a:ext cx="1344175" cy="6912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 rotWithShape="true">
          <a:blip r:embed="rId4"/>
          <a:srcRect l="7385" t="5870" r="67601" b="53982"/>
          <a:stretch>
            <a:fillRect/>
          </a:stretch>
        </p:blipFill>
        <p:spPr>
          <a:xfrm>
            <a:off x="7315200" y="914400"/>
            <a:ext cx="1036935" cy="5702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1453896"/>
            <a:ext cx="1036410" cy="573074"/>
          </a:xfrm>
          <a:prstGeom prst="rect">
            <a:avLst/>
          </a:prstGeom>
        </p:spPr>
      </p:pic>
      <p:sp>
        <p:nvSpPr>
          <p:cNvPr id="11" name="Arrow: Down 10"/>
          <p:cNvSpPr/>
          <p:nvPr/>
        </p:nvSpPr>
        <p:spPr>
          <a:xfrm rot="-5400000">
            <a:off x="6492240" y="1188720"/>
            <a:ext cx="311081" cy="456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true"/>
          </p:cNvPicPr>
          <p:nvPr/>
        </p:nvPicPr>
        <p:blipFill rotWithShape="true">
          <a:blip r:embed="rId6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l="5063" t="6318" r="48551" b="48322"/>
          <a:stretch>
            <a:fillRect/>
          </a:stretch>
        </p:blipFill>
        <p:spPr>
          <a:xfrm>
            <a:off x="731520" y="2560310"/>
            <a:ext cx="3170201" cy="40112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true"/>
          </p:cNvPicPr>
          <p:nvPr/>
        </p:nvPicPr>
        <p:blipFill rotWithShape="true">
          <a:blip r:embed="rId7"/>
          <a:srcRect l="76889" t="91075" r="5774" b="511"/>
          <a:stretch>
            <a:fillRect/>
          </a:stretch>
        </p:blipFill>
        <p:spPr>
          <a:xfrm>
            <a:off x="7589520" y="3429000"/>
            <a:ext cx="1152150" cy="4334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true"/>
          </p:cNvPicPr>
          <p:nvPr/>
        </p:nvPicPr>
        <p:blipFill rotWithShape="true">
          <a:blip r:embed="rId8"/>
          <a:srcRect r="50000" b="50000"/>
          <a:stretch>
            <a:fillRect/>
          </a:stretch>
        </p:blipFill>
        <p:spPr>
          <a:xfrm>
            <a:off x="4206240" y="2959567"/>
            <a:ext cx="3270788" cy="4694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true"/>
          </p:cNvPicPr>
          <p:nvPr/>
        </p:nvPicPr>
        <p:blipFill rotWithShape="true">
          <a:blip r:embed="rId8"/>
          <a:srcRect l="50140" t="12229" r="1398" b="50000"/>
          <a:stretch>
            <a:fillRect/>
          </a:stretch>
        </p:blipFill>
        <p:spPr>
          <a:xfrm>
            <a:off x="4398266" y="3501846"/>
            <a:ext cx="3170202" cy="3546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true"/>
          </p:cNvPicPr>
          <p:nvPr/>
        </p:nvPicPr>
        <p:blipFill rotWithShape="true"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t="2730" r="19650" b="68480"/>
          <a:stretch>
            <a:fillRect/>
          </a:stretch>
        </p:blipFill>
        <p:spPr>
          <a:xfrm>
            <a:off x="1826286" y="91440"/>
            <a:ext cx="5491428" cy="2546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 rotWithShape="true"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t="35440" r="13037" b="36000"/>
          <a:stretch>
            <a:fillRect/>
          </a:stretch>
        </p:blipFill>
        <p:spPr>
          <a:xfrm>
            <a:off x="1600304" y="3017512"/>
            <a:ext cx="5943392" cy="25256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true"/>
          </p:cNvPicPr>
          <p:nvPr/>
        </p:nvPicPr>
        <p:blipFill rotWithShape="true"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t="65680" r="12311" b="5200"/>
          <a:stretch>
            <a:fillRect/>
          </a:stretch>
        </p:blipFill>
        <p:spPr>
          <a:xfrm>
            <a:off x="1575495" y="91440"/>
            <a:ext cx="5993010" cy="2575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 rotWithShape="true"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r="31156" b="81920"/>
          <a:stretch>
            <a:fillRect/>
          </a:stretch>
        </p:blipFill>
        <p:spPr>
          <a:xfrm>
            <a:off x="2219466" y="2926080"/>
            <a:ext cx="4705069" cy="15988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WPS Presentation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Trebuchet MS</vt:lpstr>
      <vt:lpstr>微软雅黑</vt:lpstr>
      <vt:lpstr>Arial Unicode MS</vt:lpstr>
      <vt:lpstr>Droid Sans Fallback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jackzhang</cp:lastModifiedBy>
  <cp:revision>4</cp:revision>
  <dcterms:created xsi:type="dcterms:W3CDTF">2021-05-17T23:53:49Z</dcterms:created>
  <dcterms:modified xsi:type="dcterms:W3CDTF">2021-05-17T23:53:49Z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