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5F1AAFA-D779-47FA-BBAA-34FC3E92094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charts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4DE086D-9EC6-4EC3-ADB8-B87D0B4B909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2021-09-02 1:46:32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6F9A5B4-A83D-4D6D-9ED0-FB4D87043B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2021-09-02T08:46:32Z</dcterms:created>
  <dcterms:modified xsi:type="dcterms:W3CDTF">2021-09-02T08:46:32Z</dcterms:modified>
</cp:coreProperties>
</file>