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CAFA5-3AAD-4162-8CA6-C647960EFC1B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D6263EE-9018-4828-9C30-3E8FCF7539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1.</a:t>
          </a:r>
          <a:r>
            <a:rPr lang="en-IN" b="1" i="0"/>
            <a:t> Data Preparation : Text Normalization Tecnhiques</a:t>
          </a:r>
          <a:endParaRPr lang="en-IN"/>
        </a:p>
      </dgm:t>
    </dgm:pt>
    <dgm:pt modelId="{E11A77AC-2838-4079-A12B-56CC14CEE34A}" type="parTrans" cxnId="{EEDA3980-2523-411C-A580-DA59E11FAA2F}">
      <dgm:prSet/>
      <dgm:spPr/>
      <dgm:t>
        <a:bodyPr/>
        <a:lstStyle/>
        <a:p>
          <a:endParaRPr lang="en-IN"/>
        </a:p>
      </dgm:t>
    </dgm:pt>
    <dgm:pt modelId="{0305A9C0-3A3D-4957-9B5A-C1EB667E2A18}" type="sibTrans" cxnId="{EEDA3980-2523-411C-A580-DA59E11FAA2F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7ADAFD8E-DE11-4959-92FF-4D024E0149A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2. Dimensionality Reduction : </a:t>
          </a:r>
          <a:r>
            <a:rPr lang="en-US" b="0" i="0"/>
            <a:t>UMAP (Uniform Manifold Approximation and Projection) was used for dimensionality reduction</a:t>
          </a:r>
          <a:endParaRPr lang="en-IN"/>
        </a:p>
      </dgm:t>
    </dgm:pt>
    <dgm:pt modelId="{640E5D6E-3E62-4FD0-A122-CFA020193FC4}" type="parTrans" cxnId="{38B52D7E-8243-4B84-80BA-8859BEC9D2FC}">
      <dgm:prSet/>
      <dgm:spPr/>
      <dgm:t>
        <a:bodyPr/>
        <a:lstStyle/>
        <a:p>
          <a:endParaRPr lang="en-IN"/>
        </a:p>
      </dgm:t>
    </dgm:pt>
    <dgm:pt modelId="{B2C9C950-1393-4490-B620-6C1E3133EF6B}" type="sibTrans" cxnId="{38B52D7E-8243-4B84-80BA-8859BEC9D2FC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AF654B03-49C8-4CEE-8EA3-AB9D51101C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3. </a:t>
          </a:r>
          <a:r>
            <a:rPr lang="en-IN" b="1" i="0"/>
            <a:t>BERTopic Model Application</a:t>
          </a:r>
          <a:r>
            <a:rPr lang="en-IN" b="0" i="0"/>
            <a:t>:leverages BERT (Bidirectional Encoder Representations from Transformers) embeddings</a:t>
          </a:r>
          <a:endParaRPr lang="en-IN"/>
        </a:p>
      </dgm:t>
    </dgm:pt>
    <dgm:pt modelId="{C4178B4A-6F6B-4ACE-A8CF-C476C094ED7E}" type="parTrans" cxnId="{BE5802FF-33FA-42E4-BBBD-902F8B291ACD}">
      <dgm:prSet/>
      <dgm:spPr/>
      <dgm:t>
        <a:bodyPr/>
        <a:lstStyle/>
        <a:p>
          <a:endParaRPr lang="en-IN"/>
        </a:p>
      </dgm:t>
    </dgm:pt>
    <dgm:pt modelId="{405A2C63-873B-4BA8-B66E-2D245CE7BD3C}" type="sibTrans" cxnId="{BE5802FF-33FA-42E4-BBBD-902F8B291ACD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968BB773-83BE-404D-A094-013658AC6FA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4. </a:t>
          </a:r>
          <a:r>
            <a:rPr lang="en-IN" b="1" i="0"/>
            <a:t>Visualization and Interpretation</a:t>
          </a:r>
          <a:r>
            <a:rPr lang="en-IN" b="0" i="0"/>
            <a:t>:</a:t>
          </a:r>
          <a:r>
            <a:rPr lang="en-US" b="0" i="0"/>
            <a:t>Key terms associated with each topic were examined to understand the thematic content of reviews related to different dining experiences</a:t>
          </a:r>
          <a:endParaRPr lang="en-IN"/>
        </a:p>
      </dgm:t>
    </dgm:pt>
    <dgm:pt modelId="{80B65B6B-E5A9-4BE5-B538-D9BAA852FF05}" type="parTrans" cxnId="{3A6B2B4A-AB91-41D5-AFBF-876685B5A4A5}">
      <dgm:prSet/>
      <dgm:spPr/>
      <dgm:t>
        <a:bodyPr/>
        <a:lstStyle/>
        <a:p>
          <a:endParaRPr lang="en-IN"/>
        </a:p>
      </dgm:t>
    </dgm:pt>
    <dgm:pt modelId="{6FDA1F3D-6CFD-400D-9436-B2BCCF6ADFE3}" type="sibTrans" cxnId="{3A6B2B4A-AB91-41D5-AFBF-876685B5A4A5}">
      <dgm:prSet/>
      <dgm:spPr/>
      <dgm:t>
        <a:bodyPr/>
        <a:lstStyle/>
        <a:p>
          <a:endParaRPr lang="en-IN"/>
        </a:p>
      </dgm:t>
    </dgm:pt>
    <dgm:pt modelId="{A21772E1-6A20-4654-BA8F-565339D53032}" type="pres">
      <dgm:prSet presAssocID="{1C7CAFA5-3AAD-4162-8CA6-C647960EFC1B}" presName="root" presStyleCnt="0">
        <dgm:presLayoutVars>
          <dgm:dir/>
          <dgm:resizeHandles val="exact"/>
        </dgm:presLayoutVars>
      </dgm:prSet>
      <dgm:spPr/>
    </dgm:pt>
    <dgm:pt modelId="{E9A56363-B425-4760-8579-699D44421C9C}" type="pres">
      <dgm:prSet presAssocID="{1C7CAFA5-3AAD-4162-8CA6-C647960EFC1B}" presName="container" presStyleCnt="0">
        <dgm:presLayoutVars>
          <dgm:dir/>
          <dgm:resizeHandles val="exact"/>
        </dgm:presLayoutVars>
      </dgm:prSet>
      <dgm:spPr/>
    </dgm:pt>
    <dgm:pt modelId="{A3349823-357B-4F50-9E15-13623088E813}" type="pres">
      <dgm:prSet presAssocID="{ED6263EE-9018-4828-9C30-3E8FCF753978}" presName="compNode" presStyleCnt="0"/>
      <dgm:spPr/>
    </dgm:pt>
    <dgm:pt modelId="{1E949885-53E7-4998-9026-34D06ECA81EF}" type="pres">
      <dgm:prSet presAssocID="{ED6263EE-9018-4828-9C30-3E8FCF753978}" presName="iconBgRect" presStyleLbl="bgShp" presStyleIdx="0" presStyleCnt="4"/>
      <dgm:spPr/>
    </dgm:pt>
    <dgm:pt modelId="{A0EFF602-E8F9-4318-9230-80FB3E590B54}" type="pres">
      <dgm:prSet presAssocID="{ED6263EE-9018-4828-9C30-3E8FCF7539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5034D1D-4D95-4BC5-9257-2CEF3A39640F}" type="pres">
      <dgm:prSet presAssocID="{ED6263EE-9018-4828-9C30-3E8FCF753978}" presName="spaceRect" presStyleCnt="0"/>
      <dgm:spPr/>
    </dgm:pt>
    <dgm:pt modelId="{384F7714-C469-4650-9630-C70E59C9EFB2}" type="pres">
      <dgm:prSet presAssocID="{ED6263EE-9018-4828-9C30-3E8FCF753978}" presName="textRect" presStyleLbl="revTx" presStyleIdx="0" presStyleCnt="4">
        <dgm:presLayoutVars>
          <dgm:chMax val="1"/>
          <dgm:chPref val="1"/>
        </dgm:presLayoutVars>
      </dgm:prSet>
      <dgm:spPr/>
    </dgm:pt>
    <dgm:pt modelId="{372A9B80-97FC-4E9D-87CA-E6FE037614B1}" type="pres">
      <dgm:prSet presAssocID="{0305A9C0-3A3D-4957-9B5A-C1EB667E2A18}" presName="sibTrans" presStyleLbl="sibTrans2D1" presStyleIdx="0" presStyleCnt="0"/>
      <dgm:spPr/>
    </dgm:pt>
    <dgm:pt modelId="{1DB6A706-2EB0-4CF9-A215-B5DB277A62FA}" type="pres">
      <dgm:prSet presAssocID="{7ADAFD8E-DE11-4959-92FF-4D024E0149A2}" presName="compNode" presStyleCnt="0"/>
      <dgm:spPr/>
    </dgm:pt>
    <dgm:pt modelId="{4A609F04-D924-463A-BEC2-22AB6287F3D5}" type="pres">
      <dgm:prSet presAssocID="{7ADAFD8E-DE11-4959-92FF-4D024E0149A2}" presName="iconBgRect" presStyleLbl="bgShp" presStyleIdx="1" presStyleCnt="4"/>
      <dgm:spPr/>
    </dgm:pt>
    <dgm:pt modelId="{F51E9974-F355-4B15-A37F-85F2CE1DB7DE}" type="pres">
      <dgm:prSet presAssocID="{7ADAFD8E-DE11-4959-92FF-4D024E0149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9AF7F56-8306-43D4-91E2-9ADE8967214B}" type="pres">
      <dgm:prSet presAssocID="{7ADAFD8E-DE11-4959-92FF-4D024E0149A2}" presName="spaceRect" presStyleCnt="0"/>
      <dgm:spPr/>
    </dgm:pt>
    <dgm:pt modelId="{80A002A8-C965-46A5-A2FF-A7FCAF33F607}" type="pres">
      <dgm:prSet presAssocID="{7ADAFD8E-DE11-4959-92FF-4D024E0149A2}" presName="textRect" presStyleLbl="revTx" presStyleIdx="1" presStyleCnt="4">
        <dgm:presLayoutVars>
          <dgm:chMax val="1"/>
          <dgm:chPref val="1"/>
        </dgm:presLayoutVars>
      </dgm:prSet>
      <dgm:spPr/>
    </dgm:pt>
    <dgm:pt modelId="{F7F85ED3-759C-4DD3-A6AB-EE27B84C80DC}" type="pres">
      <dgm:prSet presAssocID="{B2C9C950-1393-4490-B620-6C1E3133EF6B}" presName="sibTrans" presStyleLbl="sibTrans2D1" presStyleIdx="0" presStyleCnt="0"/>
      <dgm:spPr/>
    </dgm:pt>
    <dgm:pt modelId="{A70C6174-3881-4F71-8124-01B677B6FB2C}" type="pres">
      <dgm:prSet presAssocID="{AF654B03-49C8-4CEE-8EA3-AB9D51101C6D}" presName="compNode" presStyleCnt="0"/>
      <dgm:spPr/>
    </dgm:pt>
    <dgm:pt modelId="{8515C4F6-64BD-48AD-B0C9-26378BF4321E}" type="pres">
      <dgm:prSet presAssocID="{AF654B03-49C8-4CEE-8EA3-AB9D51101C6D}" presName="iconBgRect" presStyleLbl="bgShp" presStyleIdx="2" presStyleCnt="4"/>
      <dgm:spPr/>
    </dgm:pt>
    <dgm:pt modelId="{D3AE9F8C-E41D-47BD-B7D8-0E77FD7B4A56}" type="pres">
      <dgm:prSet presAssocID="{AF654B03-49C8-4CEE-8EA3-AB9D51101C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590074A-F9CC-4CEB-B815-8758BF18CF96}" type="pres">
      <dgm:prSet presAssocID="{AF654B03-49C8-4CEE-8EA3-AB9D51101C6D}" presName="spaceRect" presStyleCnt="0"/>
      <dgm:spPr/>
    </dgm:pt>
    <dgm:pt modelId="{F8DD873E-B698-4528-A258-CBCC063A6AF3}" type="pres">
      <dgm:prSet presAssocID="{AF654B03-49C8-4CEE-8EA3-AB9D51101C6D}" presName="textRect" presStyleLbl="revTx" presStyleIdx="2" presStyleCnt="4">
        <dgm:presLayoutVars>
          <dgm:chMax val="1"/>
          <dgm:chPref val="1"/>
        </dgm:presLayoutVars>
      </dgm:prSet>
      <dgm:spPr/>
    </dgm:pt>
    <dgm:pt modelId="{2EB15EFC-FA48-4C2A-8E13-C7C589C0EF77}" type="pres">
      <dgm:prSet presAssocID="{405A2C63-873B-4BA8-B66E-2D245CE7BD3C}" presName="sibTrans" presStyleLbl="sibTrans2D1" presStyleIdx="0" presStyleCnt="0"/>
      <dgm:spPr/>
    </dgm:pt>
    <dgm:pt modelId="{F3C7756F-B73F-43B6-8051-EA853B082EBA}" type="pres">
      <dgm:prSet presAssocID="{968BB773-83BE-404D-A094-013658AC6FAB}" presName="compNode" presStyleCnt="0"/>
      <dgm:spPr/>
    </dgm:pt>
    <dgm:pt modelId="{DEF58F93-E439-4384-B417-5BCF714149BC}" type="pres">
      <dgm:prSet presAssocID="{968BB773-83BE-404D-A094-013658AC6FAB}" presName="iconBgRect" presStyleLbl="bgShp" presStyleIdx="3" presStyleCnt="4"/>
      <dgm:spPr/>
    </dgm:pt>
    <dgm:pt modelId="{5B6ADDFA-4A85-4926-98C7-B92FEB901D53}" type="pres">
      <dgm:prSet presAssocID="{968BB773-83BE-404D-A094-013658AC6F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1128155-D4AE-4536-8FA2-D772BAB0110D}" type="pres">
      <dgm:prSet presAssocID="{968BB773-83BE-404D-A094-013658AC6FAB}" presName="spaceRect" presStyleCnt="0"/>
      <dgm:spPr/>
    </dgm:pt>
    <dgm:pt modelId="{F8B8F6FC-9B94-4B56-9FAB-A53EAE3ED3B2}" type="pres">
      <dgm:prSet presAssocID="{968BB773-83BE-404D-A094-013658AC6F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EC930D-03EC-460E-A1D0-59AD4C5EF7E5}" type="presOf" srcId="{B2C9C950-1393-4490-B620-6C1E3133EF6B}" destId="{F7F85ED3-759C-4DD3-A6AB-EE27B84C80DC}" srcOrd="0" destOrd="0" presId="urn:microsoft.com/office/officeart/2018/2/layout/IconCircleList"/>
    <dgm:cxn modelId="{E6F1E21D-041D-4983-9778-0ACFF90E6AAA}" type="presOf" srcId="{AF654B03-49C8-4CEE-8EA3-AB9D51101C6D}" destId="{F8DD873E-B698-4528-A258-CBCC063A6AF3}" srcOrd="0" destOrd="0" presId="urn:microsoft.com/office/officeart/2018/2/layout/IconCircleList"/>
    <dgm:cxn modelId="{3A6B2B4A-AB91-41D5-AFBF-876685B5A4A5}" srcId="{1C7CAFA5-3AAD-4162-8CA6-C647960EFC1B}" destId="{968BB773-83BE-404D-A094-013658AC6FAB}" srcOrd="3" destOrd="0" parTransId="{80B65B6B-E5A9-4BE5-B538-D9BAA852FF05}" sibTransId="{6FDA1F3D-6CFD-400D-9436-B2BCCF6ADFE3}"/>
    <dgm:cxn modelId="{38B52D7E-8243-4B84-80BA-8859BEC9D2FC}" srcId="{1C7CAFA5-3AAD-4162-8CA6-C647960EFC1B}" destId="{7ADAFD8E-DE11-4959-92FF-4D024E0149A2}" srcOrd="1" destOrd="0" parTransId="{640E5D6E-3E62-4FD0-A122-CFA020193FC4}" sibTransId="{B2C9C950-1393-4490-B620-6C1E3133EF6B}"/>
    <dgm:cxn modelId="{EEDA3980-2523-411C-A580-DA59E11FAA2F}" srcId="{1C7CAFA5-3AAD-4162-8CA6-C647960EFC1B}" destId="{ED6263EE-9018-4828-9C30-3E8FCF753978}" srcOrd="0" destOrd="0" parTransId="{E11A77AC-2838-4079-A12B-56CC14CEE34A}" sibTransId="{0305A9C0-3A3D-4957-9B5A-C1EB667E2A18}"/>
    <dgm:cxn modelId="{82548480-B787-4785-A0F6-B9DB3FD9B346}" type="presOf" srcId="{968BB773-83BE-404D-A094-013658AC6FAB}" destId="{F8B8F6FC-9B94-4B56-9FAB-A53EAE3ED3B2}" srcOrd="0" destOrd="0" presId="urn:microsoft.com/office/officeart/2018/2/layout/IconCircleList"/>
    <dgm:cxn modelId="{DF889E8E-3565-4B4B-BFED-D123535EB402}" type="presOf" srcId="{0305A9C0-3A3D-4957-9B5A-C1EB667E2A18}" destId="{372A9B80-97FC-4E9D-87CA-E6FE037614B1}" srcOrd="0" destOrd="0" presId="urn:microsoft.com/office/officeart/2018/2/layout/IconCircleList"/>
    <dgm:cxn modelId="{E9AD059B-D00F-48BB-91C1-1165D7CA0B85}" type="presOf" srcId="{405A2C63-873B-4BA8-B66E-2D245CE7BD3C}" destId="{2EB15EFC-FA48-4C2A-8E13-C7C589C0EF77}" srcOrd="0" destOrd="0" presId="urn:microsoft.com/office/officeart/2018/2/layout/IconCircleList"/>
    <dgm:cxn modelId="{1FDE27A0-30F1-4CAF-8E9C-09B5291CE087}" type="presOf" srcId="{ED6263EE-9018-4828-9C30-3E8FCF753978}" destId="{384F7714-C469-4650-9630-C70E59C9EFB2}" srcOrd="0" destOrd="0" presId="urn:microsoft.com/office/officeart/2018/2/layout/IconCircleList"/>
    <dgm:cxn modelId="{EC46EFC1-D9DD-454A-A44F-6CDA70414B95}" type="presOf" srcId="{7ADAFD8E-DE11-4959-92FF-4D024E0149A2}" destId="{80A002A8-C965-46A5-A2FF-A7FCAF33F607}" srcOrd="0" destOrd="0" presId="urn:microsoft.com/office/officeart/2018/2/layout/IconCircleList"/>
    <dgm:cxn modelId="{A3AB50EA-3992-40E8-8C5D-E2DE2DEF3A3C}" type="presOf" srcId="{1C7CAFA5-3AAD-4162-8CA6-C647960EFC1B}" destId="{A21772E1-6A20-4654-BA8F-565339D53032}" srcOrd="0" destOrd="0" presId="urn:microsoft.com/office/officeart/2018/2/layout/IconCircleList"/>
    <dgm:cxn modelId="{BE5802FF-33FA-42E4-BBBD-902F8B291ACD}" srcId="{1C7CAFA5-3AAD-4162-8CA6-C647960EFC1B}" destId="{AF654B03-49C8-4CEE-8EA3-AB9D51101C6D}" srcOrd="2" destOrd="0" parTransId="{C4178B4A-6F6B-4ACE-A8CF-C476C094ED7E}" sibTransId="{405A2C63-873B-4BA8-B66E-2D245CE7BD3C}"/>
    <dgm:cxn modelId="{54C6E028-8D65-45C8-BDEA-0638D53E4545}" type="presParOf" srcId="{A21772E1-6A20-4654-BA8F-565339D53032}" destId="{E9A56363-B425-4760-8579-699D44421C9C}" srcOrd="0" destOrd="0" presId="urn:microsoft.com/office/officeart/2018/2/layout/IconCircleList"/>
    <dgm:cxn modelId="{7C9BCED8-1ED6-4851-B9DC-9D5B20B050C7}" type="presParOf" srcId="{E9A56363-B425-4760-8579-699D44421C9C}" destId="{A3349823-357B-4F50-9E15-13623088E813}" srcOrd="0" destOrd="0" presId="urn:microsoft.com/office/officeart/2018/2/layout/IconCircleList"/>
    <dgm:cxn modelId="{A4C0D48F-3225-4690-AF67-06B31DB5E495}" type="presParOf" srcId="{A3349823-357B-4F50-9E15-13623088E813}" destId="{1E949885-53E7-4998-9026-34D06ECA81EF}" srcOrd="0" destOrd="0" presId="urn:microsoft.com/office/officeart/2018/2/layout/IconCircleList"/>
    <dgm:cxn modelId="{456B7F7E-CF42-493F-89AA-B812324AC182}" type="presParOf" srcId="{A3349823-357B-4F50-9E15-13623088E813}" destId="{A0EFF602-E8F9-4318-9230-80FB3E590B54}" srcOrd="1" destOrd="0" presId="urn:microsoft.com/office/officeart/2018/2/layout/IconCircleList"/>
    <dgm:cxn modelId="{080E7335-D8C8-43B7-A302-E1D63A482E6C}" type="presParOf" srcId="{A3349823-357B-4F50-9E15-13623088E813}" destId="{25034D1D-4D95-4BC5-9257-2CEF3A39640F}" srcOrd="2" destOrd="0" presId="urn:microsoft.com/office/officeart/2018/2/layout/IconCircleList"/>
    <dgm:cxn modelId="{C3558709-EF3D-476E-9511-828BD86B4A1C}" type="presParOf" srcId="{A3349823-357B-4F50-9E15-13623088E813}" destId="{384F7714-C469-4650-9630-C70E59C9EFB2}" srcOrd="3" destOrd="0" presId="urn:microsoft.com/office/officeart/2018/2/layout/IconCircleList"/>
    <dgm:cxn modelId="{EB77CD18-5DC0-4897-A58B-951C11B2FCEB}" type="presParOf" srcId="{E9A56363-B425-4760-8579-699D44421C9C}" destId="{372A9B80-97FC-4E9D-87CA-E6FE037614B1}" srcOrd="1" destOrd="0" presId="urn:microsoft.com/office/officeart/2018/2/layout/IconCircleList"/>
    <dgm:cxn modelId="{C2256696-6192-4410-BF14-B89EDB1BB541}" type="presParOf" srcId="{E9A56363-B425-4760-8579-699D44421C9C}" destId="{1DB6A706-2EB0-4CF9-A215-B5DB277A62FA}" srcOrd="2" destOrd="0" presId="urn:microsoft.com/office/officeart/2018/2/layout/IconCircleList"/>
    <dgm:cxn modelId="{49F1EAF1-5263-401F-95E4-B22982EB06CC}" type="presParOf" srcId="{1DB6A706-2EB0-4CF9-A215-B5DB277A62FA}" destId="{4A609F04-D924-463A-BEC2-22AB6287F3D5}" srcOrd="0" destOrd="0" presId="urn:microsoft.com/office/officeart/2018/2/layout/IconCircleList"/>
    <dgm:cxn modelId="{F1816DDB-7462-493C-A806-8D694C82A451}" type="presParOf" srcId="{1DB6A706-2EB0-4CF9-A215-B5DB277A62FA}" destId="{F51E9974-F355-4B15-A37F-85F2CE1DB7DE}" srcOrd="1" destOrd="0" presId="urn:microsoft.com/office/officeart/2018/2/layout/IconCircleList"/>
    <dgm:cxn modelId="{7C59BD2D-DCE0-4F91-803C-38CC559E23F8}" type="presParOf" srcId="{1DB6A706-2EB0-4CF9-A215-B5DB277A62FA}" destId="{F9AF7F56-8306-43D4-91E2-9ADE8967214B}" srcOrd="2" destOrd="0" presId="urn:microsoft.com/office/officeart/2018/2/layout/IconCircleList"/>
    <dgm:cxn modelId="{62CE170A-C7F9-4B65-BA6F-BB918E795352}" type="presParOf" srcId="{1DB6A706-2EB0-4CF9-A215-B5DB277A62FA}" destId="{80A002A8-C965-46A5-A2FF-A7FCAF33F607}" srcOrd="3" destOrd="0" presId="urn:microsoft.com/office/officeart/2018/2/layout/IconCircleList"/>
    <dgm:cxn modelId="{0CED620F-B71C-4A23-BFD2-1EE6E8DCFCAB}" type="presParOf" srcId="{E9A56363-B425-4760-8579-699D44421C9C}" destId="{F7F85ED3-759C-4DD3-A6AB-EE27B84C80DC}" srcOrd="3" destOrd="0" presId="urn:microsoft.com/office/officeart/2018/2/layout/IconCircleList"/>
    <dgm:cxn modelId="{AC7235B1-DBE1-4FF5-AEFC-2B91394ECE7D}" type="presParOf" srcId="{E9A56363-B425-4760-8579-699D44421C9C}" destId="{A70C6174-3881-4F71-8124-01B677B6FB2C}" srcOrd="4" destOrd="0" presId="urn:microsoft.com/office/officeart/2018/2/layout/IconCircleList"/>
    <dgm:cxn modelId="{96DE93F4-9E6D-4E87-93DB-30100B1F6216}" type="presParOf" srcId="{A70C6174-3881-4F71-8124-01B677B6FB2C}" destId="{8515C4F6-64BD-48AD-B0C9-26378BF4321E}" srcOrd="0" destOrd="0" presId="urn:microsoft.com/office/officeart/2018/2/layout/IconCircleList"/>
    <dgm:cxn modelId="{A0B46826-37AC-4EB0-9323-C7FF5BB56588}" type="presParOf" srcId="{A70C6174-3881-4F71-8124-01B677B6FB2C}" destId="{D3AE9F8C-E41D-47BD-B7D8-0E77FD7B4A56}" srcOrd="1" destOrd="0" presId="urn:microsoft.com/office/officeart/2018/2/layout/IconCircleList"/>
    <dgm:cxn modelId="{74C11F1B-6037-4AC1-9484-EF2FADEA6751}" type="presParOf" srcId="{A70C6174-3881-4F71-8124-01B677B6FB2C}" destId="{0590074A-F9CC-4CEB-B815-8758BF18CF96}" srcOrd="2" destOrd="0" presId="urn:microsoft.com/office/officeart/2018/2/layout/IconCircleList"/>
    <dgm:cxn modelId="{D8CC8146-C2CD-4EA3-9BDD-7000CBAB1AAA}" type="presParOf" srcId="{A70C6174-3881-4F71-8124-01B677B6FB2C}" destId="{F8DD873E-B698-4528-A258-CBCC063A6AF3}" srcOrd="3" destOrd="0" presId="urn:microsoft.com/office/officeart/2018/2/layout/IconCircleList"/>
    <dgm:cxn modelId="{AEA6229A-DC92-4351-A01D-27890E236A87}" type="presParOf" srcId="{E9A56363-B425-4760-8579-699D44421C9C}" destId="{2EB15EFC-FA48-4C2A-8E13-C7C589C0EF77}" srcOrd="5" destOrd="0" presId="urn:microsoft.com/office/officeart/2018/2/layout/IconCircleList"/>
    <dgm:cxn modelId="{6FFF22E7-97D6-4486-844D-397B97E22C35}" type="presParOf" srcId="{E9A56363-B425-4760-8579-699D44421C9C}" destId="{F3C7756F-B73F-43B6-8051-EA853B082EBA}" srcOrd="6" destOrd="0" presId="urn:microsoft.com/office/officeart/2018/2/layout/IconCircleList"/>
    <dgm:cxn modelId="{4A85A2C0-E180-4ABD-9351-E1B12D4AE6F3}" type="presParOf" srcId="{F3C7756F-B73F-43B6-8051-EA853B082EBA}" destId="{DEF58F93-E439-4384-B417-5BCF714149BC}" srcOrd="0" destOrd="0" presId="urn:microsoft.com/office/officeart/2018/2/layout/IconCircleList"/>
    <dgm:cxn modelId="{3542C699-5C3D-4B1E-A5B5-4B299666F3CB}" type="presParOf" srcId="{F3C7756F-B73F-43B6-8051-EA853B082EBA}" destId="{5B6ADDFA-4A85-4926-98C7-B92FEB901D53}" srcOrd="1" destOrd="0" presId="urn:microsoft.com/office/officeart/2018/2/layout/IconCircleList"/>
    <dgm:cxn modelId="{B04C66A2-2525-48D8-962A-156FBEF98FA7}" type="presParOf" srcId="{F3C7756F-B73F-43B6-8051-EA853B082EBA}" destId="{F1128155-D4AE-4536-8FA2-D772BAB0110D}" srcOrd="2" destOrd="0" presId="urn:microsoft.com/office/officeart/2018/2/layout/IconCircleList"/>
    <dgm:cxn modelId="{2DF00F05-9A4A-4A7C-9428-5021B2C68632}" type="presParOf" srcId="{F3C7756F-B73F-43B6-8051-EA853B082EBA}" destId="{F8B8F6FC-9B94-4B56-9FAB-A53EAE3ED3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ED5E8-FDEB-44AB-9F26-A04AEEEFC95A}" type="doc">
      <dgm:prSet loTypeId="urn:microsoft.com/office/officeart/2005/8/layout/venn3" loCatId="relationship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IN"/>
        </a:p>
      </dgm:t>
    </dgm:pt>
    <dgm:pt modelId="{5CF8F7EC-6409-4F09-BFFD-5612D7920B67}">
      <dgm:prSet/>
      <dgm:spPr/>
      <dgm:t>
        <a:bodyPr/>
        <a:lstStyle/>
        <a:p>
          <a:r>
            <a:rPr lang="en-US" b="1" i="0"/>
            <a:t>Pizza Experiences</a:t>
          </a:r>
          <a:r>
            <a:rPr lang="en-US" b="0" i="0"/>
            <a:t>: Discussions around pizza, including crust quality and toppings.</a:t>
          </a:r>
          <a:endParaRPr lang="en-IN"/>
        </a:p>
      </dgm:t>
    </dgm:pt>
    <dgm:pt modelId="{4B4D432B-90B0-4DE1-A281-FDF226FE9E2A}" type="parTrans" cxnId="{E3A74AA0-D978-46BB-9514-62E084CFE70E}">
      <dgm:prSet/>
      <dgm:spPr/>
      <dgm:t>
        <a:bodyPr/>
        <a:lstStyle/>
        <a:p>
          <a:endParaRPr lang="en-IN"/>
        </a:p>
      </dgm:t>
    </dgm:pt>
    <dgm:pt modelId="{C0122B44-6519-4DBE-A044-6716B16CA3B6}" type="sibTrans" cxnId="{E3A74AA0-D978-46BB-9514-62E084CFE70E}">
      <dgm:prSet/>
      <dgm:spPr/>
      <dgm:t>
        <a:bodyPr/>
        <a:lstStyle/>
        <a:p>
          <a:endParaRPr lang="en-IN"/>
        </a:p>
      </dgm:t>
    </dgm:pt>
    <dgm:pt modelId="{FD734954-E78A-4E97-BD67-7C3817D404A3}">
      <dgm:prSet/>
      <dgm:spPr/>
      <dgm:t>
        <a:bodyPr/>
        <a:lstStyle/>
        <a:p>
          <a:r>
            <a:rPr lang="en-US" b="1" i="0" dirty="0"/>
            <a:t>Genuine Dining Atmospheres</a:t>
          </a:r>
          <a:r>
            <a:rPr lang="en-US" b="0" i="0" dirty="0"/>
            <a:t>: Emphasis on the authenticity and quality of the dining environment.</a:t>
          </a:r>
          <a:endParaRPr lang="en-IN" dirty="0"/>
        </a:p>
      </dgm:t>
    </dgm:pt>
    <dgm:pt modelId="{CC958FDA-8210-47E1-8062-2B250A362B94}" type="parTrans" cxnId="{3D14CDCA-1D3B-461C-AABB-D9CA78FF9E18}">
      <dgm:prSet/>
      <dgm:spPr/>
      <dgm:t>
        <a:bodyPr/>
        <a:lstStyle/>
        <a:p>
          <a:endParaRPr lang="en-IN"/>
        </a:p>
      </dgm:t>
    </dgm:pt>
    <dgm:pt modelId="{A186B455-C1B9-45BD-80E2-C5034136F075}" type="sibTrans" cxnId="{3D14CDCA-1D3B-461C-AABB-D9CA78FF9E18}">
      <dgm:prSet/>
      <dgm:spPr/>
      <dgm:t>
        <a:bodyPr/>
        <a:lstStyle/>
        <a:p>
          <a:endParaRPr lang="en-IN"/>
        </a:p>
      </dgm:t>
    </dgm:pt>
    <dgm:pt modelId="{34E08788-F961-4EBD-9E8B-5F8E8A3E3CBA}">
      <dgm:prSet/>
      <dgm:spPr/>
      <dgm:t>
        <a:bodyPr/>
        <a:lstStyle/>
        <a:p>
          <a:r>
            <a:rPr lang="en-US" b="1" i="0"/>
            <a:t>Burger Venues</a:t>
          </a:r>
          <a:r>
            <a:rPr lang="en-US" b="0" i="0"/>
            <a:t>: Focus on burger dishes and their accompanying sides.</a:t>
          </a:r>
          <a:endParaRPr lang="en-IN"/>
        </a:p>
      </dgm:t>
    </dgm:pt>
    <dgm:pt modelId="{3F77764F-A4BA-4467-B369-4B7EE3DA501D}" type="parTrans" cxnId="{36F56A76-62E5-4DA1-BFA9-B5696B314FDD}">
      <dgm:prSet/>
      <dgm:spPr/>
      <dgm:t>
        <a:bodyPr/>
        <a:lstStyle/>
        <a:p>
          <a:endParaRPr lang="en-IN"/>
        </a:p>
      </dgm:t>
    </dgm:pt>
    <dgm:pt modelId="{EBA995B6-1283-43DC-90FC-6C128F36F82A}" type="sibTrans" cxnId="{36F56A76-62E5-4DA1-BFA9-B5696B314FDD}">
      <dgm:prSet/>
      <dgm:spPr/>
      <dgm:t>
        <a:bodyPr/>
        <a:lstStyle/>
        <a:p>
          <a:endParaRPr lang="en-IN"/>
        </a:p>
      </dgm:t>
    </dgm:pt>
    <dgm:pt modelId="{7E081030-9A7B-4B63-8433-6237B03522DE}">
      <dgm:prSet/>
      <dgm:spPr/>
      <dgm:t>
        <a:bodyPr/>
        <a:lstStyle/>
        <a:p>
          <a:r>
            <a:rPr lang="en-US" b="1" i="0"/>
            <a:t>Taco Spots</a:t>
          </a:r>
          <a:r>
            <a:rPr lang="en-US" b="0" i="0"/>
            <a:t>: Insights into the enjoyment of street-style tacos.</a:t>
          </a:r>
          <a:endParaRPr lang="en-IN"/>
        </a:p>
      </dgm:t>
    </dgm:pt>
    <dgm:pt modelId="{FCFFD609-CB11-4817-85E1-758DAAAD61CB}" type="parTrans" cxnId="{2B95BFFC-3C36-40C2-92F1-584132095E11}">
      <dgm:prSet/>
      <dgm:spPr/>
      <dgm:t>
        <a:bodyPr/>
        <a:lstStyle/>
        <a:p>
          <a:endParaRPr lang="en-IN"/>
        </a:p>
      </dgm:t>
    </dgm:pt>
    <dgm:pt modelId="{38B1715C-EB2B-4286-A9DD-714EBE7E02C9}" type="sibTrans" cxnId="{2B95BFFC-3C36-40C2-92F1-584132095E11}">
      <dgm:prSet/>
      <dgm:spPr/>
      <dgm:t>
        <a:bodyPr/>
        <a:lstStyle/>
        <a:p>
          <a:endParaRPr lang="en-IN"/>
        </a:p>
      </dgm:t>
    </dgm:pt>
    <dgm:pt modelId="{D8592DFE-EF04-44EE-AF05-BB725BA82DCD}">
      <dgm:prSet/>
      <dgm:spPr/>
      <dgm:t>
        <a:bodyPr/>
        <a:lstStyle/>
        <a:p>
          <a:r>
            <a:rPr lang="en-US" b="1" i="0"/>
            <a:t>Sushi Establishments</a:t>
          </a:r>
          <a:r>
            <a:rPr lang="en-US" b="0" i="0"/>
            <a:t>: Conversations about the variety and quality of sushi dishes.</a:t>
          </a:r>
          <a:endParaRPr lang="en-IN"/>
        </a:p>
      </dgm:t>
    </dgm:pt>
    <dgm:pt modelId="{5CCFE5BD-88FF-433C-B0DE-D84757C16698}" type="parTrans" cxnId="{4988F27B-9296-4359-B8EC-21B306C7DD68}">
      <dgm:prSet/>
      <dgm:spPr/>
      <dgm:t>
        <a:bodyPr/>
        <a:lstStyle/>
        <a:p>
          <a:endParaRPr lang="en-IN"/>
        </a:p>
      </dgm:t>
    </dgm:pt>
    <dgm:pt modelId="{5AF9A3BD-6983-4663-9A84-10B61B85B08D}" type="sibTrans" cxnId="{4988F27B-9296-4359-B8EC-21B306C7DD68}">
      <dgm:prSet/>
      <dgm:spPr/>
      <dgm:t>
        <a:bodyPr/>
        <a:lstStyle/>
        <a:p>
          <a:endParaRPr lang="en-IN"/>
        </a:p>
      </dgm:t>
    </dgm:pt>
    <dgm:pt modelId="{622F7CCC-2F3A-4E7E-81A9-E5E96B3076BD}">
      <dgm:prSet/>
      <dgm:spPr/>
      <dgm:t>
        <a:bodyPr/>
        <a:lstStyle/>
        <a:p>
          <a:r>
            <a:rPr lang="en-US" b="1" i="0"/>
            <a:t>Drinks and Ambiance</a:t>
          </a:r>
          <a:r>
            <a:rPr lang="en-US" b="0" i="0"/>
            <a:t>: Importance of drink options and the overall atmosphere.</a:t>
          </a:r>
          <a:endParaRPr lang="en-IN"/>
        </a:p>
      </dgm:t>
    </dgm:pt>
    <dgm:pt modelId="{CCFDAF53-E2DE-44B3-AE18-1FB32BE6D059}" type="parTrans" cxnId="{66686206-7023-4D55-8CF4-0BA8126CBCFA}">
      <dgm:prSet/>
      <dgm:spPr/>
      <dgm:t>
        <a:bodyPr/>
        <a:lstStyle/>
        <a:p>
          <a:endParaRPr lang="en-IN"/>
        </a:p>
      </dgm:t>
    </dgm:pt>
    <dgm:pt modelId="{4CEFABEE-E3AA-4BFC-AF90-FED6DA54461F}" type="sibTrans" cxnId="{66686206-7023-4D55-8CF4-0BA8126CBCFA}">
      <dgm:prSet/>
      <dgm:spPr/>
      <dgm:t>
        <a:bodyPr/>
        <a:lstStyle/>
        <a:p>
          <a:endParaRPr lang="en-IN"/>
        </a:p>
      </dgm:t>
    </dgm:pt>
    <dgm:pt modelId="{4D072421-CB38-499B-A7A8-91BC440A600D}" type="pres">
      <dgm:prSet presAssocID="{DF6ED5E8-FDEB-44AB-9F26-A04AEEEFC95A}" presName="Name0" presStyleCnt="0">
        <dgm:presLayoutVars>
          <dgm:dir/>
          <dgm:resizeHandles val="exact"/>
        </dgm:presLayoutVars>
      </dgm:prSet>
      <dgm:spPr/>
    </dgm:pt>
    <dgm:pt modelId="{F8DC6B29-D260-48CE-967E-74F9A1D5DE18}" type="pres">
      <dgm:prSet presAssocID="{5CF8F7EC-6409-4F09-BFFD-5612D7920B67}" presName="Name5" presStyleLbl="vennNode1" presStyleIdx="0" presStyleCnt="6">
        <dgm:presLayoutVars>
          <dgm:bulletEnabled val="1"/>
        </dgm:presLayoutVars>
      </dgm:prSet>
      <dgm:spPr/>
    </dgm:pt>
    <dgm:pt modelId="{B775353B-FC3D-4E3C-B869-0082A25CC024}" type="pres">
      <dgm:prSet presAssocID="{C0122B44-6519-4DBE-A044-6716B16CA3B6}" presName="space" presStyleCnt="0"/>
      <dgm:spPr/>
    </dgm:pt>
    <dgm:pt modelId="{4F1B2BCF-A25C-4B31-BA90-805993B28C63}" type="pres">
      <dgm:prSet presAssocID="{FD734954-E78A-4E97-BD67-7C3817D404A3}" presName="Name5" presStyleLbl="vennNode1" presStyleIdx="1" presStyleCnt="6">
        <dgm:presLayoutVars>
          <dgm:bulletEnabled val="1"/>
        </dgm:presLayoutVars>
      </dgm:prSet>
      <dgm:spPr/>
    </dgm:pt>
    <dgm:pt modelId="{DE1E8DBE-2F9D-49DC-9ADA-8703255E2588}" type="pres">
      <dgm:prSet presAssocID="{A186B455-C1B9-45BD-80E2-C5034136F075}" presName="space" presStyleCnt="0"/>
      <dgm:spPr/>
    </dgm:pt>
    <dgm:pt modelId="{A09DEAAE-3FEE-4FA7-8123-593F3342C11E}" type="pres">
      <dgm:prSet presAssocID="{34E08788-F961-4EBD-9E8B-5F8E8A3E3CBA}" presName="Name5" presStyleLbl="vennNode1" presStyleIdx="2" presStyleCnt="6">
        <dgm:presLayoutVars>
          <dgm:bulletEnabled val="1"/>
        </dgm:presLayoutVars>
      </dgm:prSet>
      <dgm:spPr/>
    </dgm:pt>
    <dgm:pt modelId="{E8E82E71-6B63-4429-A4F3-4AF1194AAAFD}" type="pres">
      <dgm:prSet presAssocID="{EBA995B6-1283-43DC-90FC-6C128F36F82A}" presName="space" presStyleCnt="0"/>
      <dgm:spPr/>
    </dgm:pt>
    <dgm:pt modelId="{F5978E00-A7A8-4982-AA35-015504199A6F}" type="pres">
      <dgm:prSet presAssocID="{7E081030-9A7B-4B63-8433-6237B03522DE}" presName="Name5" presStyleLbl="vennNode1" presStyleIdx="3" presStyleCnt="6">
        <dgm:presLayoutVars>
          <dgm:bulletEnabled val="1"/>
        </dgm:presLayoutVars>
      </dgm:prSet>
      <dgm:spPr/>
    </dgm:pt>
    <dgm:pt modelId="{6BDA1628-8CF7-47D6-B85F-1A5BD47470CC}" type="pres">
      <dgm:prSet presAssocID="{38B1715C-EB2B-4286-A9DD-714EBE7E02C9}" presName="space" presStyleCnt="0"/>
      <dgm:spPr/>
    </dgm:pt>
    <dgm:pt modelId="{528176CE-9CE3-4A76-8422-D0A080894423}" type="pres">
      <dgm:prSet presAssocID="{D8592DFE-EF04-44EE-AF05-BB725BA82DCD}" presName="Name5" presStyleLbl="vennNode1" presStyleIdx="4" presStyleCnt="6">
        <dgm:presLayoutVars>
          <dgm:bulletEnabled val="1"/>
        </dgm:presLayoutVars>
      </dgm:prSet>
      <dgm:spPr/>
    </dgm:pt>
    <dgm:pt modelId="{34AAF78D-0952-4DFB-A6AF-69D785EF77F9}" type="pres">
      <dgm:prSet presAssocID="{5AF9A3BD-6983-4663-9A84-10B61B85B08D}" presName="space" presStyleCnt="0"/>
      <dgm:spPr/>
    </dgm:pt>
    <dgm:pt modelId="{3BF6D957-26EC-4F9D-B325-3B5DC308A074}" type="pres">
      <dgm:prSet presAssocID="{622F7CCC-2F3A-4E7E-81A9-E5E96B3076BD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66686206-7023-4D55-8CF4-0BA8126CBCFA}" srcId="{DF6ED5E8-FDEB-44AB-9F26-A04AEEEFC95A}" destId="{622F7CCC-2F3A-4E7E-81A9-E5E96B3076BD}" srcOrd="5" destOrd="0" parTransId="{CCFDAF53-E2DE-44B3-AE18-1FB32BE6D059}" sibTransId="{4CEFABEE-E3AA-4BFC-AF90-FED6DA54461F}"/>
    <dgm:cxn modelId="{11EC7C2B-6627-4C71-AE1B-805516FFE94C}" type="presOf" srcId="{34E08788-F961-4EBD-9E8B-5F8E8A3E3CBA}" destId="{A09DEAAE-3FEE-4FA7-8123-593F3342C11E}" srcOrd="0" destOrd="0" presId="urn:microsoft.com/office/officeart/2005/8/layout/venn3"/>
    <dgm:cxn modelId="{36F56A76-62E5-4DA1-BFA9-B5696B314FDD}" srcId="{DF6ED5E8-FDEB-44AB-9F26-A04AEEEFC95A}" destId="{34E08788-F961-4EBD-9E8B-5F8E8A3E3CBA}" srcOrd="2" destOrd="0" parTransId="{3F77764F-A4BA-4467-B369-4B7EE3DA501D}" sibTransId="{EBA995B6-1283-43DC-90FC-6C128F36F82A}"/>
    <dgm:cxn modelId="{4988F27B-9296-4359-B8EC-21B306C7DD68}" srcId="{DF6ED5E8-FDEB-44AB-9F26-A04AEEEFC95A}" destId="{D8592DFE-EF04-44EE-AF05-BB725BA82DCD}" srcOrd="4" destOrd="0" parTransId="{5CCFE5BD-88FF-433C-B0DE-D84757C16698}" sibTransId="{5AF9A3BD-6983-4663-9A84-10B61B85B08D}"/>
    <dgm:cxn modelId="{DDD48688-A50E-409B-B78D-A866725607BD}" type="presOf" srcId="{DF6ED5E8-FDEB-44AB-9F26-A04AEEEFC95A}" destId="{4D072421-CB38-499B-A7A8-91BC440A600D}" srcOrd="0" destOrd="0" presId="urn:microsoft.com/office/officeart/2005/8/layout/venn3"/>
    <dgm:cxn modelId="{E4A7E796-5948-4001-BDFA-8ED47429253F}" type="presOf" srcId="{FD734954-E78A-4E97-BD67-7C3817D404A3}" destId="{4F1B2BCF-A25C-4B31-BA90-805993B28C63}" srcOrd="0" destOrd="0" presId="urn:microsoft.com/office/officeart/2005/8/layout/venn3"/>
    <dgm:cxn modelId="{D308319B-8F33-4E98-8A20-0741160B7019}" type="presOf" srcId="{D8592DFE-EF04-44EE-AF05-BB725BA82DCD}" destId="{528176CE-9CE3-4A76-8422-D0A080894423}" srcOrd="0" destOrd="0" presId="urn:microsoft.com/office/officeart/2005/8/layout/venn3"/>
    <dgm:cxn modelId="{2E892F9F-75C8-4E72-850B-0EC0F2F013FD}" type="presOf" srcId="{7E081030-9A7B-4B63-8433-6237B03522DE}" destId="{F5978E00-A7A8-4982-AA35-015504199A6F}" srcOrd="0" destOrd="0" presId="urn:microsoft.com/office/officeart/2005/8/layout/venn3"/>
    <dgm:cxn modelId="{E3A74AA0-D978-46BB-9514-62E084CFE70E}" srcId="{DF6ED5E8-FDEB-44AB-9F26-A04AEEEFC95A}" destId="{5CF8F7EC-6409-4F09-BFFD-5612D7920B67}" srcOrd="0" destOrd="0" parTransId="{4B4D432B-90B0-4DE1-A281-FDF226FE9E2A}" sibTransId="{C0122B44-6519-4DBE-A044-6716B16CA3B6}"/>
    <dgm:cxn modelId="{328871A6-4AE6-432F-A10C-AA4201F766CB}" type="presOf" srcId="{622F7CCC-2F3A-4E7E-81A9-E5E96B3076BD}" destId="{3BF6D957-26EC-4F9D-B325-3B5DC308A074}" srcOrd="0" destOrd="0" presId="urn:microsoft.com/office/officeart/2005/8/layout/venn3"/>
    <dgm:cxn modelId="{3D14CDCA-1D3B-461C-AABB-D9CA78FF9E18}" srcId="{DF6ED5E8-FDEB-44AB-9F26-A04AEEEFC95A}" destId="{FD734954-E78A-4E97-BD67-7C3817D404A3}" srcOrd="1" destOrd="0" parTransId="{CC958FDA-8210-47E1-8062-2B250A362B94}" sibTransId="{A186B455-C1B9-45BD-80E2-C5034136F075}"/>
    <dgm:cxn modelId="{61C88AE0-9EB9-45D8-8954-6B22E6B428C8}" type="presOf" srcId="{5CF8F7EC-6409-4F09-BFFD-5612D7920B67}" destId="{F8DC6B29-D260-48CE-967E-74F9A1D5DE18}" srcOrd="0" destOrd="0" presId="urn:microsoft.com/office/officeart/2005/8/layout/venn3"/>
    <dgm:cxn modelId="{2B95BFFC-3C36-40C2-92F1-584132095E11}" srcId="{DF6ED5E8-FDEB-44AB-9F26-A04AEEEFC95A}" destId="{7E081030-9A7B-4B63-8433-6237B03522DE}" srcOrd="3" destOrd="0" parTransId="{FCFFD609-CB11-4817-85E1-758DAAAD61CB}" sibTransId="{38B1715C-EB2B-4286-A9DD-714EBE7E02C9}"/>
    <dgm:cxn modelId="{428149EC-7539-4669-98A2-14BEB3ED9829}" type="presParOf" srcId="{4D072421-CB38-499B-A7A8-91BC440A600D}" destId="{F8DC6B29-D260-48CE-967E-74F9A1D5DE18}" srcOrd="0" destOrd="0" presId="urn:microsoft.com/office/officeart/2005/8/layout/venn3"/>
    <dgm:cxn modelId="{E21EB3B3-07E1-4BDB-8950-C43690CD383F}" type="presParOf" srcId="{4D072421-CB38-499B-A7A8-91BC440A600D}" destId="{B775353B-FC3D-4E3C-B869-0082A25CC024}" srcOrd="1" destOrd="0" presId="urn:microsoft.com/office/officeart/2005/8/layout/venn3"/>
    <dgm:cxn modelId="{F1587D55-ADC8-4265-8793-4574A3D58F85}" type="presParOf" srcId="{4D072421-CB38-499B-A7A8-91BC440A600D}" destId="{4F1B2BCF-A25C-4B31-BA90-805993B28C63}" srcOrd="2" destOrd="0" presId="urn:microsoft.com/office/officeart/2005/8/layout/venn3"/>
    <dgm:cxn modelId="{15CEE824-F7C0-412B-8CA4-FDCA26B03B89}" type="presParOf" srcId="{4D072421-CB38-499B-A7A8-91BC440A600D}" destId="{DE1E8DBE-2F9D-49DC-9ADA-8703255E2588}" srcOrd="3" destOrd="0" presId="urn:microsoft.com/office/officeart/2005/8/layout/venn3"/>
    <dgm:cxn modelId="{AD506F20-5D81-4E19-B674-9E555EFE7600}" type="presParOf" srcId="{4D072421-CB38-499B-A7A8-91BC440A600D}" destId="{A09DEAAE-3FEE-4FA7-8123-593F3342C11E}" srcOrd="4" destOrd="0" presId="urn:microsoft.com/office/officeart/2005/8/layout/venn3"/>
    <dgm:cxn modelId="{BC3252AB-70B0-4DE8-80FB-FC84C5012985}" type="presParOf" srcId="{4D072421-CB38-499B-A7A8-91BC440A600D}" destId="{E8E82E71-6B63-4429-A4F3-4AF1194AAAFD}" srcOrd="5" destOrd="0" presId="urn:microsoft.com/office/officeart/2005/8/layout/venn3"/>
    <dgm:cxn modelId="{DE12EFAB-744E-42F3-8361-335002293D86}" type="presParOf" srcId="{4D072421-CB38-499B-A7A8-91BC440A600D}" destId="{F5978E00-A7A8-4982-AA35-015504199A6F}" srcOrd="6" destOrd="0" presId="urn:microsoft.com/office/officeart/2005/8/layout/venn3"/>
    <dgm:cxn modelId="{DD75AD57-427F-4E9A-B845-A6A62915EB02}" type="presParOf" srcId="{4D072421-CB38-499B-A7A8-91BC440A600D}" destId="{6BDA1628-8CF7-47D6-B85F-1A5BD47470CC}" srcOrd="7" destOrd="0" presId="urn:microsoft.com/office/officeart/2005/8/layout/venn3"/>
    <dgm:cxn modelId="{D1507B6F-0587-40FD-AF7A-9CDCC28A10CB}" type="presParOf" srcId="{4D072421-CB38-499B-A7A8-91BC440A600D}" destId="{528176CE-9CE3-4A76-8422-D0A080894423}" srcOrd="8" destOrd="0" presId="urn:microsoft.com/office/officeart/2005/8/layout/venn3"/>
    <dgm:cxn modelId="{22B15C14-9855-4AD5-99A3-31107E2D2300}" type="presParOf" srcId="{4D072421-CB38-499B-A7A8-91BC440A600D}" destId="{34AAF78D-0952-4DFB-A6AF-69D785EF77F9}" srcOrd="9" destOrd="0" presId="urn:microsoft.com/office/officeart/2005/8/layout/venn3"/>
    <dgm:cxn modelId="{41DE412E-101E-45A3-82D5-66B8E61927C5}" type="presParOf" srcId="{4D072421-CB38-499B-A7A8-91BC440A600D}" destId="{3BF6D957-26EC-4F9D-B325-3B5DC308A074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49885-53E7-4998-9026-34D06ECA81EF}">
      <dsp:nvSpPr>
        <dsp:cNvPr id="0" name=""/>
        <dsp:cNvSpPr/>
      </dsp:nvSpPr>
      <dsp:spPr>
        <a:xfrm>
          <a:off x="161069" y="367224"/>
          <a:ext cx="1309455" cy="130945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FF602-E8F9-4318-9230-80FB3E590B54}">
      <dsp:nvSpPr>
        <dsp:cNvPr id="0" name=""/>
        <dsp:cNvSpPr/>
      </dsp:nvSpPr>
      <dsp:spPr>
        <a:xfrm>
          <a:off x="436054" y="642209"/>
          <a:ext cx="759483" cy="759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F7714-C469-4650-9630-C70E59C9EFB2}">
      <dsp:nvSpPr>
        <dsp:cNvPr id="0" name=""/>
        <dsp:cNvSpPr/>
      </dsp:nvSpPr>
      <dsp:spPr>
        <a:xfrm>
          <a:off x="1751121" y="367224"/>
          <a:ext cx="3086572" cy="130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1.</a:t>
          </a:r>
          <a:r>
            <a:rPr lang="en-IN" sz="1400" b="1" i="0" kern="1200"/>
            <a:t> Data Preparation : Text Normalization Tecnhiques</a:t>
          </a:r>
          <a:endParaRPr lang="en-IN" sz="1400" kern="1200"/>
        </a:p>
      </dsp:txBody>
      <dsp:txXfrm>
        <a:off x="1751121" y="367224"/>
        <a:ext cx="3086572" cy="1309455"/>
      </dsp:txXfrm>
    </dsp:sp>
    <dsp:sp modelId="{4A609F04-D924-463A-BEC2-22AB6287F3D5}">
      <dsp:nvSpPr>
        <dsp:cNvPr id="0" name=""/>
        <dsp:cNvSpPr/>
      </dsp:nvSpPr>
      <dsp:spPr>
        <a:xfrm>
          <a:off x="5375505" y="367224"/>
          <a:ext cx="1309455" cy="130945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E9974-F355-4B15-A37F-85F2CE1DB7DE}">
      <dsp:nvSpPr>
        <dsp:cNvPr id="0" name=""/>
        <dsp:cNvSpPr/>
      </dsp:nvSpPr>
      <dsp:spPr>
        <a:xfrm>
          <a:off x="5650491" y="642209"/>
          <a:ext cx="759483" cy="759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002A8-C965-46A5-A2FF-A7FCAF33F607}">
      <dsp:nvSpPr>
        <dsp:cNvPr id="0" name=""/>
        <dsp:cNvSpPr/>
      </dsp:nvSpPr>
      <dsp:spPr>
        <a:xfrm>
          <a:off x="6965558" y="367224"/>
          <a:ext cx="3086572" cy="130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2. Dimensionality Reduction : </a:t>
          </a:r>
          <a:r>
            <a:rPr lang="en-US" sz="1400" b="0" i="0" kern="1200"/>
            <a:t>UMAP (Uniform Manifold Approximation and Projection) was used for dimensionality reduction</a:t>
          </a:r>
          <a:endParaRPr lang="en-IN" sz="1400" kern="1200"/>
        </a:p>
      </dsp:txBody>
      <dsp:txXfrm>
        <a:off x="6965558" y="367224"/>
        <a:ext cx="3086572" cy="1309455"/>
      </dsp:txXfrm>
    </dsp:sp>
    <dsp:sp modelId="{8515C4F6-64BD-48AD-B0C9-26378BF4321E}">
      <dsp:nvSpPr>
        <dsp:cNvPr id="0" name=""/>
        <dsp:cNvSpPr/>
      </dsp:nvSpPr>
      <dsp:spPr>
        <a:xfrm>
          <a:off x="161069" y="2363511"/>
          <a:ext cx="1309455" cy="130945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E9F8C-E41D-47BD-B7D8-0E77FD7B4A56}">
      <dsp:nvSpPr>
        <dsp:cNvPr id="0" name=""/>
        <dsp:cNvSpPr/>
      </dsp:nvSpPr>
      <dsp:spPr>
        <a:xfrm>
          <a:off x="436054" y="2638497"/>
          <a:ext cx="759483" cy="759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D873E-B698-4528-A258-CBCC063A6AF3}">
      <dsp:nvSpPr>
        <dsp:cNvPr id="0" name=""/>
        <dsp:cNvSpPr/>
      </dsp:nvSpPr>
      <dsp:spPr>
        <a:xfrm>
          <a:off x="1751121" y="2363511"/>
          <a:ext cx="3086572" cy="130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3. </a:t>
          </a:r>
          <a:r>
            <a:rPr lang="en-IN" sz="1400" b="1" i="0" kern="1200"/>
            <a:t>BERTopic Model Application</a:t>
          </a:r>
          <a:r>
            <a:rPr lang="en-IN" sz="1400" b="0" i="0" kern="1200"/>
            <a:t>:leverages BERT (Bidirectional Encoder Representations from Transformers) embeddings</a:t>
          </a:r>
          <a:endParaRPr lang="en-IN" sz="1400" kern="1200"/>
        </a:p>
      </dsp:txBody>
      <dsp:txXfrm>
        <a:off x="1751121" y="2363511"/>
        <a:ext cx="3086572" cy="1309455"/>
      </dsp:txXfrm>
    </dsp:sp>
    <dsp:sp modelId="{DEF58F93-E439-4384-B417-5BCF714149BC}">
      <dsp:nvSpPr>
        <dsp:cNvPr id="0" name=""/>
        <dsp:cNvSpPr/>
      </dsp:nvSpPr>
      <dsp:spPr>
        <a:xfrm>
          <a:off x="5375505" y="2363511"/>
          <a:ext cx="1309455" cy="130945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ADDFA-4A85-4926-98C7-B92FEB901D53}">
      <dsp:nvSpPr>
        <dsp:cNvPr id="0" name=""/>
        <dsp:cNvSpPr/>
      </dsp:nvSpPr>
      <dsp:spPr>
        <a:xfrm>
          <a:off x="5650491" y="2638497"/>
          <a:ext cx="759483" cy="7594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8F6FC-9B94-4B56-9FAB-A53EAE3ED3B2}">
      <dsp:nvSpPr>
        <dsp:cNvPr id="0" name=""/>
        <dsp:cNvSpPr/>
      </dsp:nvSpPr>
      <dsp:spPr>
        <a:xfrm>
          <a:off x="6965558" y="2363511"/>
          <a:ext cx="3086572" cy="130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4. </a:t>
          </a:r>
          <a:r>
            <a:rPr lang="en-IN" sz="1400" b="1" i="0" kern="1200"/>
            <a:t>Visualization and Interpretation</a:t>
          </a:r>
          <a:r>
            <a:rPr lang="en-IN" sz="1400" b="0" i="0" kern="1200"/>
            <a:t>:</a:t>
          </a:r>
          <a:r>
            <a:rPr lang="en-US" sz="1400" b="0" i="0" kern="1200"/>
            <a:t>Key terms associated with each topic were examined to understand the thematic content of reviews related to different dining experiences</a:t>
          </a:r>
          <a:endParaRPr lang="en-IN" sz="1400" kern="1200"/>
        </a:p>
      </dsp:txBody>
      <dsp:txXfrm>
        <a:off x="6965558" y="2363511"/>
        <a:ext cx="3086572" cy="1309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C6B29-D260-48CE-967E-74F9A1D5DE18}">
      <dsp:nvSpPr>
        <dsp:cNvPr id="0" name=""/>
        <dsp:cNvSpPr/>
      </dsp:nvSpPr>
      <dsp:spPr>
        <a:xfrm>
          <a:off x="1246" y="999024"/>
          <a:ext cx="2042141" cy="204214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386" tIns="15240" rIns="11238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Pizza Experiences</a:t>
          </a:r>
          <a:r>
            <a:rPr lang="en-US" sz="1200" b="0" i="0" kern="1200"/>
            <a:t>: Discussions around pizza, including crust quality and toppings.</a:t>
          </a:r>
          <a:endParaRPr lang="en-IN" sz="1200" kern="1200"/>
        </a:p>
      </dsp:txBody>
      <dsp:txXfrm>
        <a:off x="300311" y="1298089"/>
        <a:ext cx="1444011" cy="1444011"/>
      </dsp:txXfrm>
    </dsp:sp>
    <dsp:sp modelId="{4F1B2BCF-A25C-4B31-BA90-805993B28C63}">
      <dsp:nvSpPr>
        <dsp:cNvPr id="0" name=""/>
        <dsp:cNvSpPr/>
      </dsp:nvSpPr>
      <dsp:spPr>
        <a:xfrm>
          <a:off x="1634959" y="999024"/>
          <a:ext cx="2042141" cy="204214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386" tIns="15240" rIns="11238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Genuine Dining Atmospheres</a:t>
          </a:r>
          <a:r>
            <a:rPr lang="en-US" sz="1200" b="0" i="0" kern="1200" dirty="0"/>
            <a:t>: Emphasis on the authenticity and quality of the dining environment.</a:t>
          </a:r>
          <a:endParaRPr lang="en-IN" sz="1200" kern="1200" dirty="0"/>
        </a:p>
      </dsp:txBody>
      <dsp:txXfrm>
        <a:off x="1934024" y="1298089"/>
        <a:ext cx="1444011" cy="1444011"/>
      </dsp:txXfrm>
    </dsp:sp>
    <dsp:sp modelId="{A09DEAAE-3FEE-4FA7-8123-593F3342C11E}">
      <dsp:nvSpPr>
        <dsp:cNvPr id="0" name=""/>
        <dsp:cNvSpPr/>
      </dsp:nvSpPr>
      <dsp:spPr>
        <a:xfrm>
          <a:off x="3268672" y="999024"/>
          <a:ext cx="2042141" cy="204214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386" tIns="15240" rIns="11238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Burger Venues</a:t>
          </a:r>
          <a:r>
            <a:rPr lang="en-US" sz="1200" b="0" i="0" kern="1200"/>
            <a:t>: Focus on burger dishes and their accompanying sides.</a:t>
          </a:r>
          <a:endParaRPr lang="en-IN" sz="1200" kern="1200"/>
        </a:p>
      </dsp:txBody>
      <dsp:txXfrm>
        <a:off x="3567737" y="1298089"/>
        <a:ext cx="1444011" cy="1444011"/>
      </dsp:txXfrm>
    </dsp:sp>
    <dsp:sp modelId="{F5978E00-A7A8-4982-AA35-015504199A6F}">
      <dsp:nvSpPr>
        <dsp:cNvPr id="0" name=""/>
        <dsp:cNvSpPr/>
      </dsp:nvSpPr>
      <dsp:spPr>
        <a:xfrm>
          <a:off x="4902385" y="999024"/>
          <a:ext cx="2042141" cy="204214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386" tIns="15240" rIns="11238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Taco Spots</a:t>
          </a:r>
          <a:r>
            <a:rPr lang="en-US" sz="1200" b="0" i="0" kern="1200"/>
            <a:t>: Insights into the enjoyment of street-style tacos.</a:t>
          </a:r>
          <a:endParaRPr lang="en-IN" sz="1200" kern="1200"/>
        </a:p>
      </dsp:txBody>
      <dsp:txXfrm>
        <a:off x="5201450" y="1298089"/>
        <a:ext cx="1444011" cy="1444011"/>
      </dsp:txXfrm>
    </dsp:sp>
    <dsp:sp modelId="{528176CE-9CE3-4A76-8422-D0A080894423}">
      <dsp:nvSpPr>
        <dsp:cNvPr id="0" name=""/>
        <dsp:cNvSpPr/>
      </dsp:nvSpPr>
      <dsp:spPr>
        <a:xfrm>
          <a:off x="6536098" y="999024"/>
          <a:ext cx="2042141" cy="204214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386" tIns="15240" rIns="11238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Sushi Establishments</a:t>
          </a:r>
          <a:r>
            <a:rPr lang="en-US" sz="1200" b="0" i="0" kern="1200"/>
            <a:t>: Conversations about the variety and quality of sushi dishes.</a:t>
          </a:r>
          <a:endParaRPr lang="en-IN" sz="1200" kern="1200"/>
        </a:p>
      </dsp:txBody>
      <dsp:txXfrm>
        <a:off x="6835163" y="1298089"/>
        <a:ext cx="1444011" cy="1444011"/>
      </dsp:txXfrm>
    </dsp:sp>
    <dsp:sp modelId="{3BF6D957-26EC-4F9D-B325-3B5DC308A074}">
      <dsp:nvSpPr>
        <dsp:cNvPr id="0" name=""/>
        <dsp:cNvSpPr/>
      </dsp:nvSpPr>
      <dsp:spPr>
        <a:xfrm>
          <a:off x="8169811" y="999024"/>
          <a:ext cx="2042141" cy="204214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386" tIns="15240" rIns="11238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Drinks and Ambiance</a:t>
          </a:r>
          <a:r>
            <a:rPr lang="en-US" sz="1200" b="0" i="0" kern="1200"/>
            <a:t>: Importance of drink options and the overall atmosphere.</a:t>
          </a:r>
          <a:endParaRPr lang="en-IN" sz="1200" kern="1200"/>
        </a:p>
      </dsp:txBody>
      <dsp:txXfrm>
        <a:off x="8468876" y="1298089"/>
        <a:ext cx="1444011" cy="1444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30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86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7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7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63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5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03F16-D0DF-BE04-95DD-43C3372AD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IN" b="1" dirty="0"/>
              <a:t>TOPIC MODELING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4D60F-0545-A5D8-9B08-D8D6EAAAE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IN"/>
              <a:t>USING BERT MODEL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F7561A-75BD-688F-97C6-FEB94213E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03" b="22610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27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41157-9CA3-3C6C-133F-6FE74227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IN" b="1" dirty="0"/>
              <a:t>PROBLEM STATEMENT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EB410C30-FCEE-963E-C90A-1BDF49A41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56" r="3335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A285-6896-2829-A2E4-A6D840D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The primary goal is to identify and interpret the main topics within these reviews, which could provide insights into customers' perceptions and experiences. </a:t>
            </a:r>
            <a:br>
              <a:rPr lang="en-US" b="0" i="0" dirty="0">
                <a:effectLst/>
                <a:latin typeface="Söhne"/>
              </a:rPr>
            </a:br>
            <a:r>
              <a:rPr lang="en-US" b="0" i="0" dirty="0">
                <a:effectLst/>
                <a:latin typeface="Söhne"/>
              </a:rPr>
              <a:t>This analysis seeks to uncover patterns in reviews that relate to different aspects of dining out, such as food quality, service, and ambiance.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29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9777-5E6B-E13A-493B-498AE71F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APPROACH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D85DA1-2EDC-3184-D86A-75AC616F5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7851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3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C069-12D4-3C1C-8D7F-1C62B5BD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DFB9E1-4461-06E1-1128-93891C27E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115543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96746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35371F"/>
      </a:dk2>
      <a:lt2>
        <a:srgbClr val="E2E7E8"/>
      </a:lt2>
      <a:accent1>
        <a:srgbClr val="C1998C"/>
      </a:accent1>
      <a:accent2>
        <a:srgbClr val="B5A17B"/>
      </a:accent2>
      <a:accent3>
        <a:srgbClr val="A3A67E"/>
      </a:accent3>
      <a:accent4>
        <a:srgbClr val="8FAA74"/>
      </a:accent4>
      <a:accent5>
        <a:srgbClr val="85AB82"/>
      </a:accent5>
      <a:accent6>
        <a:srgbClr val="77AF89"/>
      </a:accent6>
      <a:hlink>
        <a:srgbClr val="5D8A9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Goudy Old Style</vt:lpstr>
      <vt:lpstr>Söhne</vt:lpstr>
      <vt:lpstr>Wingdings</vt:lpstr>
      <vt:lpstr>FrostyVTI</vt:lpstr>
      <vt:lpstr>TOPIC MODELING </vt:lpstr>
      <vt:lpstr>PROBLEM STATEMENT</vt:lpstr>
      <vt:lpstr>APPROACH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</dc:title>
  <dc:creator>Pratima S</dc:creator>
  <cp:lastModifiedBy>Pratima S</cp:lastModifiedBy>
  <cp:revision>1</cp:revision>
  <dcterms:created xsi:type="dcterms:W3CDTF">2024-03-19T06:53:23Z</dcterms:created>
  <dcterms:modified xsi:type="dcterms:W3CDTF">2024-03-19T07:18:09Z</dcterms:modified>
</cp:coreProperties>
</file>