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660"/>
  </p:normalViewPr>
  <p:slideViewPr>
    <p:cSldViewPr snapToGrid="0">
      <p:cViewPr>
        <p:scale>
          <a:sx n="70" d="100"/>
          <a:sy n="70" d="100"/>
        </p:scale>
        <p:origin x="116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FE60-DCD9-0D75-20D3-8FACFA234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864FF-2F78-7DEF-5201-FF02829F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78A6-BD96-6158-FB36-EA76BBDB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000-94C5-4B72-B3AB-BDE7E335069E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209B-2149-AD3D-AA0B-54BBA92F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07121-C279-052D-A9A1-EEBF2D83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0DE-892B-44B5-B4FE-98065FF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5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83FC-992F-04FF-7070-5D6AB8DF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58A34-B604-F753-8B4C-606F84459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284A5-FC09-D989-F7B2-052217DC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000-94C5-4B72-B3AB-BDE7E335069E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8CA9-D546-0557-6212-E80892C5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4A6B4-E8FD-B283-64B8-529C3F6F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0DE-892B-44B5-B4FE-98065FF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8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B7BDA-BC3F-6BD8-39E7-80F1549EB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157AC-7801-F0A5-FBD7-091193851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2A8C6-1F79-CE80-92C9-F4378BC5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000-94C5-4B72-B3AB-BDE7E335069E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4FA36-1A76-8496-031E-950D15FC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1597-49EE-20CB-74FA-B115F973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0DE-892B-44B5-B4FE-98065FF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99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0D79-A8FA-8E25-AA72-127E676B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DC41-691C-DA90-AB4E-8F3032C20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845F0-3681-745B-127E-2E6AD8BA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000-94C5-4B72-B3AB-BDE7E335069E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C919-FE37-EEE5-EF44-B5FBFF43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8E20B-224A-BFC8-842A-81BAB51D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0DE-892B-44B5-B4FE-98065FF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3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8A4E-1234-037C-02F4-5E58B7CB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A9D41-7754-EA82-BA6E-9BD7C5E17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F9C1E-5A2C-FC72-B87E-7625145D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000-94C5-4B72-B3AB-BDE7E335069E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1F410-3371-9D91-D2DA-77315EF4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558D-957E-AF46-EC85-8AAA4096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0DE-892B-44B5-B4FE-98065FF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89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9B89-DC2D-03EA-E751-75F5F107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6AFB3-A8BD-64C2-8DEB-2A65710DE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09323-8A3A-BDD4-FDEE-DEAD93D2B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607D7-DBEF-E2A2-7662-B1E750DF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000-94C5-4B72-B3AB-BDE7E335069E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8E429-D43B-BC6D-8967-E088E96C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58573-4D48-01DC-C980-2ADA1B18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0DE-892B-44B5-B4FE-98065FF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89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EEB5-C3B4-B2D7-EA20-A52A2950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2C101-06D2-7620-CB27-55DD4D13D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4DB66-C064-2A12-287B-5D3F7D68C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44A58-F641-5189-85CD-07A377CF3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9A686-E95C-0D7D-6A78-241C9E9CB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8E7FD-909A-2402-16B9-83725A65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000-94C5-4B72-B3AB-BDE7E335069E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075E0-D208-D65B-ECA0-FE5FAEBD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67F3D-EDF9-FDBB-97CC-CE42AF44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0DE-892B-44B5-B4FE-98065FF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91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411F-3440-26B3-79A8-A8700D2E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CF191-EB37-1CAD-C8D1-EAADCBA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000-94C5-4B72-B3AB-BDE7E335069E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3D8C3-5C4C-F208-F6CE-252D96F0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12E19-C239-BDC3-3AE7-D63FD0A8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0DE-892B-44B5-B4FE-98065FF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A0693-9C57-1C13-96E3-FD83BBD9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000-94C5-4B72-B3AB-BDE7E335069E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82AF15-A3F8-F27C-F2A2-5C2E03E18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6D056-E40F-3B13-14AE-2B375A4D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0DE-892B-44B5-B4FE-98065FF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58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9C74-11E6-1733-9B6D-8DE07850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CBA7C-26FB-2F2A-281D-DE00882D3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DBFE3-A933-FCF1-A3F4-DF89F783A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9F121-249F-B446-E080-512A1715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000-94C5-4B72-B3AB-BDE7E335069E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777F0-8DC8-17E8-1162-50EDB0CC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EBECA-978D-D9FA-BAFC-36686773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0DE-892B-44B5-B4FE-98065FF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75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C4D3-B8FE-A4D6-A909-E2FC979B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28650-0645-3FE3-DB57-3D289458E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8914-4870-2290-5FD2-F79ED7A8E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2E99B-2571-6AA6-F607-44026BE6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0000-94C5-4B72-B3AB-BDE7E335069E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67851-9E00-D5A2-C374-50EF99AF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78987-0ED6-F465-879C-28776A53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0DE-892B-44B5-B4FE-98065FF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0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A8EA9-2691-21EF-6FE2-6E4577E8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2F6D5-774C-42D4-6F88-A70D0BD47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B5FB0-E5A1-9977-CDFF-98C857D2E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00000-94C5-4B72-B3AB-BDE7E335069E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9370-0E3F-255E-2DA4-4CC5DAE3F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D85A-D200-329C-A6A0-9459C41D7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CB0DE-892B-44B5-B4FE-98065FFC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45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iringPianist/mission-cor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iringPianist/mission-core/tree/main/module-0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iringPianist/mission-core/tree/main/module-1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iringPianist/mission-core/tree/main/module-2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33E4F-8375-CE46-5AC4-9446CED63E67}"/>
              </a:ext>
            </a:extLst>
          </p:cNvPr>
          <p:cNvSpPr txBox="1"/>
          <p:nvPr/>
        </p:nvSpPr>
        <p:spPr>
          <a:xfrm>
            <a:off x="1640111" y="1413847"/>
            <a:ext cx="8911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accent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GEN-AI</a:t>
            </a:r>
          </a:p>
          <a:p>
            <a:pPr algn="ctr"/>
            <a:r>
              <a:rPr lang="en-IN" sz="7200" b="1" dirty="0">
                <a:solidFill>
                  <a:schemeClr val="accent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SESSION ROADMAP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767533-96C3-4A87-9F48-A4F12D05D3F9}"/>
              </a:ext>
            </a:extLst>
          </p:cNvPr>
          <p:cNvSpPr/>
          <p:nvPr/>
        </p:nvSpPr>
        <p:spPr>
          <a:xfrm>
            <a:off x="5762170" y="4776641"/>
            <a:ext cx="667657" cy="6675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7D5763-C407-D007-5F55-2DF5CCC8A1A0}"/>
              </a:ext>
            </a:extLst>
          </p:cNvPr>
          <p:cNvSpPr txBox="1"/>
          <p:nvPr/>
        </p:nvSpPr>
        <p:spPr>
          <a:xfrm>
            <a:off x="2685138" y="3775637"/>
            <a:ext cx="68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Topics To Cover: </a:t>
            </a:r>
            <a:r>
              <a:rPr lang="en-IN" sz="2000" b="1" dirty="0">
                <a:solidFill>
                  <a:schemeClr val="bg1"/>
                </a:solidFill>
              </a:rPr>
              <a:t>Accessing LLMs, RAG and Image Generation.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  <a:hlinkClick r:id="rId2"/>
              </a:rPr>
              <a:t>GitHub Repo</a:t>
            </a:r>
            <a:endParaRPr lang="en-IN" sz="20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61788F-3381-ABFC-B669-598B3E0175DC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6095999" y="5444153"/>
            <a:ext cx="1" cy="1522704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344078-5BB1-0144-1517-6BEA81BB0878}"/>
              </a:ext>
            </a:extLst>
          </p:cNvPr>
          <p:cNvSpPr txBox="1"/>
          <p:nvPr/>
        </p:nvSpPr>
        <p:spPr>
          <a:xfrm>
            <a:off x="513442" y="653126"/>
            <a:ext cx="111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Unnath Chittimalla | </a:t>
            </a:r>
            <a:r>
              <a:rPr lang="en-IN" sz="2800" b="1" dirty="0" err="1">
                <a:solidFill>
                  <a:schemeClr val="bg1"/>
                </a:solidFill>
              </a:rPr>
              <a:t>Prakrititz</a:t>
            </a:r>
            <a:r>
              <a:rPr lang="en-IN" sz="2800" b="1" dirty="0">
                <a:solidFill>
                  <a:schemeClr val="bg1"/>
                </a:solidFill>
              </a:rPr>
              <a:t> Borah | </a:t>
            </a:r>
            <a:r>
              <a:rPr lang="en-IN" sz="2800" b="1" dirty="0" err="1">
                <a:solidFill>
                  <a:schemeClr val="bg1"/>
                </a:solidFill>
              </a:rPr>
              <a:t>Garv</a:t>
            </a:r>
            <a:r>
              <a:rPr lang="en-IN" sz="2800" b="1" dirty="0">
                <a:solidFill>
                  <a:schemeClr val="bg1"/>
                </a:solidFill>
              </a:rPr>
              <a:t> Rajput | Aryan Bansal</a:t>
            </a:r>
          </a:p>
        </p:txBody>
      </p:sp>
    </p:spTree>
    <p:extLst>
      <p:ext uri="{BB962C8B-B14F-4D97-AF65-F5344CB8AC3E}">
        <p14:creationId xmlns:p14="http://schemas.microsoft.com/office/powerpoint/2010/main" val="138769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6CB11C-87DA-EA9C-DF89-35564FE94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715A062-4B03-E7B3-5CEE-87F8839DB4DF}"/>
              </a:ext>
            </a:extLst>
          </p:cNvPr>
          <p:cNvSpPr/>
          <p:nvPr/>
        </p:nvSpPr>
        <p:spPr>
          <a:xfrm>
            <a:off x="5769423" y="1705912"/>
            <a:ext cx="667657" cy="6675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1AF889-B363-C2A6-B4A9-F5641BA90A5A}"/>
              </a:ext>
            </a:extLst>
          </p:cNvPr>
          <p:cNvCxnSpPr>
            <a:cxnSpLocks/>
          </p:cNvCxnSpPr>
          <p:nvPr/>
        </p:nvCxnSpPr>
        <p:spPr>
          <a:xfrm flipH="1">
            <a:off x="6103252" y="-250388"/>
            <a:ext cx="4" cy="195630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60A33F-44FC-3A2D-1722-77544457CAF9}"/>
              </a:ext>
            </a:extLst>
          </p:cNvPr>
          <p:cNvSpPr txBox="1"/>
          <p:nvPr/>
        </p:nvSpPr>
        <p:spPr>
          <a:xfrm>
            <a:off x="1669139" y="2582804"/>
            <a:ext cx="8911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accent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Accessing LLMs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9F261-C584-2961-CB2F-2D7DA0D48DCC}"/>
              </a:ext>
            </a:extLst>
          </p:cNvPr>
          <p:cNvSpPr txBox="1"/>
          <p:nvPr/>
        </p:nvSpPr>
        <p:spPr>
          <a:xfrm>
            <a:off x="760179" y="4329724"/>
            <a:ext cx="107296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Generating text via APIs/</a:t>
            </a:r>
            <a:r>
              <a:rPr lang="en-IN" sz="2800" b="1" dirty="0" err="1">
                <a:solidFill>
                  <a:schemeClr val="bg1"/>
                </a:solidFill>
              </a:rPr>
              <a:t>Ollama</a:t>
            </a:r>
            <a:r>
              <a:rPr lang="en-IN" sz="2800" b="1" dirty="0">
                <a:solidFill>
                  <a:schemeClr val="bg1"/>
                </a:solidFill>
              </a:rPr>
              <a:t>/Structured Output/Tool Calling</a:t>
            </a:r>
          </a:p>
          <a:p>
            <a:pPr algn="ctr"/>
            <a:endParaRPr lang="en-IN" sz="2800" b="1" dirty="0">
              <a:solidFill>
                <a:schemeClr val="bg1"/>
              </a:solidFill>
            </a:endParaRPr>
          </a:p>
          <a:p>
            <a:pPr algn="ctr"/>
            <a:r>
              <a:rPr lang="en-IN" sz="2800" b="1" dirty="0">
                <a:solidFill>
                  <a:schemeClr val="bg1"/>
                </a:solidFill>
                <a:hlinkClick r:id="rId2"/>
              </a:rPr>
              <a:t>Tutorial – Module 0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3F44B2-721A-EA90-8D6B-28777592B7DF}"/>
              </a:ext>
            </a:extLst>
          </p:cNvPr>
          <p:cNvSpPr/>
          <p:nvPr/>
        </p:nvSpPr>
        <p:spPr>
          <a:xfrm>
            <a:off x="10189030" y="2878250"/>
            <a:ext cx="667657" cy="6675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A07D2E-19C7-5E65-EA66-E0AECC69FA9F}"/>
              </a:ext>
            </a:extLst>
          </p:cNvPr>
          <p:cNvCxnSpPr>
            <a:cxnSpLocks/>
          </p:cNvCxnSpPr>
          <p:nvPr/>
        </p:nvCxnSpPr>
        <p:spPr>
          <a:xfrm>
            <a:off x="11589658" y="2423878"/>
            <a:ext cx="1" cy="1489172"/>
          </a:xfrm>
          <a:prstGeom prst="line">
            <a:avLst/>
          </a:prstGeom>
          <a:ln w="63500">
            <a:solidFill>
              <a:schemeClr val="bg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29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2933B9-8995-CB5E-C463-53DBDF660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4736B7-CE79-9FCB-51A0-C91A66C9DBEC}"/>
              </a:ext>
            </a:extLst>
          </p:cNvPr>
          <p:cNvSpPr txBox="1"/>
          <p:nvPr/>
        </p:nvSpPr>
        <p:spPr>
          <a:xfrm>
            <a:off x="1669139" y="2582804"/>
            <a:ext cx="89117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chemeClr val="accent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Image Generation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25B07-314C-3275-A680-52A836A1ED82}"/>
              </a:ext>
            </a:extLst>
          </p:cNvPr>
          <p:cNvSpPr txBox="1"/>
          <p:nvPr/>
        </p:nvSpPr>
        <p:spPr>
          <a:xfrm>
            <a:off x="1449613" y="4065204"/>
            <a:ext cx="9292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Intro to </a:t>
            </a:r>
            <a:r>
              <a:rPr lang="en-IN" sz="2800" b="1" dirty="0" err="1">
                <a:solidFill>
                  <a:schemeClr val="bg1"/>
                </a:solidFill>
              </a:rPr>
              <a:t>HuggingFace</a:t>
            </a:r>
            <a:r>
              <a:rPr lang="en-IN" sz="2800" b="1" dirty="0">
                <a:solidFill>
                  <a:schemeClr val="bg1"/>
                </a:solidFill>
              </a:rPr>
              <a:t>/GANs/Image Generation/Style Transfer.</a:t>
            </a:r>
          </a:p>
          <a:p>
            <a:pPr algn="ctr"/>
            <a:endParaRPr lang="en-IN" sz="2800" b="1" dirty="0">
              <a:solidFill>
                <a:schemeClr val="bg1"/>
              </a:solidFill>
            </a:endParaRPr>
          </a:p>
          <a:p>
            <a:pPr algn="ctr"/>
            <a:r>
              <a:rPr lang="en-IN" sz="2800" b="1" dirty="0">
                <a:solidFill>
                  <a:schemeClr val="bg1"/>
                </a:solidFill>
                <a:hlinkClick r:id="rId2"/>
              </a:rPr>
              <a:t>Tutorial – Module 1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7F158-6149-F8FC-A5D8-9A89745CAD7D}"/>
              </a:ext>
            </a:extLst>
          </p:cNvPr>
          <p:cNvSpPr/>
          <p:nvPr/>
        </p:nvSpPr>
        <p:spPr>
          <a:xfrm>
            <a:off x="10189030" y="2878250"/>
            <a:ext cx="667657" cy="6675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6ECF24-F5C8-9302-37B9-6A2441DA7607}"/>
              </a:ext>
            </a:extLst>
          </p:cNvPr>
          <p:cNvCxnSpPr>
            <a:cxnSpLocks/>
          </p:cNvCxnSpPr>
          <p:nvPr/>
        </p:nvCxnSpPr>
        <p:spPr>
          <a:xfrm>
            <a:off x="11589658" y="2423878"/>
            <a:ext cx="1" cy="1489172"/>
          </a:xfrm>
          <a:prstGeom prst="line">
            <a:avLst/>
          </a:prstGeom>
          <a:ln w="63500">
            <a:solidFill>
              <a:schemeClr val="bg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5917958-E3E7-A9E7-0FEB-9CE7DA3F80E6}"/>
              </a:ext>
            </a:extLst>
          </p:cNvPr>
          <p:cNvSpPr/>
          <p:nvPr/>
        </p:nvSpPr>
        <p:spPr>
          <a:xfrm>
            <a:off x="1393362" y="2834706"/>
            <a:ext cx="667657" cy="6675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4F56B7-2CAE-FA69-4AE7-67E80B3EC08D}"/>
              </a:ext>
            </a:extLst>
          </p:cNvPr>
          <p:cNvCxnSpPr>
            <a:cxnSpLocks/>
          </p:cNvCxnSpPr>
          <p:nvPr/>
        </p:nvCxnSpPr>
        <p:spPr>
          <a:xfrm>
            <a:off x="660391" y="2423876"/>
            <a:ext cx="1" cy="1489172"/>
          </a:xfrm>
          <a:prstGeom prst="line">
            <a:avLst/>
          </a:prstGeom>
          <a:ln w="63500">
            <a:solidFill>
              <a:schemeClr val="bg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6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push/>
      </p:transition>
    </mc:Choice>
    <mc:Fallback>
      <p:transition spd="slow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62BB0E-876C-FE21-C62A-D09B3E9F5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78E992-258F-90C8-6B47-C87745E3C41A}"/>
              </a:ext>
            </a:extLst>
          </p:cNvPr>
          <p:cNvSpPr txBox="1"/>
          <p:nvPr/>
        </p:nvSpPr>
        <p:spPr>
          <a:xfrm>
            <a:off x="4194624" y="2467411"/>
            <a:ext cx="89117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chemeClr val="accent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RAG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8B113-07F5-3E6C-4860-76C9A1CF8FC5}"/>
              </a:ext>
            </a:extLst>
          </p:cNvPr>
          <p:cNvSpPr txBox="1"/>
          <p:nvPr/>
        </p:nvSpPr>
        <p:spPr>
          <a:xfrm>
            <a:off x="4194624" y="3575407"/>
            <a:ext cx="8138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solidFill>
                  <a:schemeClr val="bg1"/>
                </a:solidFill>
              </a:rPr>
              <a:t>ChromaDB</a:t>
            </a:r>
            <a:r>
              <a:rPr lang="en-IN" sz="2800" b="1" dirty="0">
                <a:solidFill>
                  <a:schemeClr val="bg1"/>
                </a:solidFill>
              </a:rPr>
              <a:t>, Multimodal Embeddings (Optional)</a:t>
            </a:r>
          </a:p>
          <a:p>
            <a:endParaRPr lang="en-IN" sz="2800" b="1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chemeClr val="bg1"/>
                </a:solidFill>
                <a:hlinkClick r:id="rId2"/>
              </a:rPr>
              <a:t>Tutorial – Module 2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4881B8-59F6-310E-5A3B-5E8A771F1779}"/>
              </a:ext>
            </a:extLst>
          </p:cNvPr>
          <p:cNvSpPr/>
          <p:nvPr/>
        </p:nvSpPr>
        <p:spPr>
          <a:xfrm>
            <a:off x="3004447" y="2875238"/>
            <a:ext cx="667657" cy="6675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B44D2C-968E-A997-7457-6CABB19D3A73}"/>
              </a:ext>
            </a:extLst>
          </p:cNvPr>
          <p:cNvCxnSpPr>
            <a:cxnSpLocks/>
          </p:cNvCxnSpPr>
          <p:nvPr/>
        </p:nvCxnSpPr>
        <p:spPr>
          <a:xfrm>
            <a:off x="1139364" y="1288412"/>
            <a:ext cx="0" cy="3767906"/>
          </a:xfrm>
          <a:prstGeom prst="line">
            <a:avLst/>
          </a:prstGeom>
          <a:ln w="63500">
            <a:solidFill>
              <a:schemeClr val="bg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B93B9A-CDBE-CE68-69D9-EB8F0E8D0FCF}"/>
              </a:ext>
            </a:extLst>
          </p:cNvPr>
          <p:cNvCxnSpPr>
            <a:cxnSpLocks/>
          </p:cNvCxnSpPr>
          <p:nvPr/>
        </p:nvCxnSpPr>
        <p:spPr>
          <a:xfrm>
            <a:off x="3323764" y="3520978"/>
            <a:ext cx="0" cy="3767906"/>
          </a:xfrm>
          <a:prstGeom prst="line">
            <a:avLst/>
          </a:prstGeom>
          <a:ln w="63500"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41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push/>
      </p:transition>
    </mc:Choice>
    <mc:Fallback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2B5273-51B0-C2BC-F6C7-20C1C5832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6E4017-5503-249C-A0BE-B0C72B4446C1}"/>
              </a:ext>
            </a:extLst>
          </p:cNvPr>
          <p:cNvSpPr txBox="1"/>
          <p:nvPr/>
        </p:nvSpPr>
        <p:spPr>
          <a:xfrm>
            <a:off x="4760676" y="2513578"/>
            <a:ext cx="66910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chemeClr val="accent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THANKS FOR TUNING IN!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2B7F4B4-337A-C76E-A242-74ED3C2F0CCE}"/>
              </a:ext>
            </a:extLst>
          </p:cNvPr>
          <p:cNvSpPr/>
          <p:nvPr/>
        </p:nvSpPr>
        <p:spPr>
          <a:xfrm>
            <a:off x="2982675" y="2907895"/>
            <a:ext cx="667657" cy="6675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68885D-29B5-CAB7-82EB-04013A48BDC8}"/>
              </a:ext>
            </a:extLst>
          </p:cNvPr>
          <p:cNvCxnSpPr>
            <a:cxnSpLocks/>
          </p:cNvCxnSpPr>
          <p:nvPr/>
        </p:nvCxnSpPr>
        <p:spPr>
          <a:xfrm>
            <a:off x="3331020" y="-860011"/>
            <a:ext cx="0" cy="3767906"/>
          </a:xfrm>
          <a:prstGeom prst="line">
            <a:avLst/>
          </a:prstGeom>
          <a:ln w="63500"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49D378-EEE3-2D08-8B68-7D86F589A5A3}"/>
              </a:ext>
            </a:extLst>
          </p:cNvPr>
          <p:cNvSpPr txBox="1"/>
          <p:nvPr/>
        </p:nvSpPr>
        <p:spPr>
          <a:xfrm>
            <a:off x="1072239" y="4637236"/>
            <a:ext cx="100475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Future Sesh Suggestions?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  - Agents, Tool Calling, </a:t>
            </a:r>
            <a:r>
              <a:rPr lang="en-IN" sz="2800" b="1" dirty="0" err="1">
                <a:solidFill>
                  <a:schemeClr val="bg1"/>
                </a:solidFill>
              </a:rPr>
              <a:t>MultiModal</a:t>
            </a:r>
            <a:r>
              <a:rPr lang="en-IN" sz="2800" b="1" dirty="0">
                <a:solidFill>
                  <a:schemeClr val="bg1"/>
                </a:solidFill>
              </a:rPr>
              <a:t> RAG.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  - More Sample Projects?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6B7443-1547-4664-D0BA-0EFE8465A5A2}"/>
              </a:ext>
            </a:extLst>
          </p:cNvPr>
          <p:cNvSpPr txBox="1"/>
          <p:nvPr/>
        </p:nvSpPr>
        <p:spPr>
          <a:xfrm>
            <a:off x="513445" y="6130731"/>
            <a:ext cx="11165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Unnath Chittimalla | </a:t>
            </a:r>
            <a:r>
              <a:rPr lang="en-IN" sz="2800" b="1" dirty="0" err="1">
                <a:solidFill>
                  <a:schemeClr val="bg1"/>
                </a:solidFill>
              </a:rPr>
              <a:t>Prakrititz</a:t>
            </a:r>
            <a:r>
              <a:rPr lang="en-IN" sz="2800" b="1" dirty="0">
                <a:solidFill>
                  <a:schemeClr val="bg1"/>
                </a:solidFill>
              </a:rPr>
              <a:t> Borah | </a:t>
            </a:r>
            <a:r>
              <a:rPr lang="en-IN" sz="2800" b="1" dirty="0" err="1">
                <a:solidFill>
                  <a:schemeClr val="bg1"/>
                </a:solidFill>
              </a:rPr>
              <a:t>Garv</a:t>
            </a:r>
            <a:r>
              <a:rPr lang="en-IN" sz="2800" b="1" dirty="0">
                <a:solidFill>
                  <a:schemeClr val="bg1"/>
                </a:solidFill>
              </a:rPr>
              <a:t> Rajput | Aryan Bansal</a:t>
            </a:r>
          </a:p>
        </p:txBody>
      </p:sp>
    </p:spTree>
    <p:extLst>
      <p:ext uri="{BB962C8B-B14F-4D97-AF65-F5344CB8AC3E}">
        <p14:creationId xmlns:p14="http://schemas.microsoft.com/office/powerpoint/2010/main" val="266051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IMT2023620 Unnath Chittimalla</dc:creator>
  <cp:lastModifiedBy>IMT2023620 Unnath Chittimalla</cp:lastModifiedBy>
  <cp:revision>4</cp:revision>
  <dcterms:created xsi:type="dcterms:W3CDTF">2025-01-20T15:48:20Z</dcterms:created>
  <dcterms:modified xsi:type="dcterms:W3CDTF">2025-01-20T18:23:43Z</dcterms:modified>
</cp:coreProperties>
</file>