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23CD-96A2-4FC1-BB45-3D8259DCA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0990F-7528-48DC-93F8-27CE3D211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0CAC3-1BD9-4258-8B2D-F1EC9BE6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DE14-F7FE-4F96-AE16-DA660890EB7E}" type="datetimeFigureOut">
              <a:rPr lang="en-US" smtClean="0"/>
              <a:t>12/01/2019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19A7C-5D16-494D-A9CC-53BA4F283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D50AF-C34B-4C8F-93EB-44C28248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C449-D064-4C01-89E3-E81A7DD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1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29682-CF7E-4979-A4B5-C9026E4E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72C30-C374-4A07-A4F0-945811D40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35FD1-D7F7-41D5-814E-F59F19792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DE14-F7FE-4F96-AE16-DA660890EB7E}" type="datetimeFigureOut">
              <a:rPr lang="en-US" smtClean="0"/>
              <a:t>12/01/2019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6A3B5-ACFC-4E02-A791-002E928E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67A35-7955-4AD3-B275-CAC30843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C449-D064-4C01-89E3-E81A7DD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4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3DCDF5-8250-47C4-93A3-52D372D35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98F7F-154A-4AD7-B9D2-21139F959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53104-D2B9-42D7-8753-8EFB4A05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DE14-F7FE-4F96-AE16-DA660890EB7E}" type="datetimeFigureOut">
              <a:rPr lang="en-US" smtClean="0"/>
              <a:t>12/01/2019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FCE9D-5358-4780-B473-820BB1E2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E5F64-ECAE-4228-AABA-E968A6ED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C449-D064-4C01-89E3-E81A7DD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8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0B8C-4701-4C42-90E5-242914F0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6ABAE-1066-4C72-BEF6-0D3393732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97F10-1B9C-4B34-B8A7-88FBA29C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DE14-F7FE-4F96-AE16-DA660890EB7E}" type="datetimeFigureOut">
              <a:rPr lang="en-US" smtClean="0"/>
              <a:t>12/01/2019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78090-524C-4000-BBAA-FC31D017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39CB1-0F7A-4046-8C3A-A7D4F65C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C449-D064-4C01-89E3-E81A7DD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17F9-9FE7-4099-8DD8-E6B89D506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FD3BA-9F14-40BC-A888-419337A10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026A2-5F32-4727-AC16-80A2D42C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DE14-F7FE-4F96-AE16-DA660890EB7E}" type="datetimeFigureOut">
              <a:rPr lang="en-US" smtClean="0"/>
              <a:t>12/01/2019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0DD0D-3AEC-450A-B5E4-67C2359C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DCA23-54DB-4AB6-91DB-BBF36053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C449-D064-4C01-89E3-E81A7DD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5426-BFAB-4CC1-8B5C-5DB5F03A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5950-9F6C-493E-A1F0-1DF775F86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5FBD9-8ED7-4C07-A2F5-69BF3C1CC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F2716-4E6F-4ABB-A40F-2ACD77647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DE14-F7FE-4F96-AE16-DA660890EB7E}" type="datetimeFigureOut">
              <a:rPr lang="en-US" smtClean="0"/>
              <a:t>12/01/2019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DD982-99FC-4B81-B4CD-97684242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3250A-5224-40DD-947B-10AC0CF7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C449-D064-4C01-89E3-E81A7DD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6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FB90-E50F-4D7F-9E88-D8529A85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F7C24-33F0-44EE-9F8D-12D4C01BF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D25AC-00CF-4375-AB60-01A8CD2EA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8C704D-BD48-4B5E-9FFE-FB9F0318E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79ECF-32AB-4C17-9638-723F69F6F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AD2C30-875A-46C9-B111-69213F74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DE14-F7FE-4F96-AE16-DA660890EB7E}" type="datetimeFigureOut">
              <a:rPr lang="en-US" smtClean="0"/>
              <a:t>12/01/2019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72D8FF-00AF-40B2-94FE-A7B34DCB2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EDE30-A39E-49D9-A078-8FC850316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C449-D064-4C01-89E3-E81A7DD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0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3AA4-EE7A-4C64-BA78-E6F90AAB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D71342-28B8-451A-8439-54871FDD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DE14-F7FE-4F96-AE16-DA660890EB7E}" type="datetimeFigureOut">
              <a:rPr lang="en-US" smtClean="0"/>
              <a:t>12/01/2019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44246-7C47-480C-853B-8C1FF7D9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3A49C-84AB-482E-AB97-FD39FA72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C449-D064-4C01-89E3-E81A7DD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1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0FC2F-7F9E-40F1-903E-1CED4F0B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DE14-F7FE-4F96-AE16-DA660890EB7E}" type="datetimeFigureOut">
              <a:rPr lang="en-US" smtClean="0"/>
              <a:t>12/01/2019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3C76F-D046-4E42-8022-64FF14C3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E71E2-1E2B-4FB6-AE6E-0EFE4CD12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C449-D064-4C01-89E3-E81A7DD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1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C017-4471-4BD7-A530-81255466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86220-C277-44A7-BD88-C6EE87CE9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740AC-95CB-40FA-9621-F3B9F4B4B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4A659-BB59-41FC-8AD6-282D80AE5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DE14-F7FE-4F96-AE16-DA660890EB7E}" type="datetimeFigureOut">
              <a:rPr lang="en-US" smtClean="0"/>
              <a:t>12/01/2019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EB4C3-A27F-4965-A2B6-238E2674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383C6-7DD5-4151-B734-7C190CA3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C449-D064-4C01-89E3-E81A7DD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4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BF9D-B925-4A94-A96E-C547B419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B369E-E4B4-4C49-8825-8962234E0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F64B2-0EC0-4425-86F7-38CCB540D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B64BC-C651-451E-B665-29DEF54E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DE14-F7FE-4F96-AE16-DA660890EB7E}" type="datetimeFigureOut">
              <a:rPr lang="en-US" smtClean="0"/>
              <a:t>12/01/2019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6A675-EFAD-4A33-A975-B723372E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9230F-92A2-4AC4-9807-9D043716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C449-D064-4C01-89E3-E81A7DD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9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C24C8-5A2B-4E8A-BA52-7A12913E9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4D303-4279-47A9-AFD9-01F5765BF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CC8F4-2F5D-485E-BB3F-206EBBAEE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8DE14-F7FE-4F96-AE16-DA660890EB7E}" type="datetimeFigureOut">
              <a:rPr lang="en-US" smtClean="0"/>
              <a:t>12/01/2019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589EC-5DEA-4596-86A5-47006DBB3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A0E0F-6A91-4DCF-ACC4-6193D9700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6C449-D064-4C01-89E3-E81A7DD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7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E59A-B85F-4FA5-934D-570C2B2E3B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707DA-49EC-4E83-A9E0-42762EE2A1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04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data</dc:title>
  <dc:creator>Maleeha Zulfiqar</dc:creator>
  <cp:lastModifiedBy>Maleeha Zulfiqar</cp:lastModifiedBy>
  <cp:revision>1</cp:revision>
  <dcterms:created xsi:type="dcterms:W3CDTF">2019-01-12T17:13:38Z</dcterms:created>
  <dcterms:modified xsi:type="dcterms:W3CDTF">2019-01-12T17:14:08Z</dcterms:modified>
</cp:coreProperties>
</file>