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7.3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notesMasterIdLst>
    <p:notesMasterId r:id="rId4"/>
  </p:notesMasterIdLst>
  <p:handoutMasterIdLst>
    <p:handoutMasterId r:id="rId5"/>
  </p:handoutMasterIdLst>
  <p:sldIdLst>
    <p:sldId r:id="rId3" id="260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 /><Relationship Id="rId5" Type="http://schemas.openxmlformats.org/officeDocument/2006/relationships/handoutMaster" Target="handoutMasters/handoutMaster1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3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noProof="0" dirty="1" smtClean="0"/>
              <a:t>Click to edit Master text styles</a:t>
            </a:r>
          </a:p>
          <a:p>
            <a:pPr lvl="1"/>
            <a:r>
              <a:rPr lang="en-US" noProof="0" dirty="1" smtClean="0"/>
              <a:t>Second level</a:t>
            </a:r>
          </a:p>
          <a:p>
            <a:pPr lvl="2"/>
            <a:r>
              <a:rPr lang="en-US" noProof="0" dirty="1" smtClean="0"/>
              <a:t>Third level</a:t>
            </a:r>
          </a:p>
          <a:p>
            <a:pPr lvl="3"/>
            <a:r>
              <a:rPr lang="en-US" noProof="0" dirty="1" smtClean="0"/>
              <a:t>Fourth level</a:t>
            </a:r>
          </a:p>
          <a:p>
            <a:pPr lvl="4"/>
            <a:r>
              <a:rPr lang="en-US" noProof="0" dirty="1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4204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7116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9537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1379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707475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16308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635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3266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04019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637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3841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fontAlgn="base" rtl="0" eaLnBrk="0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fontAlgn="base" rtl="0" eaLnBrk="0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fontAlgn="base" rtl="0" eaLnBrk="0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fontAlgn="base" rtl="0" eaLnBrk="0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fontAlgn="base" rtl="0" eaLnBrk="0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fontAlgn="base" rtl="0" eaLnBrk="0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/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Presentation – 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362200"/>
            <a:ext cx="6172200" cy="203200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1"/>
              <a:t>Text for slide 2 goes here</a:t>
            </a:r>
          </a:p>
          <a:p>
            <a:pPr eaLnBrk="1" hangingPunct="1">
              <a:defRPr/>
            </a:pPr>
            <a:endParaRPr lang="en-US"/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1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2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3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endParaRPr lang="en-US"/>
          </a:p>
          <a:p>
            <a:pPr eaLnBrk="1" hangingPunct="1">
              <a:defRPr/>
            </a:pPr>
            <a:r>
              <a:rPr lang="en-US" dirty="1"/>
              <a:t>Text goes here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x64 7.3.0.0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66"/>
  <p:tag name="AS_OS" val="Microsoft Windows NT 6.1.7601 Service Pack 1"/>
  <p:tag name="AS_RELEASE_DATE" val="2013.03.29"/>
  <p:tag name="AS_TITLE" val="Aspose.Slides for .NET 2.0 x64"/>
  <p:tag name="AS_VERSION" val="7.3.0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ahom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ajorFont>
      <a:minorFont>
        <a:latin typeface="Calibri" panose="020f05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Verdan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ahom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ajorFont>
      <a:minorFont>
        <a:latin typeface="Calibri" panose="020f05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Verdan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Application>Microsoft Office PowerPoint</Application>
  <PresentationFormat>On-screen Show (4:3)</PresentationFormat>
  <Slides>2</Slide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iqbal</cp:lastModifiedBy>
  <cp:revision>5</cp:revision>
  <dcterms:created xsi:type="dcterms:W3CDTF">2013-02-24T12:58:26.0000000Z</dcterms:created>
  <dcterms:modified xsi:type="dcterms:W3CDTF">2013-02-25T13:00:59.0000000Z</dcterms:modified>
</cp:coreProperties>
</file>