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7.4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tags" Target="tags/tag1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ab00b689-bb19-4361-80de-1af42cea614a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 val="box"/>
        </c:ser>
        <c:ser>
          <c:idx val="0"/>
          <c:order val="2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dLbl>
              <c:idx val="3"/>
              <c:tx>
                <c:rich>
                  <a:bodyPr/>
                  <a:lstStyle/>
                  <a:p>
                    <a:r>
                      <a:t>My text</a:t>
                    </a:r>
                  </a:p>
                </c:rich>
              </c:tx>
            </c:dLbl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  <c:shape val="box"/>
        </c:ser>
        <c:gapWidth/>
      </c:barChart>
      <c:catAx>
        <c:axId val="67451136"/>
        <c:scaling>
          <c:orientation val="minMax"/>
        </c:scaling>
        <c:delete val="0"/>
        <c:axPos val="b"/>
        <c:numFmt formatCode="General" sourceLinked="1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7.4.0.0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2.0.50727.4971"/>
  <p:tag name="AS_OS" val="Microsoft Windows NT 6.1.7600.0"/>
  <p:tag name="AS_RELEASE_DATE" val="2013.04.22"/>
  <p:tag name="AS_TITLE" val="Aspose.Slides for .NET 2.0"/>
  <p:tag name="AS_VERSION" val="7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MoolBoran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Times New Roman"/>
        <a:font script="Jpan" typeface="ＭＳ Ｐゴシック"/>
        <a:font script="Sinh" typeface="Iskoola Pota"/>
        <a:font script="Hans" typeface="宋体"/>
        <a:font script="Arab" typeface="Times New Roman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Times New Roman"/>
        <a:font script="Tibt" typeface="Microsoft Himalaya"/>
        <a:font script="Knda" typeface="Tunga"/>
        <a:font script="Yiii" typeface="Microsoft Yi Baiti"/>
        <a:font script="Mong" typeface="Mongolian Baiti"/>
        <a:font script="Thai" typeface="Angsana New"/>
        <a:font script="Syrc" typeface="Estrangelo Edessa"/>
        <a:font script="Geor" typeface="Sylfaen"/>
      </a:majorFont>
      <a:minorFont>
        <a:latin typeface="Calibri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新細明體"/>
        <a:font script="Viet" typeface="Arial"/>
        <a:font script="Jpan" typeface="ＭＳ Ｐゴシック"/>
        <a:font script="Sinh" typeface="Iskoola Pota"/>
        <a:font script="Hans" typeface="宋体"/>
        <a:font script="Arab" typeface="Arial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맑은 고딕"/>
        <a:font script="Hebr" typeface="Arial"/>
        <a:font script="Tibt" typeface="Microsoft Himalaya"/>
        <a:font script="Knda" typeface="Tunga"/>
        <a:font script="Yiii" typeface="Microsoft Yi Baiti"/>
        <a:font script="Mong" typeface="Mongolian Baiti"/>
        <a:font script="Thai" typeface="Cordia New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Aspose.Slides for .NET 7.4.0.0</Application>
  <PresentationFormat>Экран (4:3)</PresentationFormat>
  <Slides>1</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2013-07-08T14:46:27Z</dcterms:created>
  <dcterms:modified xsi:type="dcterms:W3CDTF">2013-07-08T14:46:27Z</dcterms:modified>
</cp:coreProperties>
</file>