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83D93E9-8F7A-4EFC-BFCF-DC02A8AC4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45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6DCAD6-EEAA-4E7E-9344-A658937C7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03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1898A-8735-4EFA-A0B2-97E00E9AEE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4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34FAA-652B-4F89-8572-BF8D61B24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6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060F9-F154-4556-8938-A5FF3B3EDD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7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3AB2A-7172-46DD-B3B0-57B0E06DE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9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10C96-8333-4094-8154-E6FB9E762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7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EC6D4-2019-4192-8F89-E7B77FBF27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8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A06B5-4372-4FB2-BA9D-1F5FDFFF3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F4A6B-7966-41F6-99F1-B8A323983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6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52B3B-E548-49E2-AFF5-2B0987575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9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94B74-3879-4F56-B6E4-6D43AFF58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5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EB0EA-21C5-4067-A256-24B8E5B70A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FA0BBE3-9487-40D7-9406-767E34AAA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Presentation – Slide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362200"/>
            <a:ext cx="6172200" cy="2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Text for slide 1 goes here</a:t>
            </a:r>
          </a:p>
          <a:p>
            <a:pPr eaLnBrk="1" hangingPunct="1">
              <a:defRPr/>
            </a:pPr>
            <a:endParaRPr lang="en-US" dirty="0"/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dirty="0"/>
              <a:t>Point 1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dirty="0"/>
              <a:t>Point 2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dirty="0"/>
              <a:t>Point 3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Text goes here</a:t>
            </a:r>
          </a:p>
        </p:txBody>
      </p:sp>
      <p:pic>
        <p:nvPicPr>
          <p:cNvPr id="1026" name="Picture 2" descr="Slides" title="Sli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61974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56"/>
  <p:tag name="AS_OS" val="Microsoft Windows NT 6.1.7601 Service Pack 1"/>
  <p:tag name="AS_RELEASE_DATE" val="2013.01.25"/>
  <p:tag name="AS_VERSION" val="7.1.0.0"/>
  <p:tag name="AS_TITLE" val="Aspose.Slides for .NET 2.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iqbal</dc:creator>
  <cp:lastModifiedBy>Nausherwan Aslam</cp:lastModifiedBy>
  <cp:revision>8</cp:revision>
  <dcterms:created xsi:type="dcterms:W3CDTF">2013-02-24T12:58:26Z</dcterms:created>
  <dcterms:modified xsi:type="dcterms:W3CDTF">2013-07-08T08:29:42Z</dcterms:modified>
</cp:coreProperties>
</file>