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7.3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  <p:sldMasterId r:id="rId7" id="2147483660"/>
    <p:sldMasterId r:id="rId8" id="2147483672"/>
    <p:sldMasterId r:id="rId9" id="2147483684"/>
    <p:sldMasterId r:id="rId10" id="2147483696"/>
    <p:sldMasterId r:id="rId11" id="2147483708"/>
    <p:sldMasterId r:id="rId12" id="2147483720"/>
    <p:sldMasterId r:id="rId13" id="2147483732"/>
    <p:sldMasterId r:id="rId14" id="2147483744"/>
    <p:sldMasterId r:id="rId15" id="2147483756"/>
    <p:sldMasterId r:id="rId16" id="2147483768"/>
    <p:sldMasterId r:id="rId17" id="2147483780"/>
  </p:sldMasterIdLst>
  <p:sldIdLst>
    <p:sldId r:id="rId2" id="256"/>
  </p:sldIdLst>
  <p:sldSz cx="9147573" cy="686068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5.xml" /><Relationship Id="rId11" Type="http://schemas.openxmlformats.org/officeDocument/2006/relationships/slideMaster" Target="slideMasters/slideMaster6.xml" /><Relationship Id="rId12" Type="http://schemas.openxmlformats.org/officeDocument/2006/relationships/slideMaster" Target="slideMasters/slideMaster7.xml" /><Relationship Id="rId13" Type="http://schemas.openxmlformats.org/officeDocument/2006/relationships/slideMaster" Target="slideMasters/slideMaster8.xml" /><Relationship Id="rId14" Type="http://schemas.openxmlformats.org/officeDocument/2006/relationships/slideMaster" Target="slideMasters/slideMaster9.xml" /><Relationship Id="rId15" Type="http://schemas.openxmlformats.org/officeDocument/2006/relationships/slideMaster" Target="slideMasters/slideMaster10.xml" /><Relationship Id="rId16" Type="http://schemas.openxmlformats.org/officeDocument/2006/relationships/slideMaster" Target="slideMasters/slideMaster11.xml" /><Relationship Id="rId17" Type="http://schemas.openxmlformats.org/officeDocument/2006/relationships/slideMaster" Target="slideMasters/slideMaster12.xml" /><Relationship Id="rId18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3.xml" /><Relationship Id="rId6" Type="http://schemas.openxmlformats.org/officeDocument/2006/relationships/tableStyles" Target="tableStyles.xml" /><Relationship Id="rId7" Type="http://schemas.openxmlformats.org/officeDocument/2006/relationships/slideMaster" Target="slideMasters/slideMaster2.xml" /><Relationship Id="rId8" Type="http://schemas.openxmlformats.org/officeDocument/2006/relationships/slideMaster" Target="slideMasters/slideMaster3.xml" /><Relationship Id="rId9" Type="http://schemas.openxmlformats.org/officeDocument/2006/relationships/slideMaster" Target="slideMasters/slideMaster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0.xml" /><Relationship Id="rId10" Type="http://schemas.openxmlformats.org/officeDocument/2006/relationships/slideLayout" Target="../slideLayouts/slideLayout109.xml" /><Relationship Id="rId11" Type="http://schemas.openxmlformats.org/officeDocument/2006/relationships/slideLayout" Target="../slideLayouts/slideLayout110.xml" /><Relationship Id="rId12" Type="http://schemas.openxmlformats.org/officeDocument/2006/relationships/theme" Target="../theme/theme7.xml" /><Relationship Id="rId2" Type="http://schemas.openxmlformats.org/officeDocument/2006/relationships/slideLayout" Target="../slideLayouts/slideLayout101.xml" /><Relationship Id="rId3" Type="http://schemas.openxmlformats.org/officeDocument/2006/relationships/slideLayout" Target="../slideLayouts/slideLayout102.xml" /><Relationship Id="rId4" Type="http://schemas.openxmlformats.org/officeDocument/2006/relationships/slideLayout" Target="../slideLayouts/slideLayout103.xml" /><Relationship Id="rId5" Type="http://schemas.openxmlformats.org/officeDocument/2006/relationships/slideLayout" Target="../slideLayouts/slideLayout104.xml" /><Relationship Id="rId6" Type="http://schemas.openxmlformats.org/officeDocument/2006/relationships/slideLayout" Target="../slideLayouts/slideLayout105.xml" /><Relationship Id="rId7" Type="http://schemas.openxmlformats.org/officeDocument/2006/relationships/slideLayout" Target="../slideLayouts/slideLayout106.xml" /><Relationship Id="rId8" Type="http://schemas.openxmlformats.org/officeDocument/2006/relationships/slideLayout" Target="../slideLayouts/slideLayout107.xml" /><Relationship Id="rId9" Type="http://schemas.openxmlformats.org/officeDocument/2006/relationships/slideLayout" Target="../slideLayouts/slideLayout108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10" Type="http://schemas.openxmlformats.org/officeDocument/2006/relationships/slideLayout" Target="../slideLayouts/slideLayout120.xml" /><Relationship Id="rId11" Type="http://schemas.openxmlformats.org/officeDocument/2006/relationships/slideLayout" Target="../slideLayouts/slideLayout121.xml" /><Relationship Id="rId12" Type="http://schemas.openxmlformats.org/officeDocument/2006/relationships/theme" Target="../theme/theme10.xml" /><Relationship Id="rId2" Type="http://schemas.openxmlformats.org/officeDocument/2006/relationships/slideLayout" Target="../slideLayouts/slideLayout112.xml" /><Relationship Id="rId3" Type="http://schemas.openxmlformats.org/officeDocument/2006/relationships/slideLayout" Target="../slideLayouts/slideLayout113.xml" /><Relationship Id="rId4" Type="http://schemas.openxmlformats.org/officeDocument/2006/relationships/slideLayout" Target="../slideLayouts/slideLayout114.xml" /><Relationship Id="rId5" Type="http://schemas.openxmlformats.org/officeDocument/2006/relationships/slideLayout" Target="../slideLayouts/slideLayout115.xml" /><Relationship Id="rId6" Type="http://schemas.openxmlformats.org/officeDocument/2006/relationships/slideLayout" Target="../slideLayouts/slideLayout116.xml" /><Relationship Id="rId7" Type="http://schemas.openxmlformats.org/officeDocument/2006/relationships/slideLayout" Target="../slideLayouts/slideLayout117.xml" /><Relationship Id="rId8" Type="http://schemas.openxmlformats.org/officeDocument/2006/relationships/slideLayout" Target="../slideLayouts/slideLayout118.xml" /><Relationship Id="rId9" Type="http://schemas.openxmlformats.org/officeDocument/2006/relationships/slideLayout" Target="../slideLayouts/slideLayout119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2.xml" /><Relationship Id="rId10" Type="http://schemas.openxmlformats.org/officeDocument/2006/relationships/slideLayout" Target="../slideLayouts/slideLayout131.xml" /><Relationship Id="rId11" Type="http://schemas.openxmlformats.org/officeDocument/2006/relationships/slideLayout" Target="../slideLayouts/slideLayout132.xml" /><Relationship Id="rId12" Type="http://schemas.openxmlformats.org/officeDocument/2006/relationships/theme" Target="../theme/theme8.xml" /><Relationship Id="rId2" Type="http://schemas.openxmlformats.org/officeDocument/2006/relationships/slideLayout" Target="../slideLayouts/slideLayout123.xml" /><Relationship Id="rId3" Type="http://schemas.openxmlformats.org/officeDocument/2006/relationships/slideLayout" Target="../slideLayouts/slideLayout124.xml" /><Relationship Id="rId4" Type="http://schemas.openxmlformats.org/officeDocument/2006/relationships/slideLayout" Target="../slideLayouts/slideLayout125.xml" /><Relationship Id="rId5" Type="http://schemas.openxmlformats.org/officeDocument/2006/relationships/slideLayout" Target="../slideLayouts/slideLayout126.xml" /><Relationship Id="rId6" Type="http://schemas.openxmlformats.org/officeDocument/2006/relationships/slideLayout" Target="../slideLayouts/slideLayout127.xml" /><Relationship Id="rId7" Type="http://schemas.openxmlformats.org/officeDocument/2006/relationships/slideLayout" Target="../slideLayouts/slideLayout128.xml" /><Relationship Id="rId8" Type="http://schemas.openxmlformats.org/officeDocument/2006/relationships/slideLayout" Target="../slideLayouts/slideLayout129.xml" /><Relationship Id="rId9" Type="http://schemas.openxmlformats.org/officeDocument/2006/relationships/slideLayout" Target="../slideLayouts/slideLayout130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6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11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12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10" Type="http://schemas.openxmlformats.org/officeDocument/2006/relationships/slideLayout" Target="../slideLayouts/slideLayout65.xml" /><Relationship Id="rId11" Type="http://schemas.openxmlformats.org/officeDocument/2006/relationships/slideLayout" Target="../slideLayouts/slideLayout66.xml" /><Relationship Id="rId12" Type="http://schemas.openxmlformats.org/officeDocument/2006/relationships/theme" Target="../theme/theme9.xml" /><Relationship Id="rId2" Type="http://schemas.openxmlformats.org/officeDocument/2006/relationships/slideLayout" Target="../slideLayouts/slideLayout57.xml" /><Relationship Id="rId3" Type="http://schemas.openxmlformats.org/officeDocument/2006/relationships/slideLayout" Target="../slideLayouts/slideLayout58.xml" /><Relationship Id="rId4" Type="http://schemas.openxmlformats.org/officeDocument/2006/relationships/slideLayout" Target="../slideLayouts/slideLayout59.xml" /><Relationship Id="rId5" Type="http://schemas.openxmlformats.org/officeDocument/2006/relationships/slideLayout" Target="../slideLayouts/slideLayout60.xml" /><Relationship Id="rId6" Type="http://schemas.openxmlformats.org/officeDocument/2006/relationships/slideLayout" Target="../slideLayouts/slideLayout61.xml" /><Relationship Id="rId7" Type="http://schemas.openxmlformats.org/officeDocument/2006/relationships/slideLayout" Target="../slideLayouts/slideLayout62.xml" /><Relationship Id="rId8" Type="http://schemas.openxmlformats.org/officeDocument/2006/relationships/slideLayout" Target="../slideLayouts/slideLayout63.xml" /><Relationship Id="rId9" Type="http://schemas.openxmlformats.org/officeDocument/2006/relationships/slideLayout" Target="../slideLayouts/slideLayout64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76.xml" /><Relationship Id="rId11" Type="http://schemas.openxmlformats.org/officeDocument/2006/relationships/slideLayout" Target="../slideLayouts/slideLayout77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68.xml" /><Relationship Id="rId3" Type="http://schemas.openxmlformats.org/officeDocument/2006/relationships/slideLayout" Target="../slideLayouts/slideLayout69.xml" /><Relationship Id="rId4" Type="http://schemas.openxmlformats.org/officeDocument/2006/relationships/slideLayout" Target="../slideLayouts/slideLayout70.xml" /><Relationship Id="rId5" Type="http://schemas.openxmlformats.org/officeDocument/2006/relationships/slideLayout" Target="../slideLayouts/slideLayout71.xml" /><Relationship Id="rId6" Type="http://schemas.openxmlformats.org/officeDocument/2006/relationships/slideLayout" Target="../slideLayouts/slideLayout72.xml" /><Relationship Id="rId7" Type="http://schemas.openxmlformats.org/officeDocument/2006/relationships/slideLayout" Target="../slideLayouts/slideLayout73.xml" /><Relationship Id="rId8" Type="http://schemas.openxmlformats.org/officeDocument/2006/relationships/slideLayout" Target="../slideLayouts/slideLayout74.xml" /><Relationship Id="rId9" Type="http://schemas.openxmlformats.org/officeDocument/2006/relationships/slideLayout" Target="../slideLayouts/slideLayout75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8.xml" /><Relationship Id="rId10" Type="http://schemas.openxmlformats.org/officeDocument/2006/relationships/slideLayout" Target="../slideLayouts/slideLayout87.xml" /><Relationship Id="rId11" Type="http://schemas.openxmlformats.org/officeDocument/2006/relationships/slideLayout" Target="../slideLayouts/slideLayout88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79.xml" /><Relationship Id="rId3" Type="http://schemas.openxmlformats.org/officeDocument/2006/relationships/slideLayout" Target="../slideLayouts/slideLayout80.xml" /><Relationship Id="rId4" Type="http://schemas.openxmlformats.org/officeDocument/2006/relationships/slideLayout" Target="../slideLayouts/slideLayout81.xml" /><Relationship Id="rId5" Type="http://schemas.openxmlformats.org/officeDocument/2006/relationships/slideLayout" Target="../slideLayouts/slideLayout82.xml" /><Relationship Id="rId6" Type="http://schemas.openxmlformats.org/officeDocument/2006/relationships/slideLayout" Target="../slideLayouts/slideLayout83.xml" /><Relationship Id="rId7" Type="http://schemas.openxmlformats.org/officeDocument/2006/relationships/slideLayout" Target="../slideLayouts/slideLayout84.xml" /><Relationship Id="rId8" Type="http://schemas.openxmlformats.org/officeDocument/2006/relationships/slideLayout" Target="../slideLayouts/slideLayout85.xml" /><Relationship Id="rId9" Type="http://schemas.openxmlformats.org/officeDocument/2006/relationships/slideLayout" Target="../slideLayouts/slideLayout86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Relationship Id="rId10" Type="http://schemas.openxmlformats.org/officeDocument/2006/relationships/slideLayout" Target="../slideLayouts/slideLayout98.xml" /><Relationship Id="rId11" Type="http://schemas.openxmlformats.org/officeDocument/2006/relationships/slideLayout" Target="../slideLayouts/slideLayout9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90.xml" /><Relationship Id="rId3" Type="http://schemas.openxmlformats.org/officeDocument/2006/relationships/slideLayout" Target="../slideLayouts/slideLayout91.xml" /><Relationship Id="rId4" Type="http://schemas.openxmlformats.org/officeDocument/2006/relationships/slideLayout" Target="../slideLayouts/slideLayout92.xml" /><Relationship Id="rId5" Type="http://schemas.openxmlformats.org/officeDocument/2006/relationships/slideLayout" Target="../slideLayouts/slideLayout93.xml" /><Relationship Id="rId6" Type="http://schemas.openxmlformats.org/officeDocument/2006/relationships/slideLayout" Target="../slideLayouts/slideLayout94.xml" /><Relationship Id="rId7" Type="http://schemas.openxmlformats.org/officeDocument/2006/relationships/slideLayout" Target="../slideLayouts/slideLayout95.xml" /><Relationship Id="rId8" Type="http://schemas.openxmlformats.org/officeDocument/2006/relationships/slideLayout" Target="../slideLayouts/slideLayout96.xml" /><Relationship Id="rId9" Type="http://schemas.openxmlformats.org/officeDocument/2006/relationships/slideLayout" Target="../slideLayouts/slideLayout9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Office-Them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9" y="1600825"/>
            <a:ext cx="8232815" cy="452772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baseline="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Fifth level</a:t>
            </a:r>
            <a:endParaRPr sz="20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9-picTx-Picture-with-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1792988" y="4802475"/>
            <a:ext cx="5488544" cy="566957"/>
          </a:xfrm>
          <a:prstGeom prst="rect"/>
        </p:spPr>
        <p:txBody>
          <a:bodyPr lIns="91476" tIns="45738" rIns="91476" bIns="45738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baseline="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2000" b="1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pic" idx="4294967295"/>
          </p:nvPr>
        </p:nvSpPr>
        <p:spPr>
          <a:xfrm>
            <a:off x="1792988" y="613015"/>
            <a:ext cx="5488544" cy="4116408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endParaRPr sz="32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body" idx="4294967295"/>
          </p:nvPr>
        </p:nvSpPr>
        <p:spPr>
          <a:xfrm>
            <a:off x="1792988" y="5369433"/>
            <a:ext cx="5488544" cy="805178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sz="1400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10-vertTx-Title-and-Vertical-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9" y="1600825"/>
            <a:ext cx="8232815" cy="452772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baseline="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Fifth level</a:t>
            </a:r>
            <a:endParaRPr sz="20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11-vertTitleAndTx-Vertical-Title-and-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6631991" y="274747"/>
            <a:ext cx="2058204" cy="5853815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8" y="274747"/>
            <a:ext cx="6022149" cy="5853815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baseline="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Fifth level</a:t>
            </a:r>
            <a:endParaRPr sz="20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1-title-Title-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686068" y="2131256"/>
            <a:ext cx="7775437" cy="1470600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subTitle" idx="4294967295"/>
          </p:nvPr>
        </p:nvSpPr>
        <p:spPr>
          <a:xfrm>
            <a:off x="1372136" y="3887719"/>
            <a:ext cx="6403301" cy="1753288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sz="3200" baseline="0" dirty="1">
                <a:solidFill>
                  <a:srgbClr val="898989"/>
                </a:solidFill>
                <a:latin typeface="Calibri"/>
              </a:rPr>
              <a:t>Click to edit Master subtitle style</a:t>
            </a:r>
            <a:endParaRPr sz="3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2-obj-Title-and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457379" y="1600825"/>
            <a:ext cx="8232815" cy="452772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baseline="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Fifth level</a:t>
            </a:r>
            <a:endParaRPr sz="20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3-secHead-Section-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722594" y="4408618"/>
            <a:ext cx="7775437" cy="1362604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000" b="1" baseline="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000" b="1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722594" y="2907849"/>
            <a:ext cx="7775437" cy="1500769"/>
          </a:xfrm>
          <a:prstGeom prst="rect"/>
        </p:spPr>
        <p:txBody>
          <a:bodyPr lIns="91476" tIns="45738" rIns="91476" bIns="45738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None/>
            </a:pPr>
            <a:r>
              <a:rPr sz="2000" baseline="0" dirty="1">
                <a:solidFill>
                  <a:srgbClr val="898989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4-twoObj-Two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457379" y="1600825"/>
            <a:ext cx="4040181" cy="452772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800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400" baseline="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800" baseline="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800" baseline="0" dirty="1">
                <a:solidFill>
                  <a:srgbClr val="000000"/>
                </a:solidFill>
                <a:latin typeface="Calibri"/>
              </a:rPr>
              <a:t>Fifth level</a:t>
            </a:r>
            <a:endParaRPr sz="18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idx="4294967295"/>
          </p:nvPr>
        </p:nvSpPr>
        <p:spPr>
          <a:xfrm>
            <a:off x="4650013" y="1600825"/>
            <a:ext cx="4040181" cy="452772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800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400" baseline="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800" baseline="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800" baseline="0" dirty="1">
                <a:solidFill>
                  <a:srgbClr val="000000"/>
                </a:solidFill>
                <a:latin typeface="Calibri"/>
              </a:rPr>
              <a:t>Fifth level</a:t>
            </a:r>
            <a:endParaRPr sz="18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5-twoTxTwoObj-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9" y="1535713"/>
            <a:ext cx="4041763" cy="640010"/>
          </a:xfrm>
          <a:prstGeom prst="rect"/>
        </p:spPr>
        <p:txBody>
          <a:bodyPr lIns="91476" tIns="45738" rIns="91476" bIns="45738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sz="2400" b="1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idx="4294967295"/>
          </p:nvPr>
        </p:nvSpPr>
        <p:spPr>
          <a:xfrm>
            <a:off x="457379" y="2175723"/>
            <a:ext cx="4041763" cy="3952831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1800" baseline="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600" baseline="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600" baseline="0" dirty="1">
                <a:solidFill>
                  <a:srgbClr val="000000"/>
                </a:solidFill>
                <a:latin typeface="Calibri"/>
              </a:rPr>
              <a:t>Fifth level</a:t>
            </a:r>
            <a:endParaRPr sz="16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body" idx="4294967295"/>
          </p:nvPr>
        </p:nvSpPr>
        <p:spPr>
          <a:xfrm>
            <a:off x="4646839" y="1535713"/>
            <a:ext cx="4043355" cy="640010"/>
          </a:xfrm>
          <a:prstGeom prst="rect"/>
        </p:spPr>
        <p:txBody>
          <a:bodyPr lIns="91476" tIns="45738" rIns="91476" bIns="45738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sz="2400" b="1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" name="New shape"/>
          <p:cNvSpPr txBox="1"/>
          <p:nvPr>
            <p:ph idx="4294967295"/>
          </p:nvPr>
        </p:nvSpPr>
        <p:spPr>
          <a:xfrm>
            <a:off x="4646839" y="2175723"/>
            <a:ext cx="4043355" cy="3952831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1800" baseline="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600" baseline="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600" baseline="0" dirty="1">
                <a:solidFill>
                  <a:srgbClr val="000000"/>
                </a:solidFill>
                <a:latin typeface="Calibri"/>
              </a:rPr>
              <a:t>Fifth level</a:t>
            </a:r>
            <a:endParaRPr sz="16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3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4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6-titleOnly-Title-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7-blank-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8-objTx-Content-with-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3156"/>
            <a:ext cx="3009487" cy="1162501"/>
          </a:xfrm>
          <a:prstGeom prst="rect"/>
        </p:spPr>
        <p:txBody>
          <a:bodyPr lIns="91476" tIns="45738" rIns="91476" bIns="45738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baseline="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2000" b="1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3576445" y="273156"/>
            <a:ext cx="5113749" cy="585539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baseline="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baseline="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baseline="0" dirty="1">
                <a:solidFill>
                  <a:srgbClr val="000000"/>
                </a:solidFill>
                <a:latin typeface="Calibri"/>
              </a:rPr>
              <a:t>Fifth level</a:t>
            </a:r>
            <a:endParaRPr sz="20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body" idx="4294967295"/>
          </p:nvPr>
        </p:nvSpPr>
        <p:spPr>
          <a:xfrm>
            <a:off x="457379" y="1435657"/>
            <a:ext cx="3009487" cy="4692897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sz="1400" baseline="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 baseline="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 txBox="1"/>
          <p:nvPr>
            <p:ph type="title" idx="4294967295"/>
          </p:nvPr>
        </p:nvSpPr>
        <p:spPr>
          <a:xfrm>
            <a:off x="686068" y="2131256"/>
            <a:ext cx="7775437" cy="1470600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baseline="0" dirty="1">
                <a:solidFill>
                  <a:srgbClr val="000000"/>
                </a:solidFill>
                <a:latin typeface="Calibri"/>
              </a:rPr>
              <a:t>Aspose.Slides</a:t>
            </a:r>
            <a:endParaRPr sz="4400" baseline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New shape"/>
          <p:cNvSpPr txBox="1"/>
          <p:nvPr>
            <p:ph type="subTitle" idx="4294967295"/>
          </p:nvPr>
        </p:nvSpPr>
        <p:spPr>
          <a:xfrm>
            <a:off x="1372136" y="3887719"/>
            <a:ext cx="6403301" cy="1753288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sz="3200" baseline="0" dirty="1">
                <a:solidFill>
                  <a:srgbClr val="898989"/>
                </a:solidFill>
                <a:latin typeface="Calibri"/>
              </a:rPr>
              <a:t>Test Slide</a:t>
            </a:r>
            <a:endParaRPr sz="3200" baseline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8306" y="2645479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x64 7.3.0.0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66"/>
  <p:tag name="AS_OS" val="Microsoft Windows NT 6.1.7601 Service Pack 1"/>
  <p:tag name="AS_RELEASE_DATE" val="2013.03.29"/>
  <p:tag name="AS_TITLE" val="Aspose.Slides for .NET 2.0 x64"/>
  <p:tag name="AS_VERSION" val="7.3.0.0"/>
</p:tagLst>
</file>

<file path=ppt/theme/theme1.xml><?xml version="1.0" encoding="utf-8"?>
<a:theme xmlns:a="http://schemas.openxmlformats.org/drawingml/2006/main" name="Master1-Layout7-blank-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Geor" typeface="Sylfaen"/>
        <a:font script="Syrc" typeface="Estrangelo Edessa"/>
      </a:majorFont>
      <a:minorFont>
        <a:latin typeface="Calibri"/>
        <a:ea typeface=""/>
        <a:cs typeface="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Geor" typeface="Sylfaen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10.xml><?xml version="1.0" encoding="utf-8"?>
<a:theme xmlns:a="http://schemas.openxmlformats.org/drawingml/2006/main" name="Master1-Layout10-vertTx-Title-and-Vertical-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Geor" typeface="Sylfaen"/>
        <a:font script="Syrc" typeface="Estrangelo Edessa"/>
      </a:majorFont>
      <a:minorFont>
        <a:latin typeface="Calibri"/>
        <a:ea typeface=""/>
        <a:cs typeface="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Geor" typeface="Sylfaen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11.xml><?xml version="1.0" encoding="utf-8"?>
<a:theme xmlns:a="http://schemas.openxmlformats.org/drawingml/2006/main" name="Master1-Layout2-obj-Title-and-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Geor" typeface="Sylfaen"/>
        <a:font script="Syrc" typeface="Estrangelo Edessa"/>
      </a:majorFont>
      <a:minorFont>
        <a:latin typeface="Calibri"/>
        <a:ea typeface=""/>
        <a:cs typeface="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Geor" typeface="Sylfaen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12.xml><?xml version="1.0" encoding="utf-8"?>
<a:theme xmlns:a="http://schemas.openxmlformats.org/drawingml/2006/main" name="Master1-Layout3-secHead-Section-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Geor" typeface="Sylfaen"/>
        <a:font script="Syrc" typeface="Estrangelo Edessa"/>
      </a:majorFont>
      <a:minorFont>
        <a:latin typeface="Calibri"/>
        <a:ea typeface=""/>
        <a:cs typeface="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Geor" typeface="Sylfaen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Master1-Layout8-objTx-Content-with-Cap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Geor" typeface="Sylfaen"/>
        <a:font script="Syrc" typeface="Estrangelo Edessa"/>
      </a:majorFont>
      <a:minorFont>
        <a:latin typeface="Calibri"/>
        <a:ea typeface=""/>
        <a:cs typeface="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Geor" typeface="Sylfaen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3.xml><?xml version="1.0" encoding="utf-8"?>
<a:theme xmlns:a="http://schemas.openxmlformats.org/drawingml/2006/main" name="Master1-Office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Times New Roman"/>
        <a:font script="Tibt" typeface="Microsoft Himalaya"/>
        <a:font script="Knda" typeface="Tunga"/>
        <a:font script="Yiii" typeface="Microsoft Yi Baiti"/>
        <a:font script="Mong" typeface="Mongolian Baiti"/>
        <a:font script="Thai" typeface="Angsana New"/>
        <a:font script="Syrc" typeface="Estrangelo Edessa"/>
        <a:font script="Geor" typeface="Sylfaen"/>
      </a:majorFont>
      <a:min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Arial"/>
        <a:font script="Tibt" typeface="Microsoft Himalaya"/>
        <a:font script="Knda" typeface="Tunga"/>
        <a:font script="Yiii" typeface="Microsoft Yi Baiti"/>
        <a:font script="Mong" typeface="Mongolian Baiti"/>
        <a:font script="Thai" typeface="Cordia New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4.xml><?xml version="1.0" encoding="utf-8"?>
<a:theme xmlns:a="http://schemas.openxmlformats.org/drawingml/2006/main" name="Master1-Layout6-titleOnly-Title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Geor" typeface="Sylfaen"/>
        <a:font script="Syrc" typeface="Estrangelo Edessa"/>
      </a:majorFont>
      <a:minorFont>
        <a:latin typeface="Calibri"/>
        <a:ea typeface=""/>
        <a:cs typeface="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Geor" typeface="Sylfaen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5.xml><?xml version="1.0" encoding="utf-8"?>
<a:theme xmlns:a="http://schemas.openxmlformats.org/drawingml/2006/main" name="Master1-Layout4-twoObj-Two-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Geor" typeface="Sylfaen"/>
        <a:font script="Syrc" typeface="Estrangelo Edessa"/>
      </a:majorFont>
      <a:minorFont>
        <a:latin typeface="Calibri"/>
        <a:ea typeface=""/>
        <a:cs typeface="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Geor" typeface="Sylfaen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6.xml><?xml version="1.0" encoding="utf-8"?>
<a:theme xmlns:a="http://schemas.openxmlformats.org/drawingml/2006/main" name="Master1-Layout1-title-Title-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Geor" typeface="Sylfaen"/>
        <a:font script="Syrc" typeface="Estrangelo Edessa"/>
      </a:majorFont>
      <a:minorFont>
        <a:latin typeface="Calibri"/>
        <a:ea typeface=""/>
        <a:cs typeface="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Geor" typeface="Sylfaen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7.xml><?xml version="1.0" encoding="utf-8"?>
<a:theme xmlns:a="http://schemas.openxmlformats.org/drawingml/2006/main" name="Master1-Layout9-picTx-Picture-with-Cap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Geor" typeface="Sylfaen"/>
        <a:font script="Syrc" typeface="Estrangelo Edessa"/>
      </a:majorFont>
      <a:minorFont>
        <a:latin typeface="Calibri"/>
        <a:ea typeface=""/>
        <a:cs typeface="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Geor" typeface="Sylfaen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8.xml><?xml version="1.0" encoding="utf-8"?>
<a:theme xmlns:a="http://schemas.openxmlformats.org/drawingml/2006/main" name="Master1-Layout11-vertTitleAndTx-Vertical-Title-and-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Geor" typeface="Sylfaen"/>
        <a:font script="Syrc" typeface="Estrangelo Edessa"/>
      </a:majorFont>
      <a:minorFont>
        <a:latin typeface="Calibri"/>
        <a:ea typeface=""/>
        <a:cs typeface="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Geor" typeface="Sylfaen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9.xml><?xml version="1.0" encoding="utf-8"?>
<a:theme xmlns:a="http://schemas.openxmlformats.org/drawingml/2006/main" name="Master1-Layout5-twoTxTwoObj-Comparis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Times New Roman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Angsana New"/>
        <a:font script="Laoo" typeface="DokChampa"/>
        <a:font script="Geor" typeface="Sylfaen"/>
        <a:font script="Syrc" typeface="Estrangelo Edessa"/>
      </a:majorFont>
      <a:minorFont>
        <a:latin typeface="Calibri"/>
        <a:ea typeface=""/>
        <a:cs typeface="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Hang" typeface="맑은 고딕"/>
        <a:font script="Yiii" typeface="Microsoft Yi Baiti"/>
        <a:font script="Deva" typeface="Mangal"/>
        <a:font script="Uigh" typeface="Microsoft Uighur"/>
        <a:font script="Ethi" typeface="Nyala"/>
        <a:font script="Taml" typeface="Latha"/>
        <a:font script="Thaa" typeface="MV Boli"/>
        <a:font script="Hebr" typeface="Arial"/>
        <a:font script="Tibt" typeface="Microsoft Himalaya"/>
        <a:font script="Knda" typeface="Tunga"/>
        <a:font script="Guru" typeface="Raavi"/>
        <a:font script="Mong" typeface="Mongolian Baiti"/>
        <a:font script="Cher" typeface="Plantagenet Cherokee"/>
        <a:font script="Thai" typeface="Cordia New"/>
        <a:font script="Laoo" typeface="DokChampa"/>
        <a:font script="Geor" typeface="Sylfaen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MicrosoftOffice/12.0 MicrosoftPowerPoint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Aspose.Slides</dc:title>
  <dc:creator>Administrator</dc:creator>
  <cp:lastModifiedBy>Administrator</cp:lastModifiedBy>
  <cp:revision>1</cp:revision>
  <dcterms:created xsi:type="dcterms:W3CDTF">2013-04-14T17:46:18.0000000Z</dcterms:created>
  <dcterms:modified xsi:type="dcterms:W3CDTF">2013-04-14T17:47:27.0000000Z</dcterms:modified>
</cp:coreProperties>
</file>