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635000" y="1905000"/>
            <a:ext cx="3810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500" b="1">
                <a:solidFill>
                  <a:srgbClr val="FF0000"/>
                </a:solidFill>
              </a:rPr>
              <a:t>Portion00</a:t>
            </a:r>
            <a:r>
              <a:rPr sz="1800" i="1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  <a:p>
            <a:r>
              <a:rPr sz="1500" b="1">
                <a:solidFill>
                  <a:srgbClr val="FF0000"/>
                </a:solidFill>
              </a:rPr>
              <a:t>Portion00</a:t>
            </a:r>
            <a:r>
              <a:rPr sz="1800" i="1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  <a:p>
            <a:r>
              <a:rPr sz="1500" b="1">
                <a:solidFill>
                  <a:srgbClr val="FF0000"/>
                </a:solidFill>
              </a:rPr>
              <a:t>Portion00</a:t>
            </a:r>
            <a:r>
              <a:rPr sz="1800" i="1">
                <a:solidFill>
                  <a:srgbClr val="0000FF"/>
                </a:solidFill>
              </a:rPr>
              <a:t>Portion01</a:t>
            </a:r>
            <a:r>
              <a:t>Portion02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2014-05-12T23:46:45.306</cp:lastPrinted>
  <dcterms:created xsi:type="dcterms:W3CDTF">2014-05-12T23:46:51Z</dcterms:created>
  <dcterms:modified xsi:type="dcterms:W3CDTF">2014-05-12T23:46:51Z</dcterms:modified>
</cp:coreProperties>
</file>