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_____Microsoft_Excel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Sample Title</a:t>
            </a:r>
          </a:p>
        </c:rich>
      </c:tx>
      <c:layout>
        <c:manualLayout>
          <c:h val="20"/>
        </c:manualLayout>
      </c:layout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</c:dLbl>
            <c:delete val="1"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Object" descr="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2014-04-29T10:55:44.871</cp:lastPrinted>
  <dcterms:created xsi:type="dcterms:W3CDTF">2014-04-29T10:55:46Z</dcterms:created>
  <dcterms:modified xsi:type="dcterms:W3CDTF">2014-04-29T10:55:46Z</dcterms:modified>
</cp:coreProperties>
</file>