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D59B8E2-014F-441D-8D16-0CBAD06F6B34}" type="doc">
      <dgm:prSet loTypeId="urn:microsoft.com/office/officeart/2005/8/layout/hList9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4A1C4BA7-19F8-46AC-8520-0E058978D794}" type="parTrans" cxnId="{B7F2E4E2-52B6-4441-950E-7EE0269378D0}">
      <dgm:prSet/>
      <dgm:spPr/>
      <dgm:t>
        <a:bodyPr/>
        <a:lstStyle/>
        <a:p>
          <a:endParaRPr lang="ru-RU"/>
        </a:p>
      </dgm:t>
    </dgm:pt>
    <dgm:pt modelId="{EFA1D92A-B254-4F3C-B00D-A77657660236}">
      <dgm:prSet phldrT="[Text]" phldr="1"/>
      <dgm:spPr/>
      <dgm:t>
        <a:bodyPr/>
        <a:lstStyle/>
        <a:p>
          <a:endParaRPr lang="ru-RU"/>
        </a:p>
      </dgm:t>
    </dgm:pt>
    <dgm:pt modelId="{856CD168-D382-42E1-BC9B-3FBA4A824D09}" type="parTrans" cxnId="{D74CD2ED-F679-4597-B05E-CE420F9C6F9A}">
      <dgm:prSet/>
      <dgm:spPr/>
      <dgm:t>
        <a:bodyPr/>
        <a:lstStyle/>
        <a:p>
          <a:endParaRPr lang="ru-RU"/>
        </a:p>
      </dgm:t>
    </dgm:pt>
    <dgm:pt modelId="{333170E2-7ED2-4439-A18B-D78695382E74}">
      <dgm:prSet phldrT="[Text]" phldr="1"/>
      <dgm:spPr/>
      <dgm:t>
        <a:bodyPr/>
        <a:lstStyle/>
        <a:p>
          <a:endParaRPr lang="ru-RU"/>
        </a:p>
      </dgm:t>
    </dgm:pt>
    <dgm:pt modelId="{101B6BCC-9955-4401-9226-37EDA4263C59}" type="sibTrans" cxnId="{D74CD2ED-F679-4597-B05E-CE420F9C6F9A}">
      <dgm:prSet/>
      <dgm:spPr/>
      <dgm:t>
        <a:bodyPr/>
        <a:lstStyle/>
        <a:p>
          <a:endParaRPr lang="ru-RU"/>
        </a:p>
      </dgm:t>
    </dgm:pt>
    <dgm:pt modelId="{62694AE0-3467-4A0A-82BB-13D441A41EC7}" type="parTrans" cxnId="{112E4507-67B1-4219-A56E-13204AE4D7A3}">
      <dgm:prSet/>
      <dgm:spPr/>
      <dgm:t>
        <a:bodyPr/>
        <a:lstStyle/>
        <a:p>
          <a:endParaRPr lang="ru-RU"/>
        </a:p>
      </dgm:t>
    </dgm:pt>
    <dgm:pt modelId="{DD2495AF-8243-4BBA-A11C-AB396AD177D5}">
      <dgm:prSet phldrT="[Text]" phldr="1"/>
      <dgm:spPr/>
      <dgm:t>
        <a:bodyPr/>
        <a:lstStyle/>
        <a:p>
          <a:endParaRPr lang="ru-RU"/>
        </a:p>
      </dgm:t>
    </dgm:pt>
    <dgm:pt modelId="{F9F4B655-126E-4A07-B8AC-1058D49FCDD6}" type="sibTrans" cxnId="{112E4507-67B1-4219-A56E-13204AE4D7A3}">
      <dgm:prSet/>
      <dgm:spPr/>
      <dgm:t>
        <a:bodyPr/>
        <a:lstStyle/>
        <a:p>
          <a:endParaRPr lang="ru-RU"/>
        </a:p>
      </dgm:t>
    </dgm:pt>
    <dgm:pt modelId="{3990FCAC-AF13-4A43-B783-1BF6CBD681DE}" type="parTrans" cxnId="{818995CE-4E42-41B6-AE68-619545E6CF42}">
      <dgm:spPr/>
      <dgm:t>
        <a:bodyPr/>
        <a:lstStyle/>
        <a:p/>
      </dgm:t>
    </dgm:pt>
    <dgm:pt modelId="{109B9530-C30E-4385-9B48-41E6C8089FF4}">
      <dgm:prSet phldrT=""/>
      <dgm:spPr/>
      <dgm:t>
        <a:bodyPr/>
        <a:lstStyle/>
        <a:p>
          <a:r>
            <a:t>Sample Text Added</a:t>
          </a:r>
        </a:p>
      </dgm:t>
    </dgm:pt>
    <dgm:pt modelId="{C00F6DE6-282A-4B40-873F-461E6CBE534E}" type="sibTrans" cxnId="{818995CE-4E42-41B6-AE68-619545E6CF42}">
      <dgm:spPr/>
      <dgm:t>
        <a:bodyPr/>
        <a:lstStyle/>
        <a:p/>
      </dgm:t>
    </dgm:pt>
    <dgm:pt modelId="{FC3FD78E-2E4D-48EA-BB52-A3B0243D09CD}" type="sibTrans" cxnId="{B7F2E4E2-52B6-4441-950E-7EE0269378D0}">
      <dgm:prSet/>
      <dgm:spPr/>
      <dgm:t>
        <a:bodyPr/>
        <a:lstStyle/>
        <a:p>
          <a:endParaRPr lang="ru-RU"/>
        </a:p>
      </dgm:t>
    </dgm:pt>
    <dgm:pt modelId="{5091F0C1-5BD2-4D84-9633-DACACBE95211}" type="parTrans" cxnId="{E82F4A69-639F-47D9-8E75-5429656775ED}">
      <dgm:prSet/>
      <dgm:spPr/>
      <dgm:t>
        <a:bodyPr/>
        <a:lstStyle/>
        <a:p>
          <a:endParaRPr lang="ru-RU"/>
        </a:p>
      </dgm:t>
    </dgm:pt>
    <dgm:pt modelId="{187132B6-A6F0-47AC-B4A4-0ABC5061D243}">
      <dgm:prSet phldrT="[Text]" phldr="1"/>
      <dgm:spPr/>
      <dgm:t>
        <a:bodyPr/>
        <a:lstStyle/>
        <a:p>
          <a:endParaRPr lang="ru-RU"/>
        </a:p>
      </dgm:t>
    </dgm:pt>
    <dgm:pt modelId="{2BF31519-CD37-4012-B126-55714E2E79CF}" type="parTrans" cxnId="{87094116-79BB-474E-8988-B3DDB4E0C94D}">
      <dgm:prSet/>
      <dgm:spPr/>
      <dgm:t>
        <a:bodyPr/>
        <a:lstStyle/>
        <a:p>
          <a:endParaRPr lang="ru-RU"/>
        </a:p>
      </dgm:t>
    </dgm:pt>
    <dgm:pt modelId="{DCAB970A-A95A-4818-AC72-DD8932253DA9}">
      <dgm:prSet phldrT="[Text]" phldr="1"/>
      <dgm:spPr/>
      <dgm:t>
        <a:bodyPr/>
        <a:lstStyle/>
        <a:p>
          <a:endParaRPr lang="ru-RU"/>
        </a:p>
      </dgm:t>
    </dgm:pt>
    <dgm:pt modelId="{494DDA43-E2C7-4494-9C28-FA3382C015B1}" type="sibTrans" cxnId="{87094116-79BB-474E-8988-B3DDB4E0C94D}">
      <dgm:prSet/>
      <dgm:spPr/>
      <dgm:t>
        <a:bodyPr/>
        <a:lstStyle/>
        <a:p>
          <a:endParaRPr lang="ru-RU"/>
        </a:p>
      </dgm:t>
    </dgm:pt>
    <dgm:pt modelId="{1DC89A25-C94C-42F5-864A-063C5C27CE63}" type="parTrans" cxnId="{D5D31FD2-1A66-47CC-B12B-2976533B1A02}">
      <dgm:prSet/>
      <dgm:spPr/>
      <dgm:t>
        <a:bodyPr/>
        <a:lstStyle/>
        <a:p>
          <a:endParaRPr lang="ru-RU"/>
        </a:p>
      </dgm:t>
    </dgm:pt>
    <dgm:pt modelId="{8BFAA904-2740-4914-BCC6-10A484B7EEE8}">
      <dgm:prSet phldrT="[Text]" phldr="1"/>
      <dgm:spPr/>
      <dgm:t>
        <a:bodyPr/>
        <a:lstStyle/>
        <a:p>
          <a:endParaRPr lang="ru-RU"/>
        </a:p>
      </dgm:t>
    </dgm:pt>
    <dgm:pt modelId="{12C2D616-7AF3-47CB-B041-E18C8B055B95}" type="sibTrans" cxnId="{D5D31FD2-1A66-47CC-B12B-2976533B1A02}">
      <dgm:prSet/>
      <dgm:spPr/>
      <dgm:t>
        <a:bodyPr/>
        <a:lstStyle/>
        <a:p>
          <a:endParaRPr lang="ru-RU"/>
        </a:p>
      </dgm:t>
    </dgm:pt>
    <dgm:pt modelId="{6E670884-B826-4434-8736-9A86734BE568}" type="sibTrans" cxnId="{E82F4A69-639F-47D9-8E75-5429656775ED}">
      <dgm:prSet/>
      <dgm:spPr/>
      <dgm:t>
        <a:bodyPr/>
        <a:lstStyle/>
        <a:p>
          <a:endParaRPr lang="ru-RU"/>
        </a:p>
      </dgm:t>
    </dgm:pt>
    <dgm:pt modelId="{60D4BF43-728B-4EE2-A120-1189AEFD8FA3}" type="pres">
      <dgm:prSet presAssocID="{7D59B8E2-014F-441D-8D16-0CBAD06F6B34}" presName="list">
        <dgm:presLayoutVars>
          <dgm:dir/>
          <dgm:animLvl val="lvl"/>
        </dgm:presLayoutVars>
      </dgm:prSet>
      <dgm:spPr/>
      <dgm:t>
        <a:bodyPr/>
        <a:lstStyle/>
        <a:p/>
      </dgm:t>
    </dgm:pt>
    <dgm:pt modelId="{EF3B9CE0-5C2A-44C7-B408-9B55937DA8AF}" type="pres">
      <dgm:prSet presAssocID="{EFA1D92A-B254-4F3C-B00D-A77657660236}" presName="posSpace"/>
      <dgm:spPr/>
      <dgm:t>
        <a:bodyPr/>
        <a:lstStyle/>
        <a:p/>
      </dgm:t>
    </dgm:pt>
    <dgm:pt modelId="{87018868-193B-4213-8234-3C1AF6D69376}" type="pres">
      <dgm:prSet presAssocID="{EFA1D92A-B254-4F3C-B00D-A77657660236}" presName="vertFlow"/>
      <dgm:spPr/>
      <dgm:t>
        <a:bodyPr/>
        <a:lstStyle/>
        <a:p/>
      </dgm:t>
    </dgm:pt>
    <dgm:pt modelId="{80A5295E-504D-4FD2-A818-7CDA769E006A}" type="pres">
      <dgm:prSet presAssocID="{EFA1D92A-B254-4F3C-B00D-A77657660236}" presName="topSpace"/>
      <dgm:spPr/>
      <dgm:t>
        <a:bodyPr/>
        <a:lstStyle/>
        <a:p/>
      </dgm:t>
    </dgm:pt>
    <dgm:pt modelId="{4336C54C-AD84-465D-B53E-A10A47D21B99}" type="pres">
      <dgm:prSet presAssocID="{EFA1D92A-B254-4F3C-B00D-A77657660236}" presName="firstComp"/>
      <dgm:spPr/>
      <dgm:t>
        <a:bodyPr/>
        <a:lstStyle/>
        <a:p/>
      </dgm:t>
    </dgm:pt>
    <dgm:pt modelId="{FB36C8E3-3360-4D72-95C3-D12F7795C59F}" type="pres">
      <dgm:prSet presAssocID="{EFA1D92A-B254-4F3C-B00D-A77657660236}" presName="firstChild" presStyleLbl="bgAccFollowNode1" presStyleCnt="4"/>
      <dgm:spPr/>
      <dgm:t>
        <a:bodyPr/>
        <a:lstStyle/>
        <a:p/>
      </dgm:t>
    </dgm:pt>
    <dgm:pt modelId="{E0C80F15-3FEF-4A30-95D3-38BB6DFE4328}" type="pres">
      <dgm:prSet presAssocID="{EFA1D92A-B254-4F3C-B00D-A77657660236}" presName="firstChildTx" presStyleLbl="bgAccFollow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88A8FEFE-BB27-418C-9C4C-E1E09481F84D}" type="pres">
      <dgm:prSet presAssocID="{DD2495AF-8243-4BBA-A11C-AB396AD177D5}" presName="comp"/>
      <dgm:spPr/>
      <dgm:t>
        <a:bodyPr/>
        <a:lstStyle/>
        <a:p/>
      </dgm:t>
    </dgm:pt>
    <dgm:pt modelId="{E949A66C-E5FA-488D-8AF0-91C19DA9E18D}" type="pres">
      <dgm:prSet presAssocID="{DD2495AF-8243-4BBA-A11C-AB396AD177D5}" presName="child" presStyleLbl="bgAccFollowNode1" presStyleIdx="1" presStyleCnt="4"/>
      <dgm:spPr/>
      <dgm:t>
        <a:bodyPr/>
        <a:lstStyle/>
        <a:p/>
      </dgm:t>
    </dgm:pt>
    <dgm:pt modelId="{53581868-6378-49F5-A95B-5BE08F222C16}" type="pres">
      <dgm:prSet presAssocID="{DD2495AF-8243-4BBA-A11C-AB396AD177D5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674AFFBF-9E86-4B25-AB73-F02F34D61946}" type="pres">
      <dgm:prSet presAssocID="{109B9530-C30E-4385-9B48-41E6C8089FF4}" presName="comp" presStyleLbl=""/>
      <dgm:spPr/>
      <dgm:t>
        <a:bodyPr/>
        <a:lstStyle/>
        <a:p/>
      </dgm:t>
    </dgm:pt>
    <dgm:pt modelId="{36337BB4-A60E-42AC-B396-2B9406EA2F7F}" type="pres">
      <dgm:prSet presAssocID="{109B9530-C30E-4385-9B48-41E6C8089FF4}" presName="child" presStyleLbl="bgAccFollowNode1"/>
      <dgm:spPr/>
      <dgm:t>
        <a:bodyPr/>
        <a:lstStyle/>
        <a:p/>
      </dgm:t>
    </dgm:pt>
    <dgm:pt modelId="{571AA5A7-C8E1-43B6-98EC-FBF82BE1ED7A}" type="pres">
      <dgm:prSet presAssocID="{109B9530-C30E-4385-9B48-41E6C8089FF4}" presName="childTx" presStyleLbl="bgAccFollowNode1"/>
      <dgm:spPr/>
      <dgm:t>
        <a:bodyPr/>
        <a:lstStyle/>
        <a:p/>
      </dgm:t>
    </dgm:pt>
    <dgm:pt modelId="{3D717C2B-D927-4B5B-9485-10CD9B1EAB95}" type="pres">
      <dgm:prSet presAssocID="{EFA1D92A-B254-4F3C-B00D-A77657660236}" presName="negSpace"/>
      <dgm:spPr/>
      <dgm:t>
        <a:bodyPr/>
        <a:lstStyle/>
        <a:p/>
      </dgm:t>
    </dgm:pt>
    <dgm:pt modelId="{3C418AA2-4E71-4C7A-9F4E-74342B601654}" type="pres">
      <dgm:prSet presAssocID="{EFA1D92A-B254-4F3C-B00D-A77657660236}" presName="circle" presStyleLbl="node1" presStyleCnt="2"/>
      <dgm:spPr/>
      <dgm:t>
        <a:bodyPr/>
        <a:lstStyle/>
        <a:p/>
      </dgm:t>
    </dgm:pt>
    <dgm:pt modelId="{9974A63B-9D0F-49FF-8C25-13D6D0A1B796}" type="pres">
      <dgm:prSet presAssocID="{FC3FD78E-2E4D-48EA-BB52-A3B0243D09CD}" presName="transSpace"/>
      <dgm:spPr/>
      <dgm:t>
        <a:bodyPr/>
        <a:lstStyle/>
        <a:p/>
      </dgm:t>
    </dgm:pt>
    <dgm:pt modelId="{F01C50A6-969B-4585-B4B3-B4E526C5B16E}" type="pres">
      <dgm:prSet presAssocID="{187132B6-A6F0-47AC-B4A4-0ABC5061D243}" presName="posSpace"/>
      <dgm:spPr/>
      <dgm:t>
        <a:bodyPr/>
        <a:lstStyle/>
        <a:p/>
      </dgm:t>
    </dgm:pt>
    <dgm:pt modelId="{8EE85E76-DDE8-4209-8D23-6E083192F330}" type="pres">
      <dgm:prSet presAssocID="{187132B6-A6F0-47AC-B4A4-0ABC5061D243}" presName="vertFlow"/>
      <dgm:spPr/>
      <dgm:t>
        <a:bodyPr/>
        <a:lstStyle/>
        <a:p/>
      </dgm:t>
    </dgm:pt>
    <dgm:pt modelId="{86E2C84B-FBC0-4872-8FC6-D9604F5CCBDB}" type="pres">
      <dgm:prSet presAssocID="{187132B6-A6F0-47AC-B4A4-0ABC5061D243}" presName="topSpace"/>
      <dgm:spPr/>
      <dgm:t>
        <a:bodyPr/>
        <a:lstStyle/>
        <a:p/>
      </dgm:t>
    </dgm:pt>
    <dgm:pt modelId="{EC374798-63AF-4D92-81CC-D3E87F694F2D}" type="pres">
      <dgm:prSet presAssocID="{187132B6-A6F0-47AC-B4A4-0ABC5061D243}" presName="firstComp"/>
      <dgm:spPr/>
      <dgm:t>
        <a:bodyPr/>
        <a:lstStyle/>
        <a:p/>
      </dgm:t>
    </dgm:pt>
    <dgm:pt modelId="{175E3603-B6BF-46BA-B462-172A698FB2E4}" type="pres">
      <dgm:prSet presAssocID="{187132B6-A6F0-47AC-B4A4-0ABC5061D243}" presName="firstChild" presStyleLbl="bgAccFollowNode1" presStyleIdx="2" presStyleCnt="4"/>
      <dgm:spPr/>
      <dgm:t>
        <a:bodyPr/>
        <a:lstStyle/>
        <a:p/>
      </dgm:t>
    </dgm:pt>
    <dgm:pt modelId="{D85B2CDE-5E82-4D0E-B7BE-A33DC08CB616}" type="pres">
      <dgm:prSet presAssocID="{187132B6-A6F0-47AC-B4A4-0ABC5061D243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384A4EEB-4BF9-4A8C-9C20-AF7B63A61E89}" type="pres">
      <dgm:prSet presAssocID="{8BFAA904-2740-4914-BCC6-10A484B7EEE8}" presName="comp"/>
      <dgm:spPr/>
      <dgm:t>
        <a:bodyPr/>
        <a:lstStyle/>
        <a:p/>
      </dgm:t>
    </dgm:pt>
    <dgm:pt modelId="{98D6276E-BC3F-47EC-AEF1-7035B2F0CE7A}" type="pres">
      <dgm:prSet presAssocID="{8BFAA904-2740-4914-BCC6-10A484B7EEE8}" presName="child" presStyleLbl="bgAccFollowNode1" presStyleIdx="3" presStyleCnt="4"/>
      <dgm:spPr/>
      <dgm:t>
        <a:bodyPr/>
        <a:lstStyle/>
        <a:p/>
      </dgm:t>
    </dgm:pt>
    <dgm:pt modelId="{14A88C01-1A5E-4AE9-9788-34C41BDF7FC8}" type="pres">
      <dgm:prSet presAssocID="{8BFAA904-2740-4914-BCC6-10A484B7EEE8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/>
      </dgm:t>
    </dgm:pt>
    <dgm:pt modelId="{4532A4BD-14EC-4FFD-B142-C2D5A5807AB0}" type="pres">
      <dgm:prSet presAssocID="{187132B6-A6F0-47AC-B4A4-0ABC5061D243}" presName="negSpace"/>
      <dgm:spPr/>
      <dgm:t>
        <a:bodyPr/>
        <a:lstStyle/>
        <a:p/>
      </dgm:t>
    </dgm:pt>
    <dgm:pt modelId="{B15CB116-1354-4F48-82BE-579A9C8D81E5}" type="pres">
      <dgm:prSet presAssocID="{187132B6-A6F0-47AC-B4A4-0ABC5061D243}" presName="circle" presStyleLbl="node1" presStyleIdx="1" presStyleCnt="2"/>
      <dgm:spPr/>
      <dgm:t>
        <a:bodyPr/>
        <a:lstStyle/>
        <a:p/>
      </dgm:t>
    </dgm:pt>
  </dgm:ptLst>
  <dgm:cxnLst>
    <dgm:cxn modelId="{B7F2E4E2-52B6-4441-950E-7EE0269378D0}" srcId="{7D59B8E2-014F-441D-8D16-0CBAD06F6B34}" destId="{EFA1D92A-B254-4F3C-B00D-A77657660236}" srcOrd="0" destOrd="0" parTransId="{4A1C4BA7-19F8-46AC-8520-0E058978D794}" sibTransId="{FC3FD78E-2E4D-48EA-BB52-A3B0243D09CD}"/>
    <dgm:cxn modelId="{D74CD2ED-F679-4597-B05E-CE420F9C6F9A}" srcId="{EFA1D92A-B254-4F3C-B00D-A77657660236}" destId="{333170E2-7ED2-4439-A18B-D78695382E74}" srcOrd="0" destOrd="0" parTransId="{856CD168-D382-42E1-BC9B-3FBA4A824D09}" sibTransId="{101B6BCC-9955-4401-9226-37EDA4263C59}"/>
    <dgm:cxn modelId="{112E4507-67B1-4219-A56E-13204AE4D7A3}" srcId="{EFA1D92A-B254-4F3C-B00D-A77657660236}" destId="{DD2495AF-8243-4BBA-A11C-AB396AD177D5}" srcOrd="1" destOrd="0" parTransId="{62694AE0-3467-4A0A-82BB-13D441A41EC7}" sibTransId="{F9F4B655-126E-4A07-B8AC-1058D49FCDD6}"/>
    <dgm:cxn modelId="{818995CE-4E42-41B6-AE68-619545E6CF42}" srcId="{EFA1D92A-B254-4F3C-B00D-A77657660236}" destId="{109B9530-C30E-4385-9B48-41E6C8089FF4}" srcOrd="2" destOrd="0" parTransId="{3990FCAC-AF13-4A43-B783-1BF6CBD681DE}" sibTransId="{C00F6DE6-282A-4B40-873F-461E6CBE534E}"/>
    <dgm:cxn modelId="{E82F4A69-639F-47D9-8E75-5429656775ED}" srcId="{7D59B8E2-014F-441D-8D16-0CBAD06F6B34}" destId="{187132B6-A6F0-47AC-B4A4-0ABC5061D243}" srcOrd="1" destOrd="0" parTransId="{5091F0C1-5BD2-4D84-9633-DACACBE95211}" sibTransId="{6E670884-B826-4434-8736-9A86734BE568}"/>
    <dgm:cxn modelId="{87094116-79BB-474E-8988-B3DDB4E0C94D}" srcId="{187132B6-A6F0-47AC-B4A4-0ABC5061D243}" destId="{DCAB970A-A95A-4818-AC72-DD8932253DA9}" srcOrd="0" destOrd="0" parTransId="{2BF31519-CD37-4012-B126-55714E2E79CF}" sibTransId="{494DDA43-E2C7-4494-9C28-FA3382C015B1}"/>
    <dgm:cxn modelId="{D5D31FD2-1A66-47CC-B12B-2976533B1A02}" srcId="{187132B6-A6F0-47AC-B4A4-0ABC5061D243}" destId="{8BFAA904-2740-4914-BCC6-10A484B7EEE8}" srcOrd="1" destOrd="0" parTransId="{1DC89A25-C94C-42F5-864A-063C5C27CE63}" sibTransId="{12C2D616-7AF3-47CB-B041-E18C8B055B95}"/>
    <dgm:cxn modelId="{697C20D5-9F75-43EA-BE08-A50A610F8413}" type="presOf" srcId="{7D59B8E2-014F-441D-8D16-0CBAD06F6B34}" destId="{60D4BF43-728B-4EE2-A120-1189AEFD8FA3}" srcOrd="0" destOrd="0" presId="urn:microsoft.com/office/officeart/2005/8/layout/hList9"/>
    <dgm:cxn modelId="{A816C9E6-EAF1-4334-BE26-54757C4CB6B2}" type="presParOf" srcId="{60D4BF43-728B-4EE2-A120-1189AEFD8FA3}" destId="{EF3B9CE0-5C2A-44C7-B408-9B55937DA8AF}" srcOrd="0" destOrd="0" presId="urn:microsoft.com/office/officeart/2005/8/layout/hList9"/>
    <dgm:cxn modelId="{D984C3BC-1BA8-4EF0-BBAF-1ACC0C82697B}" type="presParOf" srcId="{60D4BF43-728B-4EE2-A120-1189AEFD8FA3}" destId="{87018868-193B-4213-8234-3C1AF6D69376}" srcOrd="1" destOrd="0" presId="urn:microsoft.com/office/officeart/2005/8/layout/hList9"/>
    <dgm:cxn modelId="{C1156B0E-A2F8-4B71-B7B3-68C3AE6E5B5B}" type="presParOf" srcId="{87018868-193B-4213-8234-3C1AF6D69376}" destId="{80A5295E-504D-4FD2-A818-7CDA769E006A}" srcOrd="0" destOrd="0" presId="urn:microsoft.com/office/officeart/2005/8/layout/hList9"/>
    <dgm:cxn modelId="{8FE1B40F-8F38-4883-ACC3-F887868918A2}" type="presParOf" srcId="{87018868-193B-4213-8234-3C1AF6D69376}" destId="{4336C54C-AD84-465D-B53E-A10A47D21B99}" srcOrd="1" destOrd="0" presId="urn:microsoft.com/office/officeart/2005/8/layout/hList9"/>
    <dgm:cxn modelId="{9F0E537A-C40D-4E5E-B773-CE634BA18890}" type="presParOf" srcId="{4336C54C-AD84-465D-B53E-A10A47D21B99}" destId="{FB36C8E3-3360-4D72-95C3-D12F7795C59F}" srcOrd="0" destOrd="0" presId="urn:microsoft.com/office/officeart/2005/8/layout/hList9"/>
    <dgm:cxn modelId="{7FC6F29A-DF40-440B-B3A0-B38A82719D8A}" type="presOf" srcId="{333170E2-7ED2-4439-A18B-D78695382E74}" destId="{FB36C8E3-3360-4D72-95C3-D12F7795C59F}" srcOrd="0" destOrd="0" presId="urn:microsoft.com/office/officeart/2005/8/layout/hList9"/>
    <dgm:cxn modelId="{5C24184B-8702-4037-9DEF-A19414F67826}" type="presParOf" srcId="{4336C54C-AD84-465D-B53E-A10A47D21B99}" destId="{E0C80F15-3FEF-4A30-95D3-38BB6DFE4328}" srcOrd="1" destOrd="0" presId="urn:microsoft.com/office/officeart/2005/8/layout/hList9"/>
    <dgm:cxn modelId="{831FBAFF-045E-4337-B2D4-5DBEFF5CC098}" type="presOf" srcId="{333170E2-7ED2-4439-A18B-D78695382E74}" destId="{E0C80F15-3FEF-4A30-95D3-38BB6DFE4328}" srcOrd="1" destOrd="0" presId="urn:microsoft.com/office/officeart/2005/8/layout/hList9"/>
    <dgm:cxn modelId="{1EF7431D-6941-4E8F-B791-E0F4262CA9BB}" type="presParOf" srcId="{87018868-193B-4213-8234-3C1AF6D69376}" destId="{88A8FEFE-BB27-418C-9C4C-E1E09481F84D}" srcOrd="2" destOrd="0" presId="urn:microsoft.com/office/officeart/2005/8/layout/hList9"/>
    <dgm:cxn modelId="{179F7327-83C0-4F3B-9920-A56631C940BA}" type="presParOf" srcId="{88A8FEFE-BB27-418C-9C4C-E1E09481F84D}" destId="{E949A66C-E5FA-488D-8AF0-91C19DA9E18D}" srcOrd="0" destOrd="0" presId="urn:microsoft.com/office/officeart/2005/8/layout/hList9"/>
    <dgm:cxn modelId="{7E65877A-E9F9-4A59-914D-FE9AD0FA7FBA}" type="presOf" srcId="{DD2495AF-8243-4BBA-A11C-AB396AD177D5}" destId="{E949A66C-E5FA-488D-8AF0-91C19DA9E18D}" srcOrd="0" destOrd="0" presId="urn:microsoft.com/office/officeart/2005/8/layout/hList9"/>
    <dgm:cxn modelId="{5A090393-98DC-4E35-B1A6-4D83079C3C15}" type="presParOf" srcId="{88A8FEFE-BB27-418C-9C4C-E1E09481F84D}" destId="{53581868-6378-49F5-A95B-5BE08F222C16}" srcOrd="1" destOrd="0" presId="urn:microsoft.com/office/officeart/2005/8/layout/hList9"/>
    <dgm:cxn modelId="{3C7A6894-992A-4B65-AB84-3A1E1FB50D8F}" type="presOf" srcId="{DD2495AF-8243-4BBA-A11C-AB396AD177D5}" destId="{53581868-6378-49F5-A95B-5BE08F222C16}" srcOrd="1" destOrd="0" presId="urn:microsoft.com/office/officeart/2005/8/layout/hList9"/>
    <dgm:cxn modelId="{F352984F-1782-432D-BA15-C59AF131E1E1}" type="presParOf" srcId="{87018868-193B-4213-8234-3C1AF6D69376}" destId="{674AFFBF-9E86-4B25-AB73-F02F34D61946}" srcOrd="3" destOrd="0" presId="urn:microsoft.com/office/officeart/2005/8/layout/hList9"/>
    <dgm:cxn modelId="{61290E0A-F7FD-4B82-9110-E902E26E6FAA}" type="presParOf" srcId="{674AFFBF-9E86-4B25-AB73-F02F34D61946}" destId="{36337BB4-A60E-42AC-B396-2B9406EA2F7F}" srcOrd="0" destOrd="0" presId="urn:microsoft.com/office/officeart/2005/8/layout/hList9"/>
    <dgm:cxn modelId="{5986C06B-3BC2-4838-BF94-65354B952CA5}" type="presOf" srcId="{109B9530-C30E-4385-9B48-41E6C8089FF4}" destId="{36337BB4-A60E-42AC-B396-2B9406EA2F7F}" srcOrd="0" destOrd="0" presId="urn:microsoft.com/office/officeart/2005/8/layout/hList9"/>
    <dgm:cxn modelId="{68D998A5-10E1-4892-8EE4-27698951CB75}" type="presParOf" srcId="{674AFFBF-9E86-4B25-AB73-F02F34D61946}" destId="{571AA5A7-C8E1-43B6-98EC-FBF82BE1ED7A}" srcOrd="1" destOrd="0" presId="urn:microsoft.com/office/officeart/2005/8/layout/hList9"/>
    <dgm:cxn modelId="{68F3A87C-74FE-4D2F-9CB8-C77F537C2EA0}" type="presOf" srcId="{109B9530-C30E-4385-9B48-41E6C8089FF4}" destId="{571AA5A7-C8E1-43B6-98EC-FBF82BE1ED7A}" srcOrd="1" destOrd="0" presId="urn:microsoft.com/office/officeart/2005/8/layout/hList9"/>
    <dgm:cxn modelId="{8CE0322C-299D-47DE-826D-47A1015A6FE0}" type="presParOf" srcId="{60D4BF43-728B-4EE2-A120-1189AEFD8FA3}" destId="{3D717C2B-D927-4B5B-9485-10CD9B1EAB95}" srcOrd="2" destOrd="0" presId="urn:microsoft.com/office/officeart/2005/8/layout/hList9"/>
    <dgm:cxn modelId="{972832A8-EB8B-4F1A-B920-36E5E2ABF310}" type="presParOf" srcId="{60D4BF43-728B-4EE2-A120-1189AEFD8FA3}" destId="{3C418AA2-4E71-4C7A-9F4E-74342B601654}" srcOrd="3" destOrd="0" presId="urn:microsoft.com/office/officeart/2005/8/layout/hList9"/>
    <dgm:cxn modelId="{64A7F6FD-78F0-4299-921A-41DBDAAB894E}" type="presOf" srcId="{EFA1D92A-B254-4F3C-B00D-A77657660236}" destId="{3C418AA2-4E71-4C7A-9F4E-74342B601654}" srcOrd="0" destOrd="0" presId="urn:microsoft.com/office/officeart/2005/8/layout/hList9"/>
    <dgm:cxn modelId="{35BB40FF-C283-4568-9AD6-3B6660EC5703}" type="presParOf" srcId="{60D4BF43-728B-4EE2-A120-1189AEFD8FA3}" destId="{9974A63B-9D0F-49FF-8C25-13D6D0A1B796}" srcOrd="4" destOrd="0" presId="urn:microsoft.com/office/officeart/2005/8/layout/hList9"/>
    <dgm:cxn modelId="{64E5747D-F858-407D-8E97-3DE87FA31DB9}" type="presParOf" srcId="{60D4BF43-728B-4EE2-A120-1189AEFD8FA3}" destId="{F01C50A6-969B-4585-B4B3-B4E526C5B16E}" srcOrd="5" destOrd="0" presId="urn:microsoft.com/office/officeart/2005/8/layout/hList9"/>
    <dgm:cxn modelId="{8BA3961F-8498-44A6-91C0-9B3A070F5F81}" type="presParOf" srcId="{60D4BF43-728B-4EE2-A120-1189AEFD8FA3}" destId="{8EE85E76-DDE8-4209-8D23-6E083192F330}" srcOrd="6" destOrd="0" presId="urn:microsoft.com/office/officeart/2005/8/layout/hList9"/>
    <dgm:cxn modelId="{CF3FB01F-5479-4610-A113-0CA16E02C118}" type="presParOf" srcId="{8EE85E76-DDE8-4209-8D23-6E083192F330}" destId="{86E2C84B-FBC0-4872-8FC6-D9604F5CCBDB}" srcOrd="0" destOrd="0" presId="urn:microsoft.com/office/officeart/2005/8/layout/hList9"/>
    <dgm:cxn modelId="{93D7E0C7-6BB9-46FD-987B-85E0806E6623}" type="presParOf" srcId="{8EE85E76-DDE8-4209-8D23-6E083192F330}" destId="{EC374798-63AF-4D92-81CC-D3E87F694F2D}" srcOrd="1" destOrd="0" presId="urn:microsoft.com/office/officeart/2005/8/layout/hList9"/>
    <dgm:cxn modelId="{BEFB898C-DDC0-4D3D-B95B-03FE83405FF5}" type="presParOf" srcId="{EC374798-63AF-4D92-81CC-D3E87F694F2D}" destId="{175E3603-B6BF-46BA-B462-172A698FB2E4}" srcOrd="0" destOrd="0" presId="urn:microsoft.com/office/officeart/2005/8/layout/hList9"/>
    <dgm:cxn modelId="{BEE9598F-616E-4DC0-9BD7-949ADF0B6D01}" type="presOf" srcId="{DCAB970A-A95A-4818-AC72-DD8932253DA9}" destId="{175E3603-B6BF-46BA-B462-172A698FB2E4}" srcOrd="0" destOrd="0" presId="urn:microsoft.com/office/officeart/2005/8/layout/hList9"/>
    <dgm:cxn modelId="{37E02024-A45B-479D-B107-8BB08F52F95B}" type="presParOf" srcId="{EC374798-63AF-4D92-81CC-D3E87F694F2D}" destId="{D85B2CDE-5E82-4D0E-B7BE-A33DC08CB616}" srcOrd="1" destOrd="0" presId="urn:microsoft.com/office/officeart/2005/8/layout/hList9"/>
    <dgm:cxn modelId="{2EB77250-96C2-4FF3-8F9A-E1C1D7705AA4}" type="presOf" srcId="{DCAB970A-A95A-4818-AC72-DD8932253DA9}" destId="{D85B2CDE-5E82-4D0E-B7BE-A33DC08CB616}" srcOrd="1" destOrd="0" presId="urn:microsoft.com/office/officeart/2005/8/layout/hList9"/>
    <dgm:cxn modelId="{AD807F33-FC43-423E-AC3D-41EC1CEA3B06}" type="presParOf" srcId="{8EE85E76-DDE8-4209-8D23-6E083192F330}" destId="{384A4EEB-4BF9-4A8C-9C20-AF7B63A61E89}" srcOrd="2" destOrd="0" presId="urn:microsoft.com/office/officeart/2005/8/layout/hList9"/>
    <dgm:cxn modelId="{1FCDC7D7-CB35-47CE-B0E3-AB4613C5A76D}" type="presParOf" srcId="{384A4EEB-4BF9-4A8C-9C20-AF7B63A61E89}" destId="{98D6276E-BC3F-47EC-AEF1-7035B2F0CE7A}" srcOrd="0" destOrd="0" presId="urn:microsoft.com/office/officeart/2005/8/layout/hList9"/>
    <dgm:cxn modelId="{715CCC70-C3F7-4952-9B23-0F010E90260F}" type="presOf" srcId="{8BFAA904-2740-4914-BCC6-10A484B7EEE8}" destId="{98D6276E-BC3F-47EC-AEF1-7035B2F0CE7A}" srcOrd="0" destOrd="0" presId="urn:microsoft.com/office/officeart/2005/8/layout/hList9"/>
    <dgm:cxn modelId="{8023B555-7A6F-46A1-A8FE-9E98B2D38EEC}" type="presParOf" srcId="{384A4EEB-4BF9-4A8C-9C20-AF7B63A61E89}" destId="{14A88C01-1A5E-4AE9-9788-34C41BDF7FC8}" srcOrd="1" destOrd="0" presId="urn:microsoft.com/office/officeart/2005/8/layout/hList9"/>
    <dgm:cxn modelId="{AF7B898C-4C5B-46BD-BA55-47183157344A}" type="presOf" srcId="{8BFAA904-2740-4914-BCC6-10A484B7EEE8}" destId="{14A88C01-1A5E-4AE9-9788-34C41BDF7FC8}" srcOrd="1" destOrd="0" presId="urn:microsoft.com/office/officeart/2005/8/layout/hList9"/>
    <dgm:cxn modelId="{BD584BD5-D194-456D-9B62-65ADE4A083EB}" type="presParOf" srcId="{60D4BF43-728B-4EE2-A120-1189AEFD8FA3}" destId="{4532A4BD-14EC-4FFD-B142-C2D5A5807AB0}" srcOrd="7" destOrd="0" presId="urn:microsoft.com/office/officeart/2005/8/layout/hList9"/>
    <dgm:cxn modelId="{93AE744E-E137-4B71-8766-7ED92563F012}" type="presParOf" srcId="{60D4BF43-728B-4EE2-A120-1189AEFD8FA3}" destId="{B15CB116-1354-4F48-82BE-579A9C8D81E5}" srcOrd="8" destOrd="0" presId="urn:microsoft.com/office/officeart/2005/8/layout/hList9"/>
    <dgm:cxn modelId="{D1FCD967-0663-45E0-84A7-83AAAD0438AE}" type="presOf" srcId="{187132B6-A6F0-47AC-B4A4-0ABC5061D243}" destId="{B15CB116-1354-4F48-82BE-579A9C8D81E5}" srcOrd="0" destOrd="0" presId="urn:microsoft.com/office/officeart/2005/8/layout/hList9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r:blip="">
            <dgm:adjLst/>
          </dgm:shape>
          <dgm:presOf/>
          <dgm:constrLst/>
          <dgm:ruleLst/>
        </dgm:layoutNode>
        <dgm:layoutNode name="firstComp">
          <dgm:alg type="composite"/>
          <dgm:shape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/>
            </dgm:ruleLst>
          </dgm:layoutNode>
        </dgm:layoutNode>
        <dgm:forEach name="Name10" axis="ch" ptType="node" st="2">
          <dgm:layoutNode name="comp">
            <dgm:alg type="composite"/>
            <dgm:shape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/>
              </dgm:ruleLst>
            </dgm:layoutNode>
          </dgm:layoutNode>
        </dgm:forEach>
      </dgm:layoutNode>
      <dgm:layoutNode name="negSpace">
        <dgm:alg type="sp"/>
        <dgm:shape r:blip="">
          <dgm:adjLst/>
        </dgm:shape>
        <dgm:presOf/>
        <dgm:constrLst/>
        <dgm:ruleLst/>
      </dgm:layoutNode>
      <dgm:layoutNode name="circle" styleLbl="node1">
        <dgm:alg type="tx"/>
        <dgm:shape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/>
        </dgm:ruleLst>
      </dgm:layoutNode>
      <dgm:forEach name="Name17" axis="followSib" ptType="sibTrans" cnt="1">
        <dgm:layoutNode name="transSpace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 descr="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2014-06-10T01:08:35.603</cp:lastPrinted>
  <dcterms:created xsi:type="dcterms:W3CDTF">2014-06-10T01:08:35Z</dcterms:created>
  <dcterms:modified xsi:type="dcterms:W3CDTF">2014-06-10T01:08:35Z</dcterms:modified>
</cp:coreProperties>
</file>