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75DD0829-E213-4699-BA46-407777A2AC15}" type="parTrans" cxnId="{8700770F-4124-479E-8D57-C374D4CCA6C2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8700770F-4124-479E-8D57-C374D4CCA6C2}">
      <dgm:prSet/>
      <dgm:spPr/>
      <dgm:t>
        <a:bodyPr/>
        <a:lstStyle/>
        <a:p>
          <a:endParaRPr lang="ru-RU"/>
        </a:p>
      </dgm:t>
    </dgm:pt>
    <dgm:pt modelId="{BEB5E4E1-A48C-4CC5-94DE-4D625E0C47B1}" type="parTrans" cxnId="{C570C002-345B-46AC-BF57-BC5B0F77F93A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C570C002-345B-46AC-BF57-BC5B0F77F93A}">
      <dgm:prSet/>
      <dgm:spPr/>
      <dgm:t>
        <a:bodyPr/>
        <a:lstStyle/>
        <a:p>
          <a:endParaRPr lang="ru-RU"/>
        </a:p>
      </dgm:t>
    </dgm:pt>
    <dgm:pt modelId="{E21AA6C8-09C4-42B5-96D0-3A17436A1EA3}" type="parTrans" cxnId="{8495B31B-02C1-43D1-BD2F-CC88F5A6D6AD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8495B31B-02C1-43D1-BD2F-CC88F5A6D6AD}">
      <dgm:prSet/>
      <dgm:spPr/>
      <dgm:t>
        <a:bodyPr/>
        <a:lstStyle/>
        <a:p>
          <a:endParaRPr lang="ru-RU"/>
        </a:p>
      </dgm:t>
    </dgm:pt>
    <dgm:pt modelId="{FB34278A-6DAB-4FB7-8B00-9238600B53B9}" type="parTrans" cxnId="{BC00CAC3-D7C0-465B-B5B4-BA5EFF174262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BC00CAC3-D7C0-465B-B5B4-BA5EFF174262}">
      <dgm:prSet/>
      <dgm:spPr/>
      <dgm:t>
        <a:bodyPr/>
        <a:lstStyle/>
        <a:p>
          <a:endParaRPr lang="ru-RU"/>
        </a:p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8700770F-4124-479E-8D57-C374D4CCA6C2}" srcId="{2DBF4AEF-0BC8-45EC-9A56-9F5A13FA3050}" destId="{1328A774-0B70-41FB-ADD0-43B7DC2821B7}" srcOrd="0" destOrd="0" parTransId="{75DD0829-E213-4699-BA46-407777A2AC15}" sibTransId="{3108A902-052A-4253-A257-7116B4D2BDEE}"/>
    <dgm:cxn modelId="{C570C002-345B-46AC-BF57-BC5B0F77F93A}" srcId="{2DBF4AEF-0BC8-45EC-9A56-9F5A13FA3050}" destId="{46295BA5-B2EC-45C7-A639-0B9F8517741C}" srcOrd="1" destOrd="0" parTransId="{BEB5E4E1-A48C-4CC5-94DE-4D625E0C47B1}" sibTransId="{90CC7762-2538-4B84-A6D9-AE048E62DD69}"/>
    <dgm:cxn modelId="{8495B31B-02C1-43D1-BD2F-CC88F5A6D6AD}" srcId="{2DBF4AEF-0BC8-45EC-9A56-9F5A13FA3050}" destId="{6E35A0A8-43D5-4FA2-8EE8-98C69B460CCF}" srcOrd="2" destOrd="0" parTransId="{E21AA6C8-09C4-42B5-96D0-3A17436A1EA3}" sibTransId="{54DB2F72-16F8-4B75-AB73-3FCC2A5649D1}"/>
    <dgm:cxn modelId="{BC00CAC3-D7C0-465B-B5B4-BA5EFF174262}" srcId="{2DBF4AEF-0BC8-45EC-9A56-9F5A13FA3050}" destId="{430EC710-61A5-4019-9770-9F2A4284A3EB}" srcOrd="3" destOrd="0" parTransId="{FB34278A-6DAB-4FB7-8B00-9238600B53B9}" sibTransId="{105C9577-41AB-475B-A858-3C47884BBDD1}"/>
    <dgm:cxn modelId="{8488CBC7-76E8-4112-A535-A8EE636717D8}" type="presOf" srcId="{2DBF4AEF-0BC8-45EC-9A56-9F5A13FA3050}" destId="{BA9477B3-2693-4EF5-9BD4-92BA891CD372}" srcOrd="0" destOrd="0" presId="urn:microsoft.com/office/officeart/2005/8/layout/default"/>
    <dgm:cxn modelId="{AB376336-2321-4A96-87E0-CFFA33FCAE71}" type="presParOf" srcId="{BA9477B3-2693-4EF5-9BD4-92BA891CD372}" destId="{F2EA1DC1-BB5C-4651-B3A3-12634CCAC177}" srcOrd="0" destOrd="0" presId="urn:microsoft.com/office/officeart/2005/8/layout/default"/>
    <dgm:cxn modelId="{EB0FAE8F-07E6-4CB1-BED1-1AF3456DEA01}" type="presOf" srcId="{1328A774-0B70-41FB-ADD0-43B7DC2821B7}" destId="{F2EA1DC1-BB5C-4651-B3A3-12634CCAC177}" srcOrd="0" destOrd="0" presId="urn:microsoft.com/office/officeart/2005/8/layout/default"/>
    <dgm:cxn modelId="{5F6C62FC-4A97-4C05-8DF0-2DACD263A5BA}" type="presParOf" srcId="{BA9477B3-2693-4EF5-9BD4-92BA891CD372}" destId="{DD01A1F2-26F0-427C-A99E-A33898CDD76B}" srcOrd="1" destOrd="0" presId="urn:microsoft.com/office/officeart/2005/8/layout/default"/>
    <dgm:cxn modelId="{5E9BAF43-ED5A-4726-B406-B21B773B8AC5}" type="presParOf" srcId="{BA9477B3-2693-4EF5-9BD4-92BA891CD372}" destId="{C24F27DE-5A50-4331-A286-AAA89BA45754}" srcOrd="2" destOrd="0" presId="urn:microsoft.com/office/officeart/2005/8/layout/default"/>
    <dgm:cxn modelId="{C5209A46-3197-44BD-8F09-C12CF0132CB3}" type="presOf" srcId="{46295BA5-B2EC-45C7-A639-0B9F8517741C}" destId="{C24F27DE-5A50-4331-A286-AAA89BA45754}" srcOrd="0" destOrd="0" presId="urn:microsoft.com/office/officeart/2005/8/layout/default"/>
    <dgm:cxn modelId="{F5877877-88D7-4BA0-A529-93B967D65769}" type="presParOf" srcId="{BA9477B3-2693-4EF5-9BD4-92BA891CD372}" destId="{8C898F36-0CB8-46E6-ACF9-10FD19B3F5EF}" srcOrd="3" destOrd="0" presId="urn:microsoft.com/office/officeart/2005/8/layout/default"/>
    <dgm:cxn modelId="{69FFCB50-26A1-4002-B214-0934495EB025}" type="presParOf" srcId="{BA9477B3-2693-4EF5-9BD4-92BA891CD372}" destId="{FBB4993F-BAF9-4E19-A3BF-42216BABC1BB}" srcOrd="4" destOrd="0" presId="urn:microsoft.com/office/officeart/2005/8/layout/default"/>
    <dgm:cxn modelId="{EC601E6B-2C07-4F04-AB85-690E77CD484C}" type="presOf" srcId="{6E35A0A8-43D5-4FA2-8EE8-98C69B460CCF}" destId="{FBB4993F-BAF9-4E19-A3BF-42216BABC1BB}" srcOrd="0" destOrd="0" presId="urn:microsoft.com/office/officeart/2005/8/layout/default"/>
    <dgm:cxn modelId="{C36F23E0-8D7B-46DB-B094-7A50DD8422E9}" type="presParOf" srcId="{BA9477B3-2693-4EF5-9BD4-92BA891CD372}" destId="{86454EDA-EF17-4DE0-A526-AFBD802C8910}" srcOrd="5" destOrd="0" presId="urn:microsoft.com/office/officeart/2005/8/layout/default"/>
    <dgm:cxn modelId="{FFB5C526-37BB-4388-8066-3A9285B447D5}" type="presParOf" srcId="{BA9477B3-2693-4EF5-9BD4-92BA891CD372}" destId="{BB063EF8-370D-450C-A25F-B94C42CA4A72}" srcOrd="6" destOrd="0" presId="urn:microsoft.com/office/officeart/2005/8/layout/default"/>
    <dgm:cxn modelId="{58EA628D-24B0-4BC1-B91B-CF3F2B046BB3}" type="presOf" srcId="{430EC710-61A5-4019-9770-9F2A4284A3EB}" destId="{BB063EF8-370D-450C-A25F-B94C42CA4A72}" srcOrd="0" destOrd="0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2014-06-10T00:22:25Z</dcterms:modified>
</cp:coreProperties>
</file>