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2014-05-12T23:15:28.036</cp:lastPrinted>
  <dcterms:created xsi:type="dcterms:W3CDTF">2014-05-12T23:15:30Z</dcterms:created>
  <dcterms:modified xsi:type="dcterms:W3CDTF">2014-05-12T23:15:30Z</dcterms:modified>
</cp:coreProperties>
</file>