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 descr=""/>
          <p:cNvPicPr/>
          <p:nvPr/>
        </p:nvPicPr>
        <p:blipFill dpi="0">
          <a:blip r:embed="rId2"/>
          <a:stretch/>
        </p:blipFill>
        <p:spPr>
          <a:xfrm>
            <a:off x="635000" y="1905000"/>
            <a:ext cx="2476500" cy="698500"/>
          </a:xfrm>
          <a:prstGeom prst="rect">
            <a:avLst/>
          </a:prstGeom>
          <a:ln w="254000">
            <a:solidFill>
              <a:srgbClr val="0000FF"/>
            </a:solidFill>
          </a:ln>
        </p:spPr>
      </p:pic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4971"/>
  <p:tag name="AS_OS" val="Microsoft Windows NT 6.1.7600.0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2014-06-16T15:46:59.745</cp:lastPrinted>
  <dcterms:created xsi:type="dcterms:W3CDTF">2014-06-16T15:47:00Z</dcterms:created>
  <dcterms:modified xsi:type="dcterms:W3CDTF">2014-06-16T15:47:00Z</dcterms:modified>
</cp:coreProperties>
</file>