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1.2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 descr=""/>
          <p:cNvSpPr/>
          <p:nvPr/>
        </p:nvSpPr>
        <p:spPr>
          <a:xfrm>
            <a:off x="635000" y="19050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2.17"/>
  <p:tag name="AS_TITLE" val="Aspose.Slides for .NET 2.0"/>
  <p:tag name="AS_VERSION" val="14.1.2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Ýêðàí (4:3)</PresentationFormat>
  <TotalTime>1</TotalTime>
  <SharedDoc>0</SharedDoc>
  <HyperlinkBase/>
  <Application>Aspose.Slides for .NET 14.1.2.0</Applicat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2014-06-16T16:27:18.995</cp:lastPrinted>
  <dcterms:created xsi:type="dcterms:W3CDTF">2014-06-16T16:27:19Z</dcterms:created>
  <dcterms:modified xsi:type="dcterms:W3CDTF">2014-06-16T16:27:19Z</dcterms:modified>
</cp:coreProperties>
</file>