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custDataLst>
    <p:tags r:id="rId5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5341" autoAdjust="0"/>
  </p:normalViewPr>
  <p:slideViewPr>
    <p:cSldViewPr>
      <p:cViewPr varScale="1">
        <p:scale>
          <a:sx n="31" d="100"/>
          <a:sy n="31" d="100"/>
        </p:scale>
        <p:origin x="-24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04E5B-A805-44F4-BC75-73EA830211E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7F2D2-A981-44F6-BBC9-35DE58769C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Slide 1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558ED5"/>
                </a:solidFill>
              </a:rPr>
              <a:t>Aspose.Slides for 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F2D2-A981-44F6-BBC9-35DE58769C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Slide II</a:t>
            </a:r>
          </a:p>
          <a:p>
            <a:endParaRPr lang="en-US" dirty="0" smtClean="0"/>
          </a:p>
          <a:p>
            <a:r>
              <a:rPr lang="en-US" smtClean="0">
                <a:solidFill>
                  <a:srgbClr val="558ED5"/>
                </a:solidFill>
              </a:rPr>
              <a:t>Aspose.Slides for 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F2D2-A981-44F6-BBC9-35DE58769CB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 dirty="0"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Aspose.Slides for .NET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Pc User</cp:lastModifiedBy>
  <cp:revision>2</cp:revision>
  <cp:lastPrinted>2014-02-21T18:36:38Z</cp:lastPrinted>
  <dcterms:created xsi:type="dcterms:W3CDTF">2014-02-21T13:27:25Z</dcterms:created>
  <dcterms:modified xsi:type="dcterms:W3CDTF">2014-04-07T07:56:35Z</dcterms:modified>
</cp:coreProperties>
</file>