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4.4.0.0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 algn="l" rtl="0" eaLnBrk="1" hangingPunct="1">
      <a:defRPr kumimoji="0">
        <a:ea typeface="Arial" charset="0"/>
      </a:defRPr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1pPr>
    <a:lvl2pPr marL="457200" indent="-4572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2pPr>
    <a:lvl3pPr marL="914400" indent="-9144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3pPr>
    <a:lvl4pPr marL="1371600" indent="-13716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4pPr>
    <a:lvl5pPr marL="1828800" indent="-18288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/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  <p:sp>
        <p:nvSpPr>
          <p:cNvPr id="1029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/>
        </p:txBody>
      </p:sp>
      <p:sp>
        <p:nvSpPr>
          <p:cNvPr id="1030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 algn="r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iming>
    <p:tnLst>
      <p:par>
        <p:cTn id="1" dur="indefinite" restart="never" nodeType="tmRoot"/>
      </p:par>
    </p:tnLst>
  </p:timing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>
          <a:solidFill>
            <a:schemeClr val="tx1"/>
          </a:solidFill>
          <a:latin typeface="Calibri" pitchFamily="2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3200" b="0" i="0" u="none">
          <a:solidFill>
            <a:schemeClr val="tx1"/>
          </a:solidFill>
          <a:latin typeface="Calibri" pitchFamily="2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800" b="0" i="0" u="none">
          <a:solidFill>
            <a:schemeClr val="tx1"/>
          </a:solidFill>
          <a:latin typeface="Calibri" pitchFamily="2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2400" b="0" i="0" u="none">
          <a:solidFill>
            <a:schemeClr val="tx1"/>
          </a:solidFill>
          <a:latin typeface="Calibri" pitchFamily="2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000" b="0" i="0" u="none">
          <a:solidFill>
            <a:schemeClr val="tx1"/>
          </a:solidFill>
          <a:latin typeface="Calibri" pitchFamily="2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»"/>
        <a:defRPr kumimoji="0" sz="2000" b="0" i="0" u="none">
          <a:solidFill>
            <a:schemeClr val="tx1"/>
          </a:solidFill>
          <a:latin typeface="Calibri" pitchFamily="2" charset="0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5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/>
          <p:nvPr/>
        </p:nvSpPr>
        <p:spPr>
          <a:xfrm>
            <a:off x="609600" y="609600"/>
            <a:ext cx="342900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marL="342900" lvl="0" indent="-342900">
              <a:buChar char="•"/>
            </a:pPr>
            <a:r>
              <a:rPr>
                <a:solidFill>
                  <a:srgbClr val="FF0000"/>
                </a:solidFill>
              </a:rPr>
              <a:t>Text Box</a:t>
            </a:r>
          </a:p>
          <a:p>
            <a:pPr marL="342900" lvl="0" indent="-342900">
              <a:buChar char="•"/>
            </a:pPr>
            <a:r>
              <a:rPr>
                <a:solidFill>
                  <a:srgbClr val="953735"/>
                </a:solidFill>
              </a:rPr>
              <a:t>Hi There</a:t>
            </a:r>
          </a:p>
        </p:txBody>
      </p:sp>
      <p:sp>
        <p:nvSpPr>
          <p:cNvPr id="2051" name="TextBox 4"/>
          <p:cNvSpPr/>
          <p:nvPr/>
        </p:nvSpPr>
        <p:spPr>
          <a:xfrm>
            <a:off x="1371600" y="1905000"/>
            <a:ext cx="6019800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4800">
                <a:solidFill>
                  <a:srgbClr val="558ED5"/>
                </a:solidFill>
              </a:rPr>
              <a:t>Aspose.Slides for .NET</a:t>
            </a:r>
          </a:p>
        </p:txBody>
      </p:sp>
      <p:grpSp>
        <p:nvGrpSpPr>
          <p:cNvPr id="2052" name="Group 7"/>
          <p:cNvGrpSpPr/>
          <p:nvPr/>
        </p:nvGrpSpPr>
        <p:grpSpPr>
          <a:xfrm>
            <a:off x="2324100" y="3608388"/>
            <a:ext cx="6057900" cy="2057400"/>
            <a:chOff x="0" y="0"/>
            <a:chExt cx="832307150" cy="832307150"/>
          </a:xfrm>
        </p:grpSpPr>
        <p:sp>
          <p:nvSpPr>
            <p:cNvPr id="2053" name="Rectangle 5"/>
            <p:cNvSpPr/>
            <p:nvPr/>
          </p:nvSpPr>
          <p:spPr>
            <a:xfrm>
              <a:off x="0" y="173747658"/>
              <a:ext cx="434474838" cy="64735000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/>
          </p:txBody>
        </p:sp>
        <p:sp>
          <p:nvSpPr>
            <p:cNvPr id="2054" name="Oval 6"/>
            <p:cNvSpPr/>
            <p:nvPr/>
          </p:nvSpPr>
          <p:spPr>
            <a:xfrm>
              <a:off x="518229007" y="0"/>
              <a:ext cx="314078169" cy="8323071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/>
          </p:txBody>
        </p:sp>
      </p:grpSp>
      <p:sp>
        <p:nvSpPr>
          <p:cNvPr id="205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  <p:sp>
        <p:nvSpPr>
          <p:cNvPr id="205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14.4.0.0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/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>
                <a:solidFill>
                  <a:schemeClr val="tx1"/>
                </a:solidFill>
                <a:latin typeface="Calibri" pitchFamily="2" charset="0"/>
              </a:defRPr>
            </a:lvl1pPr>
          </a:lstStyle>
          <a:p>
            <a:pPr lvl="0"/>
            <a:r>
              <a:rPr>
                <a:solidFill>
                  <a:srgbClr val="558ED5"/>
                </a:solidFill>
              </a:rPr>
              <a:t>Aspose.Slides for .NET</a:t>
            </a:r>
          </a:p>
        </p:txBody>
      </p:sp>
      <p:sp>
        <p:nvSpPr>
          <p:cNvPr id="3075" name="Content Placeholder 2"/>
          <p:cNvSpPr/>
          <p:nvPr>
            <p:ph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32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24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>
                <a:solidFill>
                  <a:srgbClr val="FF0000"/>
                </a:solidFill>
              </a:rPr>
              <a:t>Welcome</a:t>
            </a:r>
          </a:p>
          <a:p>
            <a:pPr lvl="0"/>
            <a:r>
              <a:rPr>
                <a:solidFill>
                  <a:srgbClr val="376092"/>
                </a:solidFill>
              </a:rPr>
              <a:t>Hello World</a:t>
            </a:r>
          </a:p>
        </p:txBody>
      </p:sp>
      <p:sp>
        <p:nvSpPr>
          <p:cNvPr id="307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  <p:sp>
        <p:nvSpPr>
          <p:cNvPr id="307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14.4.0.0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2.0.50727.4971"/>
  <p:tag name="AS_OS" val="Microsoft Windows NT 6.1.7600.0"/>
  <p:tag name="AS_RELEASE_DATE" val="2014.05.28"/>
  <p:tag name="AS_TITLE" val="Aspose.Slides for .NET 2.0"/>
  <p:tag name="AS_VERSION" val="14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docProps/app.xml><?xml version="1.0" encoding="utf-8"?>
<Properties xmlns="http://schemas.openxmlformats.org/officeDocument/2006/extended-properties">
  <TotalTime>3</TotalTime>
  <SharedDoc>0</SharedDoc>
  <HyperlinkBase/>
  <Application>Microsoft Office PowerPoint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0</cp:revision>
  <cp:lastPrinted>2014-02-21T18:36:38.000</cp:lastPrinted>
  <dcterms:created xsi:type="dcterms:W3CDTF">2014-02-21T13:27:25Z</dcterms:created>
  <dcterms:modified xsi:type="dcterms:W3CDTF">2014-02-21T13:30:45Z</dcterms:modified>
</cp:coreProperties>
</file>