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 descr=""/>
          <p:cNvGraphicFramePr>
            <a:graphicFrameLocks noGrp="1"/>
          </p:cNvGraphicFramePr>
          <p:nvPr/>
        </p:nvGraphicFramePr>
        <p:xfrm>
          <a:off x="1270000" y="635000"/>
          <a:ext cx="2540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635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2014-05-06T21:36:01.822</cp:lastPrinted>
  <dcterms:created xsi:type="dcterms:W3CDTF">2014-05-06T21:36:03Z</dcterms:created>
  <dcterms:modified xsi:type="dcterms:W3CDTF">2014-05-06T21:36:03Z</dcterms:modified>
</cp:coreProperties>
</file>