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wav" ContentType="audio/wav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audio" Target="../media/media1.wav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Audio" descr=""/>
          <p:cNvPicPr>
            <a:picLocks noRot="1" noChangeAspect="1"/>
          </p:cNvPicPr>
          <p:nvPr>
            <a:wavAudioFile r:embed="rId3"/>
            <p:extLst/>
          </p:nvPr>
        </p:nvPicPr>
        <p:blipFill dpi="0">
          <a:blip r:embed="rId2"/>
          <a:stretch/>
        </p:blipFill>
        <p:spPr>
          <a:xfrm>
            <a:off x="635000" y="1905000"/>
            <a:ext cx="1270000" cy="1270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2014-06-16T15:51:45.596</cp:lastPrinted>
  <dcterms:created xsi:type="dcterms:W3CDTF">2014-06-16T15:51:46Z</dcterms:created>
  <dcterms:modified xsi:type="dcterms:W3CDTF">2014-06-16T15:51:46Z</dcterms:modified>
</cp:coreProperties>
</file>