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4.1.2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 descr=""/>
          <p:cNvSpPr/>
          <p:nvPr/>
        </p:nvSpPr>
        <p:spPr>
          <a:xfrm>
            <a:off x="635000" y="1905000"/>
            <a:ext cx="1905000" cy="635000"/>
          </a:xfrm>
          <a:prstGeom prst="ellipse">
            <a:avLst/>
          </a:prstGeom>
          <a:solidFill>
            <a:srgbClr val="D2691E"/>
          </a:solidFill>
          <a:ln w="635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14.1.2.0</a:t>
            </a:r>
          </a:p>
          <a:p>
            <a:pPr algn="ctr"/>
            <a:r>
              <a:t>Copyright 2004-2014 Aspose Pty Ltd.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AS_NET" val="2.0.50727.4971"/>
  <p:tag name="AS_OS" val="Microsoft Windows NT 6.1.7600.0"/>
  <p:tag name="AS_RELEASE_DATE" val="2014.02.17"/>
  <p:tag name="AS_TITLE" val="Aspose.Slides for .NET 2.0"/>
  <p:tag name="AS_VERSION" val="14.1.2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PresentationFormat>Ýêðàí (4:3)</PresentationFormat>
  <TotalTime>1</TotalTime>
  <SharedDoc>0</SharedDoc>
  <HyperlinkBase/>
  <Application>Aspose.Slides for .NET 14.1.2.0</Applicat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2014-06-16T16:24:19.618</cp:lastPrinted>
  <dcterms:created xsi:type="dcterms:W3CDTF">2014-06-16T16:24:19Z</dcterms:created>
  <dcterms:modified xsi:type="dcterms:W3CDTF">2014-06-16T16:24:19Z</dcterms:modified>
</cp:coreProperties>
</file>