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 descr=""/>
          <p:cNvSpPr/>
          <p:nvPr/>
        </p:nvSpPr>
        <p:spPr>
          <a:xfrm>
            <a:off x="635000" y="1905000"/>
            <a:ext cx="3810000" cy="0"/>
          </a:xfrm>
          <a:prstGeom prst="line">
            <a:avLst/>
          </a:prstGeom>
          <a:ln w="127000" cmpd="tri">
            <a:solidFill>
              <a:srgbClr val="800000"/>
            </a:solidFill>
            <a:prstDash val="dashDot"/>
            <a:headEnd type="oval" len="sm"/>
            <a:tailEnd type="triangle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2014-06-16T14:40:25.266</cp:lastPrinted>
  <dcterms:created xsi:type="dcterms:W3CDTF">2014-06-16T14:40:25Z</dcterms:created>
  <dcterms:modified xsi:type="dcterms:W3CDTF">2014-06-16T14:40:25Z</dcterms:modified>
</cp:coreProperties>
</file>