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 descr=""/>
          <p:cNvSpPr/>
          <p:nvPr/>
        </p:nvSpPr>
        <p:spPr>
          <a:xfrm>
            <a:off x="1905000" y="1905000"/>
            <a:ext cx="31750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Animated TextBox</a:t>
            </a:r>
          </a:p>
        </p:txBody>
      </p:sp>
      <p:sp>
        <p:nvSpPr>
          <p:cNvPr id="3" name="New shape" descr=""/>
          <p:cNvSpPr/>
          <p:nvPr/>
        </p:nvSpPr>
        <p:spPr>
          <a:xfrm>
            <a:off x="127000" y="127000"/>
            <a:ext cx="254000" cy="254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 -0.05062 0.075 -0.08259 0.125 -0.08259 C 0.175 -0.08259 0.22 -0.05062 0.25 0 C 0.22 0.05062 0.175 0.08259 0.125 0.08259 C 0.075 0.08259 0.03 0.05062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l 0.076 0.59 L -0.076 -0.59 E" pathEditMode="relative" ptsTypes="A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2014-06-16T15:37:30.847</cp:lastPrinted>
  <dcterms:created xsi:type="dcterms:W3CDTF">2014-06-16T15:37:31Z</dcterms:created>
  <dcterms:modified xsi:type="dcterms:W3CDTF">2014-06-16T15:37:31Z</dcterms:modified>
</cp:coreProperties>
</file>