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635000" y="1905000"/>
            <a:ext cx="1905000" cy="635000"/>
          </a:xfrm>
          <a:prstGeom prst="rect">
            <a:avLst/>
          </a:prstGeom>
          <a:solidFill>
            <a:srgbClr val="D2691E"/>
          </a:solid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2014-06-16T16:28:41.937</cp:lastPrinted>
  <dcterms:created xsi:type="dcterms:W3CDTF">2014-06-16T16:28:42Z</dcterms:created>
  <dcterms:modified xsi:type="dcterms:W3CDTF">2014-06-16T16:28:42Z</dcterms:modified>
</cp:coreProperties>
</file>