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6172200" cy="2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Text for slide 1 goes here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1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2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3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Text goes here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56"/>
  <p:tag name="AS_OS" val="Microsoft Windows NT 6.1.7601 Service Pack 1"/>
  <p:tag name="AS_RELEASE_DATE" val="2013.01.25"/>
  <p:tag name="AS_VERSION" val="7.1.0.0"/>
  <p:tag name="AS_TITLE" val="Aspose.Slides for .NET 2.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iqbal</cp:lastModifiedBy>
  <cp:revision>6</cp:revision>
  <dcterms:created xsi:type="dcterms:W3CDTF">2013-02-24T12:58:26Z</dcterms:created>
  <dcterms:modified xsi:type="dcterms:W3CDTF">2013-03-20T11:44:09Z</dcterms:modified>
</cp:coreProperties>
</file>