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9906000" cy="6858000" type="A4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64343" autoAdjust="0"/>
  </p:normalViewPr>
  <p:slideViewPr>
    <p:cSldViewPr>
      <p:cViewPr>
        <p:scale>
          <a:sx n="75" d="100"/>
          <a:sy n="75" d="100"/>
        </p:scale>
        <p:origin x="-26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A1DB1-E0D1-4972-9FE0-D5CF55AD78D0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30918-3210-4A87-AADC-C7EC7A1DA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505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4E6D0-3CEB-4851-A04D-0235329FF6B3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755576"/>
            <a:ext cx="4896544" cy="439576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6804248"/>
            <a:ext cx="5486400" cy="16539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7706" y="4499992"/>
            <a:ext cx="576064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65F1-A882-489D-8896-01A7B9B2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22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285750" indent="-285750" algn="l" defTabSz="914400" rtl="0" eaLnBrk="1" latinLnBrk="0" hangingPunct="1">
      <a:buFont typeface="Arial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914400" rtl="0" eaLnBrk="1" latinLnBrk="0" hangingPunct="1">
      <a:buFont typeface="Arial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200150" indent="-285750" algn="l" defTabSz="914400" rtl="0" eaLnBrk="1" latinLnBrk="0" hangingPunct="1">
      <a:buFont typeface="Arial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657350" indent="-285750" algn="l" defTabSz="914400" rtl="0" eaLnBrk="1" latinLnBrk="0" hangingPunct="1">
      <a:buFont typeface="Arial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114550" indent="-285750" algn="l" defTabSz="914400" rtl="0" eaLnBrk="1" latinLnBrk="0" hangingPunct="1">
      <a:buFont typeface="Arial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8050" y="179388"/>
            <a:ext cx="4953000" cy="3429000"/>
          </a:xfrm>
          <a:ln w="53975">
            <a:solidFill>
              <a:srgbClr val="FF0000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Notes 1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65F1-A882-489D-8896-01A7B9B294EB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6992" y="6084168"/>
            <a:ext cx="216024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ED2504A-C806-4B93-BF7C-6C84CBE6261F}" type="datetime1">
              <a:rPr lang="en-US" smtClean="0"/>
              <a:t>12/9/2012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456" y="467544"/>
            <a:ext cx="5475015" cy="379145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Notes 2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65F1-A882-489D-8896-01A7B9B294EB}" type="slidenum">
              <a:rPr lang="en-US" smtClean="0"/>
              <a:t>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4824" y="6372200"/>
            <a:ext cx="252028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E782B08-C545-4154-9226-C342A917571C}" type="datetime1">
              <a:rPr lang="en-US" smtClean="0"/>
              <a:t>12/9/2012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7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White rul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2292" y="1211611"/>
            <a:ext cx="7100079" cy="50405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Main Presentation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860" y="1787697"/>
            <a:ext cx="7317844" cy="1425303"/>
          </a:xfrm>
          <a:prstGeom prst="rect">
            <a:avLst/>
          </a:prstGeom>
        </p:spPr>
        <p:txBody>
          <a:bodyPr lIns="91239" tIns="45619" rIns="91239" bIns="45619">
            <a:normAutofit/>
          </a:bodyPr>
          <a:lstStyle>
            <a:lvl1pPr marL="0" indent="0" algn="l">
              <a:spcBef>
                <a:spcPct val="0"/>
              </a:spcBef>
              <a:buNone/>
              <a:defRPr sz="1600" b="0" spc="0" baseline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45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Sub header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910A8771-EE3E-4247-A5C8-363E64CADF5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>
          <a:xfrm>
            <a:off x="404901" y="759620"/>
            <a:ext cx="2311400" cy="3651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619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2387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685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477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0967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37159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193355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</a:lstStyle>
          <a:p>
            <a:fld id="{9CB29F39-C8F8-4ACC-821C-C757567AA871}" type="datetime6">
              <a:rPr lang="en-US" smtClean="0"/>
              <a:t>December 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>
          <a:xfrm>
            <a:off x="397800" y="604822"/>
            <a:ext cx="3136900" cy="3651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619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2387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685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477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0967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37159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193355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</a:lstStyle>
          <a:p>
            <a:pPr fontAlgn="auto">
              <a:spcBef>
                <a:spcPct val="20000"/>
              </a:spcBef>
              <a:spcAft>
                <a:spcPct val="0"/>
              </a:spcAft>
            </a:pPr>
            <a:r>
              <a:rPr lang="en-GB" smtClean="0"/>
              <a:t>Example trade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3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78776" y="6451217"/>
            <a:ext cx="7056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66726" y="6449754"/>
            <a:ext cx="1707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9500" y="2230712"/>
            <a:ext cx="6970503" cy="3720097"/>
          </a:xfrm>
          <a:prstGeom prst="rect">
            <a:avLst/>
          </a:prstGeom>
        </p:spPr>
        <p:txBody>
          <a:bodyPr lIns="91239" tIns="45619" rIns="91239" bIns="45619" anchor="t"/>
          <a:lstStyle>
            <a:lvl1pPr marL="171074" indent="-171074">
              <a:lnSpc>
                <a:spcPts val="3199"/>
              </a:lnSpc>
              <a:spcBef>
                <a:spcPct val="0"/>
              </a:spcBef>
              <a:buClr>
                <a:schemeClr val="tx1"/>
              </a:buClr>
              <a:buSzPct val="76000"/>
              <a:buFontTx/>
              <a:buBlip>
                <a:blip r:embed="rId2"/>
              </a:buBlip>
              <a:defRPr lang="en-US" sz="1600" smtClean="0">
                <a:solidFill>
                  <a:schemeClr val="tx1"/>
                </a:solidFill>
              </a:defRPr>
            </a:lvl1pPr>
            <a:lvl2pPr marL="448274" indent="-242353">
              <a:defRPr sz="1600"/>
            </a:lvl2pPr>
            <a:lvl3pPr marL="715977" indent="-228099">
              <a:buFont typeface="Wingdings" pitchFamily="2" charset="2"/>
              <a:buChar char="§"/>
              <a:defRPr sz="1600"/>
            </a:lvl3pPr>
            <a:lvl4pPr marL="980492" indent="-228099"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910A8771-EE3E-4247-A5C8-363E64CA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68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78776" y="6451217"/>
            <a:ext cx="7056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66726" y="6449754"/>
            <a:ext cx="1707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0689" y="2232001"/>
            <a:ext cx="7116598" cy="3720097"/>
          </a:xfrm>
          <a:prstGeom prst="rect">
            <a:avLst/>
          </a:prstGeom>
        </p:spPr>
        <p:txBody>
          <a:bodyPr lIns="91239" tIns="45619" rIns="91239" bIns="45619" anchor="t"/>
          <a:lstStyle>
            <a:lvl1pPr marL="0" indent="0">
              <a:lnSpc>
                <a:spcPts val="3199"/>
              </a:lnSpc>
              <a:spcBef>
                <a:spcPct val="0"/>
              </a:spcBef>
              <a:buClr>
                <a:schemeClr val="tx1"/>
              </a:buClr>
              <a:buSzPct val="76000"/>
              <a:buFontTx/>
              <a:buNone/>
              <a:defRPr lang="en-US" sz="1600" smtClean="0">
                <a:solidFill>
                  <a:schemeClr val="tx1"/>
                </a:solidFill>
              </a:defRPr>
            </a:lvl1pPr>
            <a:lvl2pPr marL="182165" indent="-158399"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rgbClr val="000000"/>
                </a:solidFill>
              </a:defRPr>
            </a:lvl2pPr>
            <a:lvl3pPr marL="359567" indent="-177410">
              <a:buClr>
                <a:schemeClr val="tx1"/>
              </a:buClr>
              <a:buFont typeface="Courier New" pitchFamily="49" charset="0"/>
              <a:buChar char="­"/>
              <a:defRPr sz="1600">
                <a:solidFill>
                  <a:srgbClr val="000000"/>
                </a:solidFill>
              </a:defRPr>
            </a:lvl3pPr>
            <a:lvl4pPr marL="624096" indent="-228099"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910A8771-EE3E-4247-A5C8-363E64CA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68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0689" y="2373954"/>
            <a:ext cx="4542312" cy="3720097"/>
          </a:xfrm>
          <a:prstGeom prst="rect">
            <a:avLst/>
          </a:prstGeom>
        </p:spPr>
        <p:txBody>
          <a:bodyPr lIns="91239" tIns="45619" rIns="91239" bIns="45619" anchor="t"/>
          <a:lstStyle>
            <a:lvl1pPr marL="0" indent="0">
              <a:lnSpc>
                <a:spcPts val="3199"/>
              </a:lnSpc>
              <a:spcBef>
                <a:spcPct val="0"/>
              </a:spcBef>
              <a:buClr>
                <a:schemeClr val="tx1"/>
              </a:buClr>
              <a:buSzPct val="76000"/>
              <a:buFontTx/>
              <a:buNone/>
              <a:defRPr lang="en-US" sz="1600" smtClean="0">
                <a:solidFill>
                  <a:schemeClr val="tx1"/>
                </a:solidFill>
              </a:defRPr>
            </a:lvl1pPr>
            <a:lvl2pPr marL="182165" indent="-158399"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rgbClr val="000000"/>
                </a:solidFill>
              </a:defRPr>
            </a:lvl2pPr>
            <a:lvl3pPr marL="359567" indent="-177410">
              <a:buClr>
                <a:schemeClr val="tx1"/>
              </a:buClr>
              <a:buFont typeface="Courier New" pitchFamily="49" charset="0"/>
              <a:buChar char="­"/>
              <a:defRPr sz="1600">
                <a:solidFill>
                  <a:srgbClr val="000000"/>
                </a:solidFill>
              </a:defRPr>
            </a:lvl3pPr>
            <a:lvl4pPr marL="624096" indent="-228099"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910A8771-EE3E-4247-A5C8-363E64CADF5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43043" y="2377720"/>
            <a:ext cx="4130888" cy="3716351"/>
          </a:xfrm>
          <a:prstGeom prst="rect">
            <a:avLst/>
          </a:prstGeom>
        </p:spPr>
        <p:txBody>
          <a:bodyPr lIns="91239" tIns="45619" rIns="91239" bIns="45619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68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m-To Slide (compar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870269" y="6468895"/>
            <a:ext cx="702078" cy="316314"/>
          </a:xfrm>
          <a:prstGeom prst="rect">
            <a:avLst/>
          </a:prstGeom>
        </p:spPr>
        <p:txBody>
          <a:bodyPr vert="horz" lIns="91239" tIns="45619" rIns="91239" bIns="45619" rtlCol="0" anchor="ctr"/>
          <a:lstStyle>
            <a:lvl1pPr algn="r">
              <a:defRPr sz="900" spc="0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910A8771-EE3E-4247-A5C8-363E64CADF5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478776" y="6451217"/>
            <a:ext cx="7056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66726" y="6449754"/>
            <a:ext cx="1707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509129" y="2641661"/>
            <a:ext cx="3869491" cy="3578231"/>
          </a:xfrm>
          <a:prstGeom prst="rect">
            <a:avLst/>
          </a:prstGeom>
        </p:spPr>
        <p:txBody>
          <a:bodyPr lIns="91239" tIns="45619" rIns="91239" bIns="45619"/>
          <a:lstStyle>
            <a:lvl1pPr marL="0" indent="0">
              <a:spcBef>
                <a:spcPct val="0"/>
              </a:spcBef>
              <a:buNone/>
              <a:defRPr lang="en-US" sz="1200" smtClean="0">
                <a:solidFill>
                  <a:schemeClr val="bg2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9127" y="2150573"/>
            <a:ext cx="3889900" cy="338554"/>
          </a:xfrm>
          <a:prstGeom prst="rect">
            <a:avLst/>
          </a:prstGeom>
          <a:solidFill>
            <a:srgbClr val="5F6A72"/>
          </a:solidFill>
        </p:spPr>
        <p:txBody>
          <a:bodyPr wrap="square" lIns="91239" tIns="45619" rIns="91239" bIns="45619" rtlCol="0"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619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2387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685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477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0967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37159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193355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</a:lstStyle>
          <a:p>
            <a:r>
              <a:rPr lang="en-GB" sz="1600" smtClean="0">
                <a:solidFill>
                  <a:schemeClr val="bg1"/>
                </a:solidFill>
              </a:rPr>
              <a:t>From…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5509595" y="2641661"/>
            <a:ext cx="3869491" cy="3578231"/>
          </a:xfrm>
          <a:prstGeom prst="rect">
            <a:avLst/>
          </a:prstGeom>
        </p:spPr>
        <p:txBody>
          <a:bodyPr lIns="91239" tIns="45619" rIns="91239" bIns="45619"/>
          <a:lstStyle>
            <a:lvl1pPr marL="0" indent="0">
              <a:spcBef>
                <a:spcPct val="0"/>
              </a:spcBef>
              <a:buNone/>
              <a:defRPr lang="en-US" sz="1200" smtClean="0">
                <a:solidFill>
                  <a:schemeClr val="bg2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9594" y="2150573"/>
            <a:ext cx="3889900" cy="338554"/>
          </a:xfrm>
          <a:prstGeom prst="rect">
            <a:avLst/>
          </a:prstGeom>
          <a:solidFill>
            <a:srgbClr val="5F6A72"/>
          </a:solidFill>
        </p:spPr>
        <p:txBody>
          <a:bodyPr wrap="square" lIns="91239" tIns="45619" rIns="91239" bIns="45619" rtlCol="0"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619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2387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685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477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0967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37159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193355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</a:lstStyle>
          <a:p>
            <a:r>
              <a:rPr lang="en-GB" sz="1600" smtClean="0">
                <a:solidFill>
                  <a:schemeClr val="bg1"/>
                </a:solidFill>
              </a:rPr>
              <a:t>To…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22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78776" y="6451217"/>
            <a:ext cx="7056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66726" y="6449754"/>
            <a:ext cx="1707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78777" y="2157175"/>
            <a:ext cx="4474225" cy="3720097"/>
          </a:xfrm>
          <a:prstGeom prst="rect">
            <a:avLst/>
          </a:prstGeom>
        </p:spPr>
        <p:txBody>
          <a:bodyPr lIns="91239" tIns="45619" rIns="91239" bIns="45619"/>
          <a:lstStyle>
            <a:lvl1pPr marL="0" indent="0">
              <a:spcBef>
                <a:spcPct val="0"/>
              </a:spcBef>
              <a:buNone/>
              <a:defRPr lang="en-US" sz="1200" smtClean="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5121637" y="2157175"/>
            <a:ext cx="4352317" cy="3720097"/>
          </a:xfrm>
          <a:prstGeom prst="rect">
            <a:avLst/>
          </a:prstGeom>
        </p:spPr>
        <p:txBody>
          <a:bodyPr lIns="91239" tIns="45619" rIns="91239" bIns="45619"/>
          <a:lstStyle>
            <a:lvl1pPr marL="0" indent="0">
              <a:spcBef>
                <a:spcPct val="0"/>
              </a:spcBef>
              <a:buNone/>
              <a:defRPr lang="en-US" sz="1200" smtClean="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910A8771-EE3E-4247-A5C8-363E64CADF56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5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78776" y="6451217"/>
            <a:ext cx="7056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66726" y="6449754"/>
            <a:ext cx="1707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0689" y="2373954"/>
            <a:ext cx="4542312" cy="3720097"/>
          </a:xfrm>
          <a:prstGeom prst="rect">
            <a:avLst/>
          </a:prstGeom>
        </p:spPr>
        <p:txBody>
          <a:bodyPr lIns="91239" tIns="45619" rIns="91239" bIns="45619" anchor="t"/>
          <a:lstStyle>
            <a:lvl1pPr marL="0" indent="0">
              <a:lnSpc>
                <a:spcPts val="3199"/>
              </a:lnSpc>
              <a:spcBef>
                <a:spcPct val="0"/>
              </a:spcBef>
              <a:buClr>
                <a:schemeClr val="tx1"/>
              </a:buClr>
              <a:buSzPct val="76000"/>
              <a:buFontTx/>
              <a:buNone/>
              <a:defRPr lang="en-US" sz="1600" smtClean="0">
                <a:solidFill>
                  <a:schemeClr val="tx1"/>
                </a:solidFill>
              </a:defRPr>
            </a:lvl1pPr>
            <a:lvl2pPr marL="182165" indent="-158399"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rgbClr val="000000"/>
                </a:solidFill>
              </a:defRPr>
            </a:lvl2pPr>
            <a:lvl3pPr marL="359567" indent="-177410">
              <a:buClr>
                <a:schemeClr val="tx1"/>
              </a:buClr>
              <a:buFont typeface="Courier New" pitchFamily="49" charset="0"/>
              <a:buChar char="­"/>
              <a:defRPr sz="1600">
                <a:solidFill>
                  <a:srgbClr val="000000"/>
                </a:solidFill>
              </a:defRPr>
            </a:lvl3pPr>
            <a:lvl4pPr marL="624096" indent="-228099"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910A8771-EE3E-4247-A5C8-363E64CADF56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68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for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870269" y="6468895"/>
            <a:ext cx="702078" cy="316314"/>
          </a:xfrm>
          <a:prstGeom prst="rect">
            <a:avLst/>
          </a:prstGeom>
        </p:spPr>
        <p:txBody>
          <a:bodyPr vert="horz" lIns="91239" tIns="45619" rIns="91239" bIns="45619" rtlCol="0" anchor="ctr"/>
          <a:lstStyle>
            <a:lvl1pPr algn="r">
              <a:defRPr sz="900" spc="0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910A8771-EE3E-4247-A5C8-363E64CADF5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478776" y="6451217"/>
            <a:ext cx="7056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66726" y="6449754"/>
            <a:ext cx="1707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27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868211" y="6395701"/>
            <a:ext cx="702078" cy="365126"/>
          </a:xfrm>
          <a:prstGeom prst="rect">
            <a:avLst/>
          </a:prstGeom>
        </p:spPr>
        <p:txBody>
          <a:bodyPr vert="horz" lIns="91239" tIns="45619" rIns="91239" bIns="45619" rtlCol="0" anchor="ctr"/>
          <a:lstStyle>
            <a:defPPr>
              <a:defRPr lang="en-US"/>
            </a:defPPr>
            <a:lvl1pPr marL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325B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45619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2387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685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477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0967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37159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193355" algn="l" defTabSz="912387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</a:lstStyle>
          <a:p>
            <a:pPr>
              <a:defRPr/>
            </a:pPr>
            <a:fld id="{910A8771-EE3E-4247-A5C8-363E64CADF5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1700" y="1195200"/>
            <a:ext cx="7101900" cy="1008000"/>
          </a:xfrm>
          <a:prstGeom prst="rect">
            <a:avLst/>
          </a:prstGeom>
        </p:spPr>
        <p:txBody>
          <a:bodyPr vert="horz" lIns="91239" tIns="45619" rIns="91239" bIns="45619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2387" rtl="0" eaLnBrk="1" latinLnBrk="0" hangingPunct="1">
        <a:spcBef>
          <a:spcPct val="0"/>
        </a:spcBef>
        <a:buNone/>
        <a:defRPr lang="en-GB" sz="2600" b="0" kern="1200" spc="20" baseline="0">
          <a:solidFill>
            <a:schemeClr val="tx1"/>
          </a:solidFill>
          <a:latin typeface="+mj-lt"/>
          <a:ea typeface="Verdana" pitchFamily="34" charset="0"/>
          <a:cs typeface="Verdana" pitchFamily="34" charset="0"/>
        </a:defRPr>
      </a:lvl1pPr>
    </p:titleStyle>
    <p:bodyStyle>
      <a:lvl1pPr marL="342147" indent="-342147" algn="l" defTabSz="912387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11" indent="-285118" algn="l" defTabSz="912387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486" indent="-228099" algn="l" defTabSz="91238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6681" indent="-228099" algn="l" defTabSz="9123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879" indent="-228099" algn="l" defTabSz="9123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067" indent="-228099" algn="l" defTabSz="9123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255" indent="-228099" algn="l" defTabSz="9123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447" indent="-228099" algn="l" defTabSz="9123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7641" indent="-228099" algn="l" defTabSz="9123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93" algn="l" defTabSz="912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387" algn="l" defTabSz="912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580" algn="l" defTabSz="912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773" algn="l" defTabSz="912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967" algn="l" defTabSz="912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159" algn="l" defTabSz="912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355" algn="l" defTabSz="912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550" algn="l" defTabSz="912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24" y="263691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1</a:t>
            </a:r>
            <a:endParaRPr lang="en-US" sz="4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68824" y="263691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2</a:t>
            </a:r>
            <a:endParaRPr lang="en-US" sz="4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89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25"/>
  <p:tag name="AS_OS" val="Microsoft Windows NT 6.1.7601 Service Pack 1"/>
  <p:tag name="AS_RELEASE_DATE" val="2012.10.24"/>
  <p:tag name="AS_TITLE" val="Aspose.Slides for .NET 1.1"/>
  <p:tag name="AS_VERSION" val="6.8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Taml" typeface="Latha"/>
        <a:font script="Yiii" typeface="Microsoft Yi Baiti"/>
        <a:font script="Cher" typeface="Plantagenet Cherokee"/>
        <a:font script="Gujr" typeface="Shruti"/>
        <a:font script="Viet" typeface="Times New Roman"/>
        <a:font script="Mong" typeface="Mongolian Baiti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Orya" typeface="Kalinga"/>
        <a:font script="Hant" typeface="新細明體"/>
        <a:font script="Laoo" typeface="DokChampa"/>
        <a:font script="Hans" typeface="宋体"/>
        <a:font script="Geor" typeface="Sylfaen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Taml" typeface="Latha"/>
        <a:font script="Yiii" typeface="Microsoft Yi Baiti"/>
        <a:font script="Cher" typeface="Plantagenet Cherokee"/>
        <a:font script="Gujr" typeface="Shruti"/>
        <a:font script="Viet" typeface="Arial"/>
        <a:font script="Mong" typeface="Mongolian Baiti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Orya" typeface="Kalinga"/>
        <a:font script="Hant" typeface="新細明體"/>
        <a:font script="Laoo" typeface="DokChampa"/>
        <a:font script="Hans" typeface="宋体"/>
        <a:font script="Geor" typeface="Sylfaen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gnis New Blue">
  <a:themeElements>
    <a:clrScheme name="IGNIS COLOURS">
      <a:dk1>
        <a:srgbClr val="1D4076"/>
      </a:dk1>
      <a:lt1>
        <a:srgbClr val="FFFFFF"/>
      </a:lt1>
      <a:dk2>
        <a:srgbClr val="66696A"/>
      </a:dk2>
      <a:lt2>
        <a:srgbClr val="000000"/>
      </a:lt2>
      <a:accent1>
        <a:srgbClr val="1D4076"/>
      </a:accent1>
      <a:accent2>
        <a:srgbClr val="6C7F27"/>
      </a:accent2>
      <a:accent3>
        <a:srgbClr val="00557C"/>
      </a:accent3>
      <a:accent4>
        <a:srgbClr val="7B2B61"/>
      </a:accent4>
      <a:accent5>
        <a:srgbClr val="8B132D"/>
      </a:accent5>
      <a:accent6>
        <a:srgbClr val="A65617"/>
      </a:accent6>
      <a:hlink>
        <a:srgbClr val="1D4076"/>
      </a:hlink>
      <a:folHlink>
        <a:srgbClr val="1D4076"/>
      </a:folHlink>
    </a:clrScheme>
    <a:fontScheme name="IGNIS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A4 Paper (210x297 mm)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Ignis New Blue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  </dc:title>
  <dc:creator>
  </dc:creator>
  <cp:lastModifiedBy>Mudassir</cp:lastModifiedBy>
  <cp:revision>18</cp:revision>
  <dcterms:created xsi:type="dcterms:W3CDTF">2012-11-12T13:59:53Z</dcterms:created>
  <dcterms:modified xsi:type="dcterms:W3CDTF">2012-12-09T17:53:06Z</dcterms:modified>
</cp:coreProperties>
</file>