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officeDocument/2006/relationships/custom-properties" Target="docProps/custom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.NET 7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2" id="259"/>
    <p:sldId r:id="rId3" id="260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1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2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1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5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56"/>
  <p:tag name="AS_OS" val="Microsoft Windows NT 6.1.7601 Service Pack 1"/>
  <p:tag name="AS_RELEASE_DATE" val="2013.01.25"/>
  <p:tag name="AS_TITLE" val="Aspose.Slides for .NET 2.0"/>
  <p:tag name="AS_VERSION" val="7.1.0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  <Manager>Aspose Manager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Presentation Properties</dc:title>
  <dc:subject>Aspose Subject</dc:subject>
  <dc:creator>Aspose.Slides for .NET</dc:creator>
  <cp:keywords>aspose.slides, sample</cp:keywords>
  <dc:description>Aspose Description</dc:description>
  <cp:lastModifiedBy>iqbal</cp:lastModifiedBy>
  <cp:revision>7</cp:revision>
  <dcterms:created xsi:type="dcterms:W3CDTF">2013-02-24T12:58:26.0000000Z</dcterms:created>
  <dcterms:modified xsi:type="dcterms:W3CDTF">2013-03-20T10:11:26.0000000Z</dcterms:modified>
  <cp:category>examples</cp:category>
  <cp:contentStatus>good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xns:property xmlns:xns="http://schemas.openxmlformats.org/officeDocument/2006/custom-properties" fmtid="{D5CDD505-2E9C-101B-9397-08002B2CF9AE}" pid="2" name="Custom1">
    <vt:lpwstr>New Value 1</vt:lpwstr>
  </xns:property>
  <xns:property xmlns:xns="http://schemas.openxmlformats.org/officeDocument/2006/custom-properties" fmtid="{D5CDD505-2E9C-101B-9397-08002B2CF9AE}" pid="3" name="Custom2">
    <vt:lpwstr>New Value 2</vt:lpwstr>
  </xns:property>
  <xns:property xmlns:xns="http://schemas.openxmlformats.org/officeDocument/2006/custom-properties" fmtid="{D5CDD505-2E9C-101B-9397-08002B2CF9AE}" pid="4" name="Custom3">
    <vt:lpwstr>New Value 3</vt:lpwstr>
  </xns:property>
</Properties>
</file>