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officeDocument/2006/relationships/custom-properties" Target="docProps/custom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.NET 7.1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notesMasterIdLst>
    <p:notesMasterId r:id="rId4"/>
  </p:notesMasterIdLst>
  <p:handoutMasterIdLst>
    <p:handoutMasterId r:id="rId5"/>
  </p:handoutMasterIdLst>
  <p:sldIdLst>
    <p:sldId r:id="rId2" id="259"/>
    <p:sldId r:id="rId3" id="260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13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noProof="0" dirty="1" smtClean="0"/>
              <a:t>Click to edit Master text styles</a:t>
            </a:r>
          </a:p>
          <a:p>
            <a:pPr lvl="1"/>
            <a:r>
              <a:rPr lang="en-US" noProof="0" dirty="1" smtClean="0"/>
              <a:t>Second level</a:t>
            </a:r>
          </a:p>
          <a:p>
            <a:pPr lvl="2"/>
            <a:r>
              <a:rPr lang="en-US" noProof="0" dirty="1" smtClean="0"/>
              <a:t>Third level</a:t>
            </a:r>
          </a:p>
          <a:p>
            <a:pPr lvl="3"/>
            <a:r>
              <a:rPr lang="en-US" noProof="0" dirty="1" smtClean="0"/>
              <a:t>Fourth level</a:t>
            </a:r>
          </a:p>
          <a:p>
            <a:pPr lvl="4"/>
            <a:r>
              <a:rPr lang="en-US" noProof="0" dirty="1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fontAlgn="base" rtl="0" eaLnBrk="0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fontAlgn="base" rtl="0" eaLnBrk="0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fontAlgn="base" rtl="0" eaLnBrk="0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fontAlgn="base" rtl="0" eaLnBrk="0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fontAlgn="base" rtl="0" eaLnBrk="0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fontAlgn="base" rtl="0" eaLnBrk="0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1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5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7.1.0.0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2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7.1.0.0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56"/>
  <p:tag name="AS_OS" val="Microsoft Windows NT 6.1.7601 Service Pack 1"/>
  <p:tag name="AS_RELEASE_DATE" val="2013.01.25"/>
  <p:tag name="AS_TITLE" val="Aspose.Slides for .NET 2.0"/>
  <p:tag name="AS_VERSION" val="7.1.0.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ahom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ajorFont>
      <a:minorFont>
        <a:latin typeface="Calibri" panose="020f05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Verdan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ahom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ajorFont>
      <a:minorFont>
        <a:latin typeface="Calibri" panose="020f0502020204030204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Verdana"/>
        <a:font script="Jpan" typeface="ＭＳ ゴシック"/>
        <a:font script="Sinh" typeface="Iskoola Pota"/>
        <a:font script="Hans" typeface="宋体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Dillenia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Application>Microsoft Office PowerPoint</Application>
  <PresentationFormat>On-screen Show (4:3)</PresentationFormat>
  <Slides>2</Slide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LinksUpToDate>false</LinksUpToDate>
  <SharedDoc>false</SharedDoc>
  <HyperlinksChanged>false</HyperlinksChanged>
  <AppVersion>15.0000</AppVersion>
  <Manager>Aspose Manager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Presentation Properties</dc:title>
  <dc:subject>Aspose Subject</dc:subject>
  <dc:creator>Aspose.Slides for .NET</dc:creator>
  <cp:keywords>aspose.slides, sample</cp:keywords>
  <dc:description>Aspose Description</dc:description>
  <cp:lastModifiedBy>iqbal</cp:lastModifiedBy>
  <cp:revision>7</cp:revision>
  <dcterms:created xsi:type="dcterms:W3CDTF">2013-02-24T12:58:26.0000000Z</dcterms:created>
  <dcterms:modified xsi:type="dcterms:W3CDTF">2013-03-20T10:11:26.0000000Z</dcterms:modified>
  <cp:category>examples</cp:category>
  <cp:contentStatus>good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xns:property xmlns:xns="http://schemas.openxmlformats.org/officeDocument/2006/custom-properties" fmtid="{D5CDD505-2E9C-101B-9397-08002B2CF9AE}" pid="2" name="Custom1">
    <vt:lpwstr>Value1</vt:lpwstr>
  </xns:property>
  <xns:property xmlns:xns="http://schemas.openxmlformats.org/officeDocument/2006/custom-properties" fmtid="{D5CDD505-2E9C-101B-9397-08002B2CF9AE}" pid="3" name="Custom2">
    <vt:lpwstr>Value2</vt:lpwstr>
  </xns:property>
  <xns:property xmlns:xns="http://schemas.openxmlformats.org/officeDocument/2006/custom-properties" fmtid="{D5CDD505-2E9C-101B-9397-08002B2CF9AE}" pid="4" name="Custom3">
    <vt:lpwstr>Value3</vt:lpwstr>
  </xns:property>
</Properties>
</file>