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Aspose.Slides for .NET 7.1.0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Z+MkuEUuRpsSwOXHFZg2sg==" hashData="yxN/3vN59tKIbuHsEXmHdfMY6yc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tags" Target="tags/tag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905000" y="952500"/>
            <a:ext cx="1905000" cy="635000"/>
          </a:xfrm>
          <a:prstGeom prst="rect"/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1">
                <a:solidFill>
                  <a:srgbClr val="000000"/>
                </a:solidFill>
              </a:rPr>
              <a:t>Aspose</a:t>
            </a:r>
          </a:p>
        </p:txBody>
      </p:sp>
      <p:sp>
        <p:nvSpPr>
          <p:cNvPr id="3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7.1.0.0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5456"/>
  <p:tag name="AS_OS" val="Microsoft Windows NT 6.1.7601 Service Pack 1"/>
  <p:tag name="AS_RELEASE_DATE" val="2013.01.25"/>
  <p:tag name="AS_TITLE" val="Aspose.Slides for .NET 2.0"/>
  <p:tag name="AS_VERSION" val="7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Thaa" typeface="MV Boli"/>
        <a:font script="Gujr" typeface="Shruti"/>
        <a:font script="Khmr" typeface="MoolBoran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新細明體"/>
        <a:font script="Viet" typeface="Times New Roman"/>
        <a:font script="Jpan" typeface="ＭＳ Ｐゴシック"/>
        <a:font script="Sinh" typeface="Iskoola Pota"/>
        <a:font script="Hans" typeface="宋体"/>
        <a:font script="Arab" typeface="Times New Roman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맑은 고딕"/>
        <a:font script="Hebr" typeface="Times New Roman"/>
        <a:font script="Tibt" typeface="Microsoft Himalaya"/>
        <a:font script="Knda" typeface="Tunga"/>
        <a:font script="Yiii" typeface="Microsoft Yi Baiti"/>
        <a:font script="Mong" typeface="Mongolian Baiti"/>
        <a:font script="Thai" typeface="Angsana New"/>
        <a:font script="Syrc" typeface="Estrangelo Edessa"/>
        <a:font script="Geor" typeface="Sylfaen"/>
      </a:majorFont>
      <a:minorFont>
        <a:latin typeface="Calibri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新細明體"/>
        <a:font script="Viet" typeface="Arial"/>
        <a:font script="Jpan" typeface="ＭＳ Ｐゴシック"/>
        <a:font script="Sinh" typeface="Iskoola Pota"/>
        <a:font script="Hans" typeface="宋体"/>
        <a:font script="Arab" typeface="Arial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맑은 고딕"/>
        <a:font script="Hebr" typeface="Arial"/>
        <a:font script="Tibt" typeface="Microsoft Himalaya"/>
        <a:font script="Knda" typeface="Tunga"/>
        <a:font script="Yiii" typeface="Microsoft Yi Baiti"/>
        <a:font script="Mong" typeface="Mongolian Baiti"/>
        <a:font script="Thai" typeface="Cordia New"/>
        <a:font script="Syrc" typeface="Estrangelo Edessa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Aspose.Slides for .NET 7.1.0.0</Application>
  <PresentationFormat>Экран (4:3)</PresentationFormat>
  <Slides>1</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2013-03-20T14:14:34Z</dcterms:created>
  <dcterms:modified xsi:type="dcterms:W3CDTF">2013-03-20T14:14:34Z</dcterms:modified>
</cp:coreProperties>
</file>