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7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000000"/>
                </a:solidFill>
              </a:rPr>
              <a:t>Aspose</a:t>
            </a:r>
          </a:p>
        </p:txBody>
      </p:sp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7.1.0.0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56"/>
  <p:tag name="AS_OS" val="Microsoft Windows NT 6.1.7601 Service Pack 1"/>
  <p:tag name="AS_RELEASE_DATE" val="2013.01.25"/>
  <p:tag name="AS_TITLE" val="Aspose.Slides for .NET 2.0"/>
  <p:tag name="AS_VERSION" val="7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Times New Roman"/>
        <a:font script="Tibt" typeface="Microsoft Himalaya"/>
        <a:font script="Knda" typeface="Tunga"/>
        <a:font script="Yiii" typeface="Microsoft Yi Baiti"/>
        <a:font script="Mong" typeface="Mongolian Baiti"/>
        <a:font script="Thai" typeface="Angsana New"/>
        <a:font script="Syrc" typeface="Estrangelo Edessa"/>
        <a:font script="Geor" typeface="Sylfaen"/>
      </a:majorFont>
      <a:min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Arial"/>
        <a:font script="Tibt" typeface="Microsoft Himalaya"/>
        <a:font script="Knda" typeface="Tunga"/>
        <a:font script="Yiii" typeface="Microsoft Yi Baiti"/>
        <a:font script="Mong" typeface="Mongolian Baiti"/>
        <a:font script="Thai" typeface="Cordia New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7.1.0.0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2013-03-20T14:14:30Z</dcterms:created>
  <dcterms:modified xsi:type="dcterms:W3CDTF">2013-03-20T14:14:30Z</dcterms:modified>
</cp:coreProperties>
</file>