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7.4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19050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gridSpan="2">
                  <a:txBody>
                    <a:bodyPr/>
                    <a:lstStyle/>
                    <a:p>
                      <a:r>
                        <a:rPr dirty="1"/>
                        <a:t>Merged Cells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7.4.0.0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3.04.22"/>
  <p:tag name="AS_TITLE" val="Aspose.Slides for .NET 2.0"/>
  <p:tag name="AS_VERSION" val="7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Times New Roman"/>
        <a:font script="Tibt" typeface="Microsoft Himalaya"/>
        <a:font script="Knda" typeface="Tunga"/>
        <a:font script="Yiii" typeface="Microsoft Yi Baiti"/>
        <a:font script="Mong" typeface="Mongolian Baiti"/>
        <a:font script="Thai" typeface="Angsana New"/>
        <a:font script="Syrc" typeface="Estrangelo Edessa"/>
        <a:font script="Geor" typeface="Sylfaen"/>
      </a:majorFont>
      <a:min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Arial"/>
        <a:font script="Tibt" typeface="Microsoft Himalaya"/>
        <a:font script="Knda" typeface="Tunga"/>
        <a:font script="Yiii" typeface="Microsoft Yi Baiti"/>
        <a:font script="Mong" typeface="Mongolian Baiti"/>
        <a:font script="Thai" typeface="Cordia New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7.4.0.0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2013-07-15T12:42:20Z</dcterms:created>
  <dcterms:modified xsi:type="dcterms:W3CDTF">2013-07-15T12:42:20Z</dcterms:modified>
</cp:coreProperties>
</file>