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9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15.9.0.0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11.06"/>
  <p:tag name="AS_TITLE" val="Aspose.Slides for Java"/>
  <p:tag name="AS_VERSION" val="15.9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</Application>
  <AppVersion>15.0900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2016-02-17T09:25:30.494</cp:lastPrinted>
  <dcterms:created xsi:type="dcterms:W3CDTF">2016-02-17T09:25:30Z</dcterms:created>
  <dcterms:modified xsi:type="dcterms:W3CDTF">2016-02-17T09:25:30Z</dcterms:modified>
</cp:coreProperties>
</file>