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Welcome to Aspose SubTitle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6920593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masood</cp:lastModifiedBy>
  <cp:revision>7</cp:revision>
</cp:coreProperties>
</file>