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5.6.0.0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0" d="100"/>
          <a:sy n="0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25136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9222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6381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0136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7639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627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91461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64252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7619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0153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2106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7870-345F-449F-9035-C5B9D1B4A2B3}" type="datetimeFigureOut">
              <a:rPr lang="en-US" smtClean="0"/>
              <a:t>7/29/2015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6B46-2407-4AEC-B133-55393313F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p15="http://schemas.microsoft.com/office/powerpoint/2012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smtClean="0">
                <a:solidFill>
                  <a:srgbClr val="0000FF"/>
                </a:solidFill>
                <a:latin typeface="Elephant"/>
              </a:rPr>
              <a:t>Welcome to Aspose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smtClean="0">
                <a:solidFill>
                  <a:srgbClr val="00FF00"/>
                </a:solidFill>
                <a:latin typeface="Castellar"/>
              </a:rPr>
              <a:t>Welcome to Aspose SubTitle</a:t>
            </a:r>
            <a:endParaRPr lang="en-US"/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Java 15.6.0.0</a:t>
            </a:r>
          </a:p>
          <a:p>
            <a:pPr algn="ctr"/>
            <a:r>
              <a:t>Copyright 2004-2015 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692059316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RELEASE_DATE" val="2015.07.27"/>
  <p:tag name="AS_TITLE" val="Aspose.Slides for Java"/>
  <p:tag name="AS_VERSION" val="15.6.0.0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E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  <a:extrusionClr>
              <a:prstClr val="black"/>
            </a:extrusionClr>
            <a:contourClr>
              <a:prstClr val="black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>
  <Template/>
  <Manager/>
  <Company/>
  <PresentationFormat>On-screen Show (4:3)</PresentationFormat>
  <SharedDoc>0</SharedDoc>
  <Application>Microsoft Office PowerPoint</Application>
  <AppVersion>14.0000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 Sample</dc:title>
  <dc:creator>Fatima</dc:creator>
  <cp:lastModifiedBy>masood</cp:lastModifiedBy>
  <cp:revision>7</cp:revision>
</cp:coreProperties>
</file>