
<file path=[Content_Types].xml><?xml version="1.0" encoding="utf-8"?>
<Types xmlns="http://schemas.openxmlformats.org/package/2006/content-types">
  <Default Extension="rels" ContentType="application/vnd.openxmlformats-package.relationships+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theme+xml" PartName="/ppt/theme/theme1.xml"/>
</Types>
</file>

<file path=_rels/.rels><?xml version="1.0" encoding="UTF-8" standalone="yes"?>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sldMasterIdLst>
    <p:sldMasterId id="3286816441" r:id="rId1"/>
  </p:sldMasterIdLst>
  <p:sldIdLst>
    <p:sldId id="894485522" r:id="rId3"/>
  </p:sldIdLst>
  <p:sldSz cx="9906000" cy="6858000" type="A4"/>
  <p:notesSz cx="6858000" cy="9144000"/>
</p:presentation>
</file>

<file path=ppt/_rels/presentation.xml.rels><?xml version="1.0" encoding="UTF-8" standalone="yes"?><Relationships xmlns="http://schemas.openxmlformats.org/package/2006/relationships"><Relationship Target="slideMasters/slideMaster1.xml" Type="http://schemas.openxmlformats.org/officeDocument/2006/relationships/slideMaster" Id="rId1"/><Relationship Target="theme/theme1.xml" Type="http://schemas.openxmlformats.org/officeDocument/2006/relationships/theme" Id="rId2"/><Relationship Target="slides/slide1.xml" Type="http://schemas.openxmlformats.org/officeDocument/2006/relationships/slide" Id="rId3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2"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3863826256" r:id="rId1"/>
  </p:sldLayoutIdLst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slide1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a="http://schemas.openxmlformats.org/drawingml/2006/main" xmlns:p="http://schemas.openxmlformats.org/presentation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w="http://schemas.openxmlformats.org/wordprocessingml/2006/main" xmlns:w15="http://schemas.microsoft.com/office/word/2012/wordml" xmlns:r="http://schemas.openxmlformats.org/officeDocument/2006/relationships" xmlns:w14="http://schemas.microsoft.com/office/word/2010/wordml" xmlns:m="http://schemas.openxmlformats.org/officeDocument/2006/math" xmlns:wp="http://schemas.openxmlformats.org/drawingml/2006/wordprocessingDrawing" xmlns:a="http://schemas.openxmlformats.org/drawingml/2006/main" xmlns:ns8="http://schemas.openxmlformats.org/schemaLibrary/2006/main" xmlns:mc="http://schemas.openxmlformats.org/markup-compatibility/2006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v="urn:schemas-microsoft-com:vml" xmlns:o="urn:schemas-microsoft-com:office:office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