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7061-5712-46AB-8FAE-8486D2F8852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C15C-A0A6-4325-A3FB-E9112F9D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spo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Aspose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</a:t>
            </a:r>
            <a:r>
              <a:rPr lang="en-US" smtClean="0"/>
              <a:t> Cloud APIs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9951522" y="950026"/>
            <a:ext cx="1056904" cy="103315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736270" y="4892634"/>
            <a:ext cx="2434442" cy="142503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Aspose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923331"/>
          </a:xfrm>
        </p:spPr>
        <p:txBody>
          <a:bodyPr>
            <a:normAutofit lnSpcReduction="10000"/>
          </a:bodyPr>
          <a:lstStyle/>
          <a:p>
            <a:r>
              <a:rPr lang="en-US" u="sng" dirty="0" err="1">
                <a:hlinkClick r:id="rId2"/>
              </a:rPr>
              <a:t>Aspose</a:t>
            </a:r>
            <a:r>
              <a:rPr lang="en-US" dirty="0"/>
              <a:t> are file format experts and provide APIs and components for various file formats including MS Office, </a:t>
            </a:r>
            <a:r>
              <a:rPr lang="en-US" dirty="0" err="1"/>
              <a:t>OpenOffice</a:t>
            </a:r>
            <a:r>
              <a:rPr lang="en-US" dirty="0"/>
              <a:t>, PDF and Image formats. These APIs are available on a number of development platforms including .NET frameworks – the .NET frameworks starting from version 2.0 are supported. If you are a .NET developer, you can use </a:t>
            </a:r>
            <a:r>
              <a:rPr lang="en-US" dirty="0" err="1"/>
              <a:t>Aspose’s</a:t>
            </a:r>
            <a:r>
              <a:rPr lang="en-US" dirty="0"/>
              <a:t> native .NET APIs in your .NET applications to process various file formats in just a few lines of codes. All the </a:t>
            </a:r>
            <a:r>
              <a:rPr lang="en-US" dirty="0" err="1"/>
              <a:t>Aspose</a:t>
            </a:r>
            <a:r>
              <a:rPr lang="en-US" dirty="0"/>
              <a:t> APIs don’t have any dependency over any other engine. For example, you don’t need to have MS Office installed on the server to process MS Office files. </a:t>
            </a:r>
          </a:p>
        </p:txBody>
      </p:sp>
      <p:pic>
        <p:nvPicPr>
          <p:cNvPr id="5" name="Picture 21" descr="Aspose.Cells for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64" y="552450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5" descr="Aspose.Slides for .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0213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9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Aspose Cloud</vt:lpstr>
      <vt:lpstr>Aspose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Zaheer Tariq</dc:creator>
  <cp:lastModifiedBy>Muhammad Zaheer Tariq</cp:lastModifiedBy>
  <cp:revision>5</cp:revision>
  <dcterms:created xsi:type="dcterms:W3CDTF">2014-09-16T10:00:02Z</dcterms:created>
  <dcterms:modified xsi:type="dcterms:W3CDTF">2014-09-18T09:52:06Z</dcterms:modified>
</cp:coreProperties>
</file>