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7061-5712-46AB-8FAE-8486D2F885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Aspose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Aspose</a:t>
            </a:r>
            <a:r>
              <a:rPr lang="en-US" dirty="0" smtClean="0"/>
              <a:t> Cloud </a:t>
            </a:r>
            <a:r>
              <a:rPr lang="en-US" dirty="0" smtClean="0"/>
              <a:t>APIs</a:t>
            </a:r>
          </a:p>
          <a:p>
            <a:r>
              <a:rPr lang="en-US" smtClean="0"/>
              <a:t>Slides sample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2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Aspose Cloud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Zaheer Tariq</dc:creator>
  <cp:lastModifiedBy>Muhammad Zaheer Tariq</cp:lastModifiedBy>
  <cp:revision>5</cp:revision>
  <dcterms:created xsi:type="dcterms:W3CDTF">2014-09-16T10:00:02Z</dcterms:created>
  <dcterms:modified xsi:type="dcterms:W3CDTF">2014-09-17T10:54:25Z</dcterms:modified>
</cp:coreProperties>
</file>