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5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A6F76-C119-47AA-9CBF-EC9A6C08C468}" type="datetimeFigureOut">
              <a:rPr lang="en-US" smtClean="0"/>
              <a:t>4/18/2014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F8B75-D0F6-461C-8EC9-58A51F1CD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926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A6F76-C119-47AA-9CBF-EC9A6C08C468}" type="datetimeFigureOut">
              <a:rPr lang="en-US" smtClean="0"/>
              <a:t>4/18/2014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F8B75-D0F6-461C-8EC9-58A51F1CD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429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A6F76-C119-47AA-9CBF-EC9A6C08C468}" type="datetimeFigureOut">
              <a:rPr lang="en-US" smtClean="0"/>
              <a:t>4/18/2014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F8B75-D0F6-461C-8EC9-58A51F1CD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873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A6F76-C119-47AA-9CBF-EC9A6C08C468}" type="datetimeFigureOut">
              <a:rPr lang="en-US" smtClean="0"/>
              <a:t>4/18/2014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F8B75-D0F6-461C-8EC9-58A51F1CD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645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A6F76-C119-47AA-9CBF-EC9A6C08C468}" type="datetimeFigureOut">
              <a:rPr lang="en-US" smtClean="0"/>
              <a:t>4/18/2014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F8B75-D0F6-461C-8EC9-58A51F1CD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371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A6F76-C119-47AA-9CBF-EC9A6C08C468}" type="datetimeFigureOut">
              <a:rPr lang="en-US" smtClean="0"/>
              <a:t>4/18/2014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F8B75-D0F6-461C-8EC9-58A51F1CD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583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A6F76-C119-47AA-9CBF-EC9A6C08C468}" type="datetimeFigureOut">
              <a:rPr lang="en-US" smtClean="0"/>
              <a:t>4/18/2014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F8B75-D0F6-461C-8EC9-58A51F1CD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383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A6F76-C119-47AA-9CBF-EC9A6C08C468}" type="datetimeFigureOut">
              <a:rPr lang="en-US" smtClean="0"/>
              <a:t>4/18/2014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F8B75-D0F6-461C-8EC9-58A51F1CD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898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A6F76-C119-47AA-9CBF-EC9A6C08C468}" type="datetimeFigureOut">
              <a:rPr lang="en-US" smtClean="0"/>
              <a:t>4/18/2014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F8B75-D0F6-461C-8EC9-58A51F1CD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306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A6F76-C119-47AA-9CBF-EC9A6C08C468}" type="datetimeFigureOut">
              <a:rPr lang="en-US" smtClean="0"/>
              <a:t>4/18/2014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F8B75-D0F6-461C-8EC9-58A51F1CD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94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A6F76-C119-47AA-9CBF-EC9A6C08C468}" type="datetimeFigureOut">
              <a:rPr lang="en-US" smtClean="0"/>
              <a:t>4/18/2014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F8B75-D0F6-461C-8EC9-58A51F1CD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555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BA6F76-C119-47AA-9CBF-EC9A6C08C468}" type="datetimeFigureOut">
              <a:rPr lang="en-US" smtClean="0"/>
              <a:t>4/18/2014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DF8B75-D0F6-461C-8EC9-58A51F1CD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592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This is </a:t>
            </a:r>
            <a:r>
              <a:rPr lang="en-US" smtClean="0"/>
              <a:t>a test Slide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594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This is a test Slide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a test Slide</dc:title>
  <dc:creator>Assad Mahmood Qazi</dc:creator>
  <cp:lastModifiedBy>Assad Mahmood Qazi</cp:lastModifiedBy>
  <cp:revision>1</cp:revision>
  <dcterms:created xsi:type="dcterms:W3CDTF">2014-04-18T06:20:31Z</dcterms:created>
  <dcterms:modified xsi:type="dcterms:W3CDTF">2014-04-18T06:21:03Z</dcterms:modified>
</cp:coreProperties>
</file>