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sood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27T16:57:59.288" idx="1">
    <p:pos x="2932" y="2479"/>
    <p:text>First comment</p:text>
  </p:cm>
  <p:cm authorId="0" dt="2015-01-27T16:58:13.831" idx="2">
    <p:pos x="3028" y="2575"/>
    <p:text>second comment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9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Autoshapes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6019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733800" y="3733800"/>
            <a:ext cx="13716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1" y="1481138"/>
            <a:ext cx="8047078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8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First Slide</vt:lpstr>
      <vt:lpstr>Autoshapes</vt:lpstr>
      <vt:lpstr>Second Slide</vt:lpstr>
      <vt:lpstr>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masood</dc:creator>
  <cp:lastModifiedBy>masood</cp:lastModifiedBy>
  <cp:revision>4</cp:revision>
  <dcterms:created xsi:type="dcterms:W3CDTF">2006-08-16T00:00:00Z</dcterms:created>
  <dcterms:modified xsi:type="dcterms:W3CDTF">2015-01-27T11:59:50Z</dcterms:modified>
</cp:coreProperties>
</file>