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60" r:id="rId4"/>
    <p:sldId id="263" r:id="rId5"/>
    <p:sldId id="264" r:id="rId7"/>
    <p:sldId id="266" r:id="rId8"/>
    <p:sldId id="272" r:id="rId9"/>
    <p:sldId id="267" r:id="rId10"/>
    <p:sldId id="268" r:id="rId11"/>
    <p:sldId id="269" r:id="rId12"/>
    <p:sldId id="271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34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30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5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2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8.xml"/><Relationship Id="rId5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17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4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609600" y="757312"/>
            <a:ext cx="5486400" cy="5343376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761798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761799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 flipV="1">
            <a:off x="6446203" y="2804795"/>
            <a:ext cx="0" cy="1397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8565" cy="40640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52400" y="1549400"/>
            <a:ext cx="208856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49102" y="2443480"/>
            <a:ext cx="5598159" cy="970915"/>
          </a:xfrm>
        </p:spPr>
        <p:txBody>
          <a:bodyPr lIns="101600" tIns="38100" rIns="63500" bIns="38100" anchor="ctr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4249102" y="3548381"/>
            <a:ext cx="5598159" cy="511809"/>
          </a:xfrm>
        </p:spPr>
        <p:txBody>
          <a:bodyPr lIns="101600" tIns="38100" rIns="76200" bIns="38100" anchor="ctr" anchorCtr="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1291650"/>
            <a:ext cx="4389120" cy="4274701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713740" y="2073910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6096000" y="757312"/>
            <a:ext cx="5486400" cy="53433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713740" y="2770505"/>
            <a:ext cx="4359910" cy="1120140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3"/>
            </p:custDataLst>
          </p:nvPr>
        </p:nvCxnSpPr>
        <p:spPr>
          <a:xfrm>
            <a:off x="751640" y="4027805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14"/>
            </p:custDataLst>
          </p:nvPr>
        </p:nvSpPr>
        <p:spPr>
          <a:xfrm>
            <a:off x="855980" y="2073910"/>
            <a:ext cx="4053205" cy="49403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713741" y="4143768"/>
            <a:ext cx="1670230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16"/>
            </p:custDataLst>
          </p:nvPr>
        </p:nvSpPr>
        <p:spPr>
          <a:xfrm>
            <a:off x="720090" y="4716140"/>
            <a:ext cx="1661397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7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315.xml"/><Relationship Id="rId14" Type="http://schemas.openxmlformats.org/officeDocument/2006/relationships/image" Target="../media/image7.png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17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4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28.xml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30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34.xml"/><Relationship Id="rId1" Type="http://schemas.openxmlformats.org/officeDocument/2006/relationships/tags" Target="../tags/tag3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36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341.xml"/><Relationship Id="rId12" Type="http://schemas.openxmlformats.org/officeDocument/2006/relationships/image" Target="../media/image9.jpeg"/><Relationship Id="rId11" Type="http://schemas.openxmlformats.org/officeDocument/2006/relationships/tags" Target="../tags/tag340.xml"/><Relationship Id="rId10" Type="http://schemas.openxmlformats.org/officeDocument/2006/relationships/image" Target="../media/image8.jpeg"/><Relationship Id="rId1" Type="http://schemas.openxmlformats.org/officeDocument/2006/relationships/tags" Target="../tags/tag3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5724" y="4690388"/>
            <a:ext cx="3365430" cy="57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制作人：吕祥瑞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15周汇报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/>
                </a:solidFill>
                <a:sym typeface="Arial" panose="020B0604020202020204" pitchFamily="34" charset="0"/>
              </a:rPr>
              <a:t>自动投喂系统</a:t>
            </a:r>
            <a:endParaRPr lang="zh-CN" altLang="en-US" sz="54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2243455" y="2236470"/>
            <a:ext cx="44049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）的使用与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708977" y="2446534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1932846" y="2446534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57171" y="2488068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2243455" y="3376930"/>
            <a:ext cx="4293870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与单片机的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708977" y="3586643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1932846" y="3586643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057171" y="3628177"/>
            <a:ext cx="632009" cy="38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2243455" y="4516755"/>
            <a:ext cx="43033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对模块的初步控制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交互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708977" y="4726751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1932846" y="4726751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1057171" y="4768285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708977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汇报内容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4249103" y="430022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ONE</a:t>
            </a:r>
            <a:endParaRPr lang="en-US" altLang="zh-CN" sz="1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249103" y="2066925"/>
            <a:ext cx="998855" cy="78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）的使用与通信</a:t>
            </a:r>
            <a:endParaRPr lang="zh-CN" altLang="en-US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折角形 33"/>
          <p:cNvSpPr/>
          <p:nvPr>
            <p:custDataLst>
              <p:tags r:id="rId9"/>
            </p:custDataLst>
          </p:nvPr>
        </p:nvSpPr>
        <p:spPr>
          <a:xfrm>
            <a:off x="608965" y="1489075"/>
            <a:ext cx="5486400" cy="4196715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8"/>
          <p:cNvSpPr/>
          <p:nvPr>
            <p:custDataLst>
              <p:tags r:id="rId10"/>
            </p:custDataLst>
          </p:nvPr>
        </p:nvSpPr>
        <p:spPr>
          <a:xfrm>
            <a:off x="917930" y="1489139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918210" y="1930400"/>
            <a:ext cx="4872990" cy="3263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Wi-Fi 模块： ESP01S 是一款基于 ESP8266 芯片的 Wi-Fi 模块。ESP8266 是一款集成了 Wi-Fi 功能的低成本、高性能的芯片，适用于物联网和嵌入式应用。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小型尺寸： ESP01S 是一款小型模块，适合嵌入式系统和电子设备中，尤其是空间受限的项目。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GPIO 引脚： ESP01S 模块上有一些通用输入输出（GPIO）引脚，可用于连接和控制外部设备。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Flash 存储： ESP01S 集成了闪存存储器，用于存储程序代码和数据。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串口通信： 模块支持串口通信，方便与其他设备进行数据交换。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模块选择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ESP01S</a:t>
            </a:r>
            <a:endParaRPr altLang="zh-CN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56120" y="2536825"/>
            <a:ext cx="3717290" cy="223329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8330" y="1158875"/>
            <a:ext cx="10974730" cy="5041291"/>
            <a:chOff x="1290" y="2035"/>
            <a:chExt cx="16619" cy="7631"/>
          </a:xfrm>
        </p:grpSpPr>
        <p:sp>
          <p:nvSpPr>
            <p:cNvPr id="2" name="矩形 1"/>
            <p:cNvSpPr/>
            <p:nvPr>
              <p:custDataLst>
                <p:tags r:id="rId8"/>
              </p:custDataLst>
            </p:nvPr>
          </p:nvSpPr>
          <p:spPr>
            <a:xfrm>
              <a:off x="1290" y="2035"/>
              <a:ext cx="16619" cy="76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38100" dir="5400000" algn="t" rotWithShape="0">
                <a:schemeClr val="tx1">
                  <a:lumMod val="95000"/>
                  <a:lumOff val="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ESP01S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共有三种运行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模式：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 模式（STA）： 在这个模式下，ESP01S 充当 Wi-Fi 客户端，连接到现有的 Wi-Fi 网络。这使得 ESP01S 能够与其他设备进行通信，例如从云端获取数据或与其他设备进行网络通信。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模式（Soft Access Point）： 在 SoftAP 模式下，ESP01S 充当 Wi-Fi 热点，允许其他设备连接到它，形成一个局域网。这对于创建简单的局域网，如设备之间的直接通信，非常有用。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+ Station 模式： 这是同时启用 SoftAP 和 Station 模式的混合模式。在这种模式下，ESP01S 既可以连接到现有的 Wi-Fi 网络，又可以作为独立的 Wi-Fi 热点允许其他设备连接。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本次模块采用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模式进行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开发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任意多边形 8"/>
            <p:cNvSpPr/>
            <p:nvPr>
              <p:custDataLst>
                <p:tags r:id="rId9"/>
              </p:custDataLst>
            </p:nvPr>
          </p:nvSpPr>
          <p:spPr>
            <a:xfrm>
              <a:off x="2018" y="2035"/>
              <a:ext cx="729" cy="1047"/>
            </a:xfrm>
            <a:custGeom>
              <a:avLst/>
              <a:gdLst>
                <a:gd name="connsiteX0" fmla="*/ 0 w 1500"/>
                <a:gd name="connsiteY0" fmla="*/ 0 h 1449"/>
                <a:gd name="connsiteX1" fmla="*/ 1500 w 1500"/>
                <a:gd name="connsiteY1" fmla="*/ 0 h 1449"/>
                <a:gd name="connsiteX2" fmla="*/ 1500 w 1500"/>
                <a:gd name="connsiteY2" fmla="*/ 1449 h 1449"/>
                <a:gd name="connsiteX3" fmla="*/ 768 w 1500"/>
                <a:gd name="connsiteY3" fmla="*/ 1098 h 1449"/>
                <a:gd name="connsiteX4" fmla="*/ 0 w 1500"/>
                <a:gd name="connsiteY4" fmla="*/ 1449 h 1449"/>
                <a:gd name="connsiteX5" fmla="*/ 0 w 1500"/>
                <a:gd name="connsiteY5" fmla="*/ 0 h 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0" h="1449">
                  <a:moveTo>
                    <a:pt x="0" y="0"/>
                  </a:moveTo>
                  <a:lnTo>
                    <a:pt x="1500" y="0"/>
                  </a:lnTo>
                  <a:lnTo>
                    <a:pt x="1500" y="1449"/>
                  </a:lnTo>
                  <a:lnTo>
                    <a:pt x="768" y="1098"/>
                  </a:lnTo>
                  <a:lnTo>
                    <a:pt x="0" y="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模式介绍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三种运行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通信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719455" y="1371600"/>
            <a:ext cx="1057338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C:\Users\kingsoft\Desktop\Pexels类别20191129\商务\大海 船 暖色\冬季, 地平線, 天性, 天空 的 免费素材照片.jpeg冬季, 地平線, 天性, 天空 的 免费素材照片"/>
          <p:cNvPicPr/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图片 8" descr="C:\Users\kingsoft\Desktop\Pexels类别20191129\商务\大海 船 暖色\低角度, 冬季, 太陽, 專注 的 免费素材照片.jpeg低角度, 冬季, 太陽, 專注 的 免费素材照片"/>
          <p:cNvPicPr/>
          <p:nvPr>
            <p:custDataLst>
              <p:tags r:id="rId11"/>
            </p:custDataLst>
          </p:nvPr>
        </p:nvPicPr>
        <p:blipFill rotWithShape="1">
          <a:blip r:embed="rId12" cstate="email"/>
          <a:srcRect l="-401"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汇报日期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27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7、8、9、10、11、12、13、14、15、16、17、18、21、25、28、33、36、37"/>
</p:tagLst>
</file>

<file path=ppt/tags/tag28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1*b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个人汇报"/>
  <p:tag name="KSO_WM_TEMPLATE_CATEGORY" val="custom"/>
  <p:tag name="KSO_WM_TEMPLATE_INDEX" val="20204278"/>
  <p:tag name="KSO_WM_UNIT_ID" val="custom20204278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ID" val="custom2020427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278"/>
  <p:tag name="KSO_WM_SLIDE_LAYOUT" val="a_b"/>
  <p:tag name="KSO_WM_SLIDE_LAYOUT_CNT" val="1_1"/>
  <p:tag name="KSO_WM_UNIT_SHOW_EDIT_AREA_INDICATION" val="1"/>
  <p:tag name="KSO_WM_TEMPLATE_THUMBS_INDEX" val="1、7、8、9、10、11、12、13、14、15、16、17、18、21、25、28、33、36、37"/>
  <p:tag name="KSO_WM_TEMPLATE_MASTER_THUMB_INDEX" val="12"/>
</p:tagLst>
</file>

<file path=ppt/tags/tag286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278_4*i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278"/>
  <p:tag name="KSO_WM_UNIT_ID" val="custom20204278_4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278"/>
  <p:tag name="KSO_WM_UNIT_ID" val="custom2020427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278"/>
  <p:tag name="KSO_WM_SLIDE_ID" val="custom20204278_4"/>
</p:tagLst>
</file>

<file path=ppt/tags/tag30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e"/>
  <p:tag name="KSO_WM_UNIT_INDEX" val="1"/>
  <p:tag name="KSO_WM_UNIT_PRESET_TEXT" val="PART ONE"/>
  <p:tag name="KSO_WM_UNIT_NOCLEAR" val="0"/>
  <p:tag name="KSO_WM_UNIT_VALUE" val="7"/>
  <p:tag name="KSO_WM_TEMPLATE_CATEGORY" val="custom"/>
  <p:tag name="KSO_WM_TEMPLATE_INDEX" val="20204278"/>
  <p:tag name="KSO_WM_UNIT_ID" val="custom20204278_7*e*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278"/>
  <p:tag name="KSO_WM_UNIT_ID" val="custom20204278_7*i*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78_7*a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278"/>
  <p:tag name="KSO_WM_SLIDE_ID" val="custom20204278_7"/>
</p:tagLst>
</file>

<file path=ppt/tags/tag30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0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1"/>
</p:tagLst>
</file>

<file path=ppt/tags/tag311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278"/>
  <p:tag name="KSO_WM_UNIT_ID" val="custom20204278_9*h_f*1_1"/>
  <p:tag name="KSO_WM_UNIT_SUBTYPE" val="a"/>
</p:tagLst>
</file>

<file path=ppt/tags/tag31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1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2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2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2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12*a*1"/>
  <p:tag name="KSO_WM_UNIT_ISNUMDGMTITLE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4"/>
  <p:tag name="KSO_WM_TEMPLATE_CATEGORY" val="custom"/>
  <p:tag name="KSO_WM_TEMPLATE_INDEX" val="20204278"/>
  <p:tag name="KSO_WM_UNIT_ID" val="custom20204278_12*i*4"/>
</p:tagLst>
</file>

<file path=ppt/tags/tag32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2"/>
</p:tagLst>
</file>

<file path=ppt/tags/tag32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3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28;32;4"/>
  <p:tag name="KSO_WM_UNIT_BLOCK" val="0"/>
  <p:tag name="KSO_WM_TEMPLATE_CATEGORY" val="custom"/>
  <p:tag name="KSO_WM_TEMPLATE_INDEX" val="20204278"/>
  <p:tag name="KSO_WM_UNIT_ID" val="custom20204278_13*a*1"/>
  <p:tag name="KSO_WM_UNIT_ISNUMDGMTITLE" val="0"/>
</p:tagLst>
</file>

<file path=ppt/tags/tag3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2;16;2"/>
  <p:tag name="KSO_WM_UNIT_BLOCK" val="0"/>
  <p:tag name="KSO_WM_TEMPLATE_CATEGORY" val="custom"/>
  <p:tag name="KSO_WM_TEMPLATE_INDEX" val="20204278"/>
  <p:tag name="KSO_WM_UNIT_ID" val="custom20204278_13*f*1"/>
  <p:tag name="KSO_WM_UNIT_SUBTYPE" val="a"/>
</p:tagLst>
</file>

<file path=ppt/tags/tag33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960*492"/>
  <p:tag name="KSO_WM_SLIDE_POSITION" val="0*47"/>
  <p:tag name="KSO_WM_TAG_VERSION" val="1.0"/>
  <p:tag name="KSO_WM_BEAUTIFY_FLAG" val="#wm#"/>
  <p:tag name="KSO_WM_SLIDE_LAYOUT" val="a_f_i"/>
  <p:tag name="KSO_WM_SLIDE_LAYOUT_CNT" val="1_1_1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3"/>
</p:tagLst>
</file>

<file path=ppt/tags/tag335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6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6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6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6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UNIT_SM_LIMIT_TYPE" val="1"/>
  <p:tag name="KSO_WM_TEMPLATE_CATEGORY" val="custom"/>
  <p:tag name="KSO_WM_TEMPLATE_INDEX" val="20204278"/>
  <p:tag name="KSO_WM_UNIT_ID" val="custom20204278_16*f*1"/>
  <p:tag name="KSO_WM_UNIT_SUBTYPE" val="a"/>
</p:tagLst>
</file>

<file path=ppt/tags/tag339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1"/>
</p:tagLst>
</file>

<file path=ppt/tags/tag341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6"/>
  <p:tag name="KSO_WM_SLIDE_SIZE" val="960*491"/>
  <p:tag name="KSO_WM_SLIDE_POSITION" val="0*0"/>
  <p:tag name="KSO_WM_TAG_VERSION" val="1.0"/>
  <p:tag name="KSO_WM_BEAUTIFY_FLAG" val="#wm#"/>
  <p:tag name="KSO_WM_SLIDE_LAYOUT" val="d_f_i"/>
  <p:tag name="KSO_WM_SLIDE_LAYOUT_CNT" val="2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6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278"/>
  <p:tag name="KSO_WM_UNIT_ID" val="custom20204278_37*a*1"/>
  <p:tag name="KSO_WM_UNIT_ISNUMDGMTITLE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37*b*1"/>
  <p:tag name="KSO_WM_UNIT_ISNUMDGMTITLE" val="0"/>
</p:tagLst>
</file>

<file path=ppt/tags/tag344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278_37*b*2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278_37*b*3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SLIDE_LAYOUT" val="a_b"/>
  <p:tag name="KSO_WM_SLIDE_LAYOUT_CNT" val="1_3"/>
  <p:tag name="KSO_WM_TEMPLATE_MASTER_TYPE" val="1"/>
  <p:tag name="KSO_WM_TEMPLATE_COLOR_TYPE" val="1"/>
  <p:tag name="KSO_WM_TEMPLATE_CATEGORY" val="custom"/>
  <p:tag name="KSO_WM_TEMPLATE_INDEX" val="20204278"/>
  <p:tag name="KSO_WM_SLIDE_ID" val="custom20204278_37"/>
</p:tagLst>
</file>

<file path=ppt/tags/tag347.xml><?xml version="1.0" encoding="utf-8"?>
<p:tagLst xmlns:p="http://schemas.openxmlformats.org/presentationml/2006/main">
  <p:tag name="commondata" val="eyJoZGlkIjoiM2QwM2E3OTk5ZjViYjU1NmVlYmE1OTk4YzIxMzNkZmQifQ==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CEEEA"/>
      </a:dk2>
      <a:lt2>
        <a:srgbClr val="FFFFFF"/>
      </a:lt2>
      <a:accent1>
        <a:srgbClr val="BF3717"/>
      </a:accent1>
      <a:accent2>
        <a:srgbClr val="AD5513"/>
      </a:accent2>
      <a:accent3>
        <a:srgbClr val="AA961E"/>
      </a:accent3>
      <a:accent4>
        <a:srgbClr val="85AB27"/>
      </a:accent4>
      <a:accent5>
        <a:srgbClr val="32A84E"/>
      </a:accent5>
      <a:accent6>
        <a:srgbClr val="13A1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宽屏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等线</vt:lpstr>
      <vt:lpstr>Segoe UI</vt:lpstr>
      <vt:lpstr>幼圆</vt:lpstr>
      <vt:lpstr>Arial Unicode MS</vt:lpstr>
      <vt:lpstr>Calibri</vt:lpstr>
      <vt:lpstr>1_Office 主题​​</vt:lpstr>
      <vt:lpstr>2_Office 主题​​</vt:lpstr>
      <vt:lpstr>自动投喂系统</vt:lpstr>
      <vt:lpstr>PowerPoint 演示文稿</vt:lpstr>
      <vt:lpstr>wifi模块（esp01s）的使用与通信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闯关将军</cp:lastModifiedBy>
  <cp:revision>156</cp:revision>
  <dcterms:created xsi:type="dcterms:W3CDTF">2019-06-19T02:08:00Z</dcterms:created>
  <dcterms:modified xsi:type="dcterms:W3CDTF">2023-12-13T05:58:57Z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F4C49B9C9ABD4F81A9D3958124B52279_11</vt:lpwstr>
  </property>
</Properties>
</file>