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6"/>
  </p:notesMasterIdLst>
  <p:sldIdLst>
    <p:sldId id="260" r:id="rId4"/>
    <p:sldId id="263" r:id="rId5"/>
    <p:sldId id="264" r:id="rId7"/>
    <p:sldId id="266" r:id="rId8"/>
    <p:sldId id="272" r:id="rId9"/>
    <p:sldId id="267" r:id="rId10"/>
    <p:sldId id="277" r:id="rId11"/>
    <p:sldId id="268" r:id="rId12"/>
    <p:sldId id="269" r:id="rId13"/>
    <p:sldId id="271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8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355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30.xml"/><Relationship Id="rId4" Type="http://schemas.openxmlformats.org/officeDocument/2006/relationships/image" Target="file:///C:\Users\1V994W2\Documents\Tencent%20Files\574576071\FileRecv\&#25340;&#35013;&#32032;&#26448;\&#31616;&#32422;&#21333;&#22270;-30\\20\subject_holdleft_226,66,28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3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5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5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6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6" Type="http://schemas.openxmlformats.org/officeDocument/2006/relationships/tags" Target="../tags/tag171.xml"/><Relationship Id="rId15" Type="http://schemas.openxmlformats.org/officeDocument/2006/relationships/tags" Target="../tags/tag170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image" Target="file:///C:\Users\1V994W2\Documents\Tencent%20Files\574576071\FileRecv\&#25340;&#35013;&#32032;&#26448;\&#31616;&#32422;&#21333;&#22270;-30\\20\subject_holdleft_226,66,28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72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8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9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3" Type="http://schemas.openxmlformats.org/officeDocument/2006/relationships/tags" Target="../tags/tag198.xml"/><Relationship Id="rId12" Type="http://schemas.openxmlformats.org/officeDocument/2006/relationships/tags" Target="../tags/tag197.xml"/><Relationship Id="rId11" Type="http://schemas.openxmlformats.org/officeDocument/2006/relationships/tags" Target="../tags/tag196.xml"/><Relationship Id="rId10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0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08.xml"/><Relationship Id="rId5" Type="http://schemas.openxmlformats.org/officeDocument/2006/relationships/image" Target="file:///C:\Users\1V994W2\Documents\Tencent%20Files\574576071\FileRecv\&#25340;&#35013;&#32032;&#26448;\&#31616;&#32422;&#21333;&#22270;-30\\20\subject_holdleft_226,66,28_0_staid_full_0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6" Type="http://schemas.openxmlformats.org/officeDocument/2006/relationships/tags" Target="../tags/tag216.xml"/><Relationship Id="rId15" Type="http://schemas.openxmlformats.org/officeDocument/2006/relationships/tags" Target="../tags/tag215.xml"/><Relationship Id="rId14" Type="http://schemas.openxmlformats.org/officeDocument/2006/relationships/tags" Target="../tags/tag21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1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17.xml"/><Relationship Id="rId11" Type="http://schemas.openxmlformats.org/officeDocument/2006/relationships/tags" Target="../tags/tag222.xml"/><Relationship Id="rId10" Type="http://schemas.openxmlformats.org/officeDocument/2006/relationships/tags" Target="../tags/tag221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2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3" Type="http://schemas.openxmlformats.org/officeDocument/2006/relationships/tags" Target="../tags/tag230.xml"/><Relationship Id="rId12" Type="http://schemas.openxmlformats.org/officeDocument/2006/relationships/tags" Target="../tags/tag229.xml"/><Relationship Id="rId11" Type="http://schemas.openxmlformats.org/officeDocument/2006/relationships/tags" Target="../tags/tag228.xml"/><Relationship Id="rId10" Type="http://schemas.openxmlformats.org/officeDocument/2006/relationships/tags" Target="../tags/tag227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4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4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4" Type="http://schemas.openxmlformats.org/officeDocument/2006/relationships/tags" Target="../tags/tag247.xml"/><Relationship Id="rId13" Type="http://schemas.openxmlformats.org/officeDocument/2006/relationships/tags" Target="../tags/tag246.xml"/><Relationship Id="rId12" Type="http://schemas.openxmlformats.org/officeDocument/2006/relationships/tags" Target="../tags/tag245.xml"/><Relationship Id="rId11" Type="http://schemas.openxmlformats.org/officeDocument/2006/relationships/tags" Target="../tags/tag244.xml"/><Relationship Id="rId10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5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4" Type="http://schemas.openxmlformats.org/officeDocument/2006/relationships/tags" Target="../tags/tag256.xml"/><Relationship Id="rId13" Type="http://schemas.openxmlformats.org/officeDocument/2006/relationships/tags" Target="../tags/tag255.xml"/><Relationship Id="rId12" Type="http://schemas.openxmlformats.org/officeDocument/2006/relationships/tags" Target="../tags/tag254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5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6" Type="http://schemas.openxmlformats.org/officeDocument/2006/relationships/tags" Target="../tags/tag267.xml"/><Relationship Id="rId15" Type="http://schemas.openxmlformats.org/officeDocument/2006/relationships/tags" Target="../tags/tag266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7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3" Type="http://schemas.openxmlformats.org/officeDocument/2006/relationships/tags" Target="../tags/tag275.xml"/><Relationship Id="rId12" Type="http://schemas.openxmlformats.org/officeDocument/2006/relationships/tags" Target="../tags/tag274.xml"/><Relationship Id="rId11" Type="http://schemas.openxmlformats.org/officeDocument/2006/relationships/tags" Target="../tags/tag273.xml"/><Relationship Id="rId10" Type="http://schemas.openxmlformats.org/officeDocument/2006/relationships/tags" Target="../tags/tag272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609600" y="757312"/>
            <a:ext cx="5486400" cy="5343376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6761798" y="3831591"/>
            <a:ext cx="4826000" cy="370205"/>
          </a:xfrm>
        </p:spPr>
        <p:txBody>
          <a:bodyPr vert="horz" lIns="0" tIns="0" rIns="0" bIns="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6761799" y="2656206"/>
            <a:ext cx="4825365" cy="970915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  <p:cxnSp>
        <p:nvCxnSpPr>
          <p:cNvPr id="9" name="直接连接符 8"/>
          <p:cNvCxnSpPr/>
          <p:nvPr userDrawn="1">
            <p:custDataLst>
              <p:tags r:id="rId13"/>
            </p:custDataLst>
          </p:nvPr>
        </p:nvCxnSpPr>
        <p:spPr>
          <a:xfrm flipV="1">
            <a:off x="6446203" y="2804795"/>
            <a:ext cx="0" cy="1397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2088565" cy="406400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52400" y="1549400"/>
            <a:ext cx="208856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49102" y="2443480"/>
            <a:ext cx="5598159" cy="970915"/>
          </a:xfrm>
        </p:spPr>
        <p:txBody>
          <a:bodyPr lIns="101600" tIns="38100" rIns="63500" bIns="38100" anchor="ctr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4249102" y="3548381"/>
            <a:ext cx="5598159" cy="511809"/>
          </a:xfrm>
        </p:spPr>
        <p:txBody>
          <a:bodyPr lIns="101600" tIns="38100" rIns="76200" bIns="38100" anchor="ctr" anchorCtr="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1291650"/>
            <a:ext cx="4389120" cy="4274701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7313295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713740" y="2073910"/>
            <a:ext cx="4359910" cy="4940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6096000" y="757312"/>
            <a:ext cx="5486400" cy="5343376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2"/>
            </p:custDataLst>
          </p:nvPr>
        </p:nvSpPr>
        <p:spPr>
          <a:xfrm>
            <a:off x="713740" y="2770505"/>
            <a:ext cx="4359910" cy="1120140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  <p:cxnSp>
        <p:nvCxnSpPr>
          <p:cNvPr id="8" name="直接连接符 7"/>
          <p:cNvCxnSpPr/>
          <p:nvPr userDrawn="1">
            <p:custDataLst>
              <p:tags r:id="rId13"/>
            </p:custDataLst>
          </p:nvPr>
        </p:nvCxnSpPr>
        <p:spPr>
          <a:xfrm>
            <a:off x="751640" y="4027805"/>
            <a:ext cx="120052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8"/>
          <p:cNvSpPr>
            <a:spLocks noGrp="1"/>
          </p:cNvSpPr>
          <p:nvPr>
            <p:ph type="body" idx="14" hasCustomPrompt="1"/>
            <p:custDataLst>
              <p:tags r:id="rId14"/>
            </p:custDataLst>
          </p:nvPr>
        </p:nvSpPr>
        <p:spPr>
          <a:xfrm>
            <a:off x="855980" y="2073910"/>
            <a:ext cx="4053205" cy="494030"/>
          </a:xfrm>
        </p:spPr>
        <p:txBody>
          <a:bodyPr vert="horz" lIns="0" tIns="0" rIns="0" bIns="0" rtlCol="0" anchor="ctr" anchorCtr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 hasCustomPrompt="1"/>
            <p:custDataLst>
              <p:tags r:id="rId15"/>
            </p:custDataLst>
          </p:nvPr>
        </p:nvSpPr>
        <p:spPr>
          <a:xfrm>
            <a:off x="713741" y="4143768"/>
            <a:ext cx="1670230" cy="435211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16"/>
            </p:custDataLst>
          </p:nvPr>
        </p:nvSpPr>
        <p:spPr>
          <a:xfrm>
            <a:off x="720090" y="4716140"/>
            <a:ext cx="1661397" cy="435211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>
            <a:normAutofit/>
          </a:bodyPr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>
            <a:normAutofit/>
          </a:bodyPr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480" y="5237480"/>
            <a:ext cx="1619885" cy="161988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237480"/>
            <a:ext cx="1619885" cy="1619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81.xml"/><Relationship Id="rId23" Type="http://schemas.openxmlformats.org/officeDocument/2006/relationships/tags" Target="../tags/tag280.xml"/><Relationship Id="rId22" Type="http://schemas.openxmlformats.org/officeDocument/2006/relationships/tags" Target="../tags/tag279.xml"/><Relationship Id="rId21" Type="http://schemas.openxmlformats.org/officeDocument/2006/relationships/tags" Target="../tags/tag278.xml"/><Relationship Id="rId20" Type="http://schemas.openxmlformats.org/officeDocument/2006/relationships/tags" Target="../tags/tag277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76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354.xml"/><Relationship Id="rId4" Type="http://schemas.openxmlformats.org/officeDocument/2006/relationships/tags" Target="../tags/tag353.xml"/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tags" Target="../tags/tag293.xml"/><Relationship Id="rId7" Type="http://schemas.openxmlformats.org/officeDocument/2006/relationships/tags" Target="../tags/tag292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24.xml"/><Relationship Id="rId16" Type="http://schemas.openxmlformats.org/officeDocument/2006/relationships/tags" Target="../tags/tag301.xml"/><Relationship Id="rId15" Type="http://schemas.openxmlformats.org/officeDocument/2006/relationships/tags" Target="../tags/tag300.xml"/><Relationship Id="rId14" Type="http://schemas.openxmlformats.org/officeDocument/2006/relationships/tags" Target="../tags/tag299.xml"/><Relationship Id="rId13" Type="http://schemas.openxmlformats.org/officeDocument/2006/relationships/tags" Target="../tags/tag298.xml"/><Relationship Id="rId12" Type="http://schemas.openxmlformats.org/officeDocument/2006/relationships/tags" Target="../tags/tag297.xml"/><Relationship Id="rId11" Type="http://schemas.openxmlformats.org/officeDocument/2006/relationships/tags" Target="../tags/tag296.xml"/><Relationship Id="rId10" Type="http://schemas.openxmlformats.org/officeDocument/2006/relationships/tags" Target="../tags/tag295.xml"/><Relationship Id="rId1" Type="http://schemas.openxmlformats.org/officeDocument/2006/relationships/tags" Target="../tags/tag28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0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07.xml"/><Relationship Id="rId16" Type="http://schemas.openxmlformats.org/officeDocument/2006/relationships/slideLayout" Target="../slideLayouts/slideLayout25.xml"/><Relationship Id="rId15" Type="http://schemas.openxmlformats.org/officeDocument/2006/relationships/tags" Target="../tags/tag315.xml"/><Relationship Id="rId14" Type="http://schemas.openxmlformats.org/officeDocument/2006/relationships/image" Target="../media/image7.png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tags" Target="../tags/tag30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20.xml"/><Relationship Id="rId8" Type="http://schemas.openxmlformats.org/officeDocument/2006/relationships/tags" Target="../tags/tag31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1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17.xml"/><Relationship Id="rId12" Type="http://schemas.openxmlformats.org/officeDocument/2006/relationships/slideLayout" Target="../slideLayouts/slideLayout25.xml"/><Relationship Id="rId11" Type="http://schemas.openxmlformats.org/officeDocument/2006/relationships/tags" Target="../tags/tag322.xml"/><Relationship Id="rId10" Type="http://schemas.openxmlformats.org/officeDocument/2006/relationships/tags" Target="../tags/tag321.xml"/><Relationship Id="rId1" Type="http://schemas.openxmlformats.org/officeDocument/2006/relationships/tags" Target="../tags/tag31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27.xml"/><Relationship Id="rId8" Type="http://schemas.openxmlformats.org/officeDocument/2006/relationships/tags" Target="../tags/tag32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2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24.xml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25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image" Target="../media/image8.emf"/><Relationship Id="rId11" Type="http://schemas.openxmlformats.org/officeDocument/2006/relationships/oleObject" Target="../embeddings/oleObject1.bin"/><Relationship Id="rId10" Type="http://schemas.openxmlformats.org/officeDocument/2006/relationships/tags" Target="../tags/tag328.xml"/><Relationship Id="rId1" Type="http://schemas.openxmlformats.org/officeDocument/2006/relationships/tags" Target="../tags/tag32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3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32.xml"/><Relationship Id="rId11" Type="http://schemas.openxmlformats.org/officeDocument/2006/relationships/slideLayout" Target="../slideLayouts/slideLayout25.xml"/><Relationship Id="rId10" Type="http://schemas.openxmlformats.org/officeDocument/2006/relationships/tags" Target="../tags/tag336.xml"/><Relationship Id="rId1" Type="http://schemas.openxmlformats.org/officeDocument/2006/relationships/tags" Target="../tags/tag33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3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338.xml"/><Relationship Id="rId11" Type="http://schemas.openxmlformats.org/officeDocument/2006/relationships/slideLayout" Target="../slideLayouts/slideLayout25.xml"/><Relationship Id="rId10" Type="http://schemas.openxmlformats.org/officeDocument/2006/relationships/tags" Target="../tags/tag342.xml"/><Relationship Id="rId1" Type="http://schemas.openxmlformats.org/officeDocument/2006/relationships/tags" Target="../tags/tag33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47.xml"/><Relationship Id="rId8" Type="http://schemas.openxmlformats.org/officeDocument/2006/relationships/tags" Target="../tags/tag34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4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44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349.xml"/><Relationship Id="rId12" Type="http://schemas.openxmlformats.org/officeDocument/2006/relationships/image" Target="../media/image10.jpeg"/><Relationship Id="rId11" Type="http://schemas.openxmlformats.org/officeDocument/2006/relationships/tags" Target="../tags/tag348.xml"/><Relationship Id="rId10" Type="http://schemas.openxmlformats.org/officeDocument/2006/relationships/image" Target="../media/image9.jpeg"/><Relationship Id="rId1" Type="http://schemas.openxmlformats.org/officeDocument/2006/relationships/tags" Target="../tags/tag3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95724" y="4690388"/>
            <a:ext cx="3365430" cy="579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15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制作人：吕祥瑞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15周汇报</a:t>
            </a:r>
            <a:endParaRPr lang="en-US" altLang="zh-CN" sz="2000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dirty="0">
                <a:solidFill>
                  <a:schemeClr val="accent1"/>
                </a:solidFill>
                <a:sym typeface="Arial" panose="020B0604020202020204" pitchFamily="34" charset="0"/>
              </a:rPr>
              <a:t>自动投喂系统</a:t>
            </a:r>
            <a:endParaRPr lang="zh-CN" altLang="en-US" sz="5400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谢谢聆听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汇报日期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2243455" y="2236470"/>
            <a:ext cx="4404995" cy="89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wifi</a:t>
            </a: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模块（</a:t>
            </a:r>
            <a:r>
              <a:rPr lang="en-US" altLang="zh-CN" sz="20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esp01s</a:t>
            </a: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）的使用与</a:t>
            </a: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通信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708977" y="2446534"/>
            <a:ext cx="104527" cy="470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1932846" y="2446534"/>
            <a:ext cx="106604" cy="470719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1057171" y="2488068"/>
            <a:ext cx="632009" cy="387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2243455" y="3376930"/>
            <a:ext cx="4293870" cy="89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手机</a:t>
            </a:r>
            <a:r>
              <a:rPr lang="en-US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app</a:t>
            </a: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与单片机的</a:t>
            </a:r>
            <a:r>
              <a:rPr lang="en-US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wifi</a:t>
            </a: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通信</a:t>
            </a:r>
            <a:endParaRPr lang="zh-CN" altLang="en-US" sz="2000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708977" y="3586643"/>
            <a:ext cx="104527" cy="470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1932846" y="3586643"/>
            <a:ext cx="106604" cy="470719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057171" y="3628177"/>
            <a:ext cx="632009" cy="3876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2243455" y="4516755"/>
            <a:ext cx="4303395" cy="89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手机</a:t>
            </a:r>
            <a:r>
              <a:rPr lang="en-US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app</a:t>
            </a: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对模块的初步控制</a:t>
            </a: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交互</a:t>
            </a:r>
            <a:endParaRPr lang="zh-CN" altLang="en-US" sz="2000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708977" y="4726751"/>
            <a:ext cx="104527" cy="470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1932846" y="4726751"/>
            <a:ext cx="106604" cy="470719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1057171" y="4768285"/>
            <a:ext cx="632009" cy="387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3"/>
            </p:custDataLst>
          </p:nvPr>
        </p:nvGrpSpPr>
        <p:grpSpPr>
          <a:xfrm>
            <a:off x="708977" y="667067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4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5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fontScale="9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汇报内容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>
            <p:custDataLst>
              <p:tags r:id="rId1"/>
            </p:custDataLst>
          </p:nvPr>
        </p:nvSpPr>
        <p:spPr>
          <a:xfrm>
            <a:off x="4249103" y="4300220"/>
            <a:ext cx="1605280" cy="4908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/>
            <a:r>
              <a:rPr lang="en-US" altLang="zh-CN" sz="16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PART ONE</a:t>
            </a:r>
            <a:endParaRPr lang="en-US" altLang="zh-CN" sz="16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4249103" y="2066925"/>
            <a:ext cx="998855" cy="781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spc="20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pc="200" dirty="0">
                <a:ea typeface="微软雅黑" panose="020B0503020204020204" charset="-122"/>
                <a:sym typeface="Arial" panose="020B0604020202020204" pitchFamily="34" charset="0"/>
              </a:rPr>
              <a:t>wifi</a:t>
            </a:r>
            <a:r>
              <a:rPr lang="zh-CN" altLang="en-US" spc="200" dirty="0">
                <a:ea typeface="微软雅黑" panose="020B0503020204020204" charset="-122"/>
                <a:sym typeface="Arial" panose="020B0604020202020204" pitchFamily="34" charset="0"/>
              </a:rPr>
              <a:t>模块（</a:t>
            </a:r>
            <a:r>
              <a:rPr lang="en-US" altLang="zh-CN" spc="200" dirty="0">
                <a:ea typeface="微软雅黑" panose="020B0503020204020204" charset="-122"/>
                <a:sym typeface="Arial" panose="020B0604020202020204" pitchFamily="34" charset="0"/>
              </a:rPr>
              <a:t>esp01s</a:t>
            </a:r>
            <a:r>
              <a:rPr lang="zh-CN" altLang="en-US" spc="200" dirty="0">
                <a:ea typeface="微软雅黑" panose="020B0503020204020204" charset="-122"/>
                <a:sym typeface="Arial" panose="020B0604020202020204" pitchFamily="34" charset="0"/>
              </a:rPr>
              <a:t>）的使用与通信</a:t>
            </a:r>
            <a:endParaRPr lang="zh-CN" altLang="en-US" dirty="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8"/>
            </p:custDataLst>
          </p:nvPr>
        </p:nvSpPr>
        <p:spPr>
          <a:xfrm>
            <a:off x="6400203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折角形 33"/>
          <p:cNvSpPr/>
          <p:nvPr>
            <p:custDataLst>
              <p:tags r:id="rId9"/>
            </p:custDataLst>
          </p:nvPr>
        </p:nvSpPr>
        <p:spPr>
          <a:xfrm>
            <a:off x="608965" y="1489075"/>
            <a:ext cx="5486400" cy="4196715"/>
          </a:xfrm>
          <a:prstGeom prst="foldedCorner">
            <a:avLst>
              <a:gd name="adj" fmla="val 16445"/>
            </a:avLst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8"/>
          <p:cNvSpPr/>
          <p:nvPr>
            <p:custDataLst>
              <p:tags r:id="rId10"/>
            </p:custDataLst>
          </p:nvPr>
        </p:nvSpPr>
        <p:spPr>
          <a:xfrm>
            <a:off x="917930" y="1489139"/>
            <a:ext cx="462915" cy="664845"/>
          </a:xfrm>
          <a:custGeom>
            <a:avLst/>
            <a:gdLst>
              <a:gd name="connsiteX0" fmla="*/ 0 w 1500"/>
              <a:gd name="connsiteY0" fmla="*/ 0 h 1449"/>
              <a:gd name="connsiteX1" fmla="*/ 1500 w 1500"/>
              <a:gd name="connsiteY1" fmla="*/ 0 h 1449"/>
              <a:gd name="connsiteX2" fmla="*/ 1500 w 1500"/>
              <a:gd name="connsiteY2" fmla="*/ 1449 h 1449"/>
              <a:gd name="connsiteX3" fmla="*/ 768 w 1500"/>
              <a:gd name="connsiteY3" fmla="*/ 1098 h 1449"/>
              <a:gd name="connsiteX4" fmla="*/ 0 w 1500"/>
              <a:gd name="connsiteY4" fmla="*/ 1449 h 1449"/>
              <a:gd name="connsiteX5" fmla="*/ 0 w 1500"/>
              <a:gd name="connsiteY5" fmla="*/ 0 h 1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0" h="1449">
                <a:moveTo>
                  <a:pt x="0" y="0"/>
                </a:moveTo>
                <a:lnTo>
                  <a:pt x="1500" y="0"/>
                </a:lnTo>
                <a:lnTo>
                  <a:pt x="1500" y="1449"/>
                </a:lnTo>
                <a:lnTo>
                  <a:pt x="768" y="1098"/>
                </a:lnTo>
                <a:lnTo>
                  <a:pt x="0" y="14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918210" y="1930400"/>
            <a:ext cx="4872990" cy="32632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200" b="1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Wi-Fi 模块： ESP01S 是一款基于 ESP8266 芯片的 Wi-Fi 模块。ESP8266 是一款集成了 Wi-Fi 功能的低成本、高性能的芯片，适用于物联网和嵌入式应用。</a:t>
            </a:r>
            <a:endParaRPr lang="zh-CN" altLang="en-US" sz="1200" b="1" spc="50" dirty="0">
              <a:ln w="3175">
                <a:noFill/>
                <a:prstDash val="dash"/>
              </a:ln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200" b="1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小型尺寸： ESP01S 是一款小型模块，适合嵌入式系统和电子设备中，尤其是空间受限的项目。</a:t>
            </a:r>
            <a:endParaRPr lang="zh-CN" altLang="en-US" sz="1200" b="1" spc="50" dirty="0">
              <a:ln w="3175">
                <a:noFill/>
                <a:prstDash val="dash"/>
              </a:ln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200" b="1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GPIO 引脚： ESP01S 模块上有一些通用输入输出（GPIO）引脚，可用于连接和控制外部设备。</a:t>
            </a:r>
            <a:endParaRPr lang="zh-CN" altLang="en-US" sz="1200" b="1" spc="50" dirty="0">
              <a:ln w="3175">
                <a:noFill/>
                <a:prstDash val="dash"/>
              </a:ln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200" b="1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Flash 存储： ESP01S 集成了闪存存储器，用于存储程序代码和数据。</a:t>
            </a:r>
            <a:endParaRPr lang="zh-CN" altLang="en-US" sz="1200" b="1" spc="50" dirty="0">
              <a:ln w="3175">
                <a:noFill/>
                <a:prstDash val="dash"/>
              </a:ln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200" b="1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串口通信： 模块支持串口通信，方便与其他设备进行数据交换。</a:t>
            </a:r>
            <a:endParaRPr lang="zh-CN" altLang="en-US" sz="1200" b="1" spc="50" dirty="0">
              <a:ln w="3175">
                <a:noFill/>
                <a:prstDash val="dash"/>
              </a:ln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模块选择</a:t>
            </a:r>
            <a:r>
              <a:rPr altLang="zh-CN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altLang="zh-CN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ESP01S</a:t>
            </a:r>
            <a:endParaRPr altLang="zh-CN" sz="3200" b="1" spc="1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056120" y="2536825"/>
            <a:ext cx="3717290" cy="223329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08330" y="1158875"/>
            <a:ext cx="10974730" cy="5041291"/>
            <a:chOff x="1290" y="2035"/>
            <a:chExt cx="16619" cy="7631"/>
          </a:xfrm>
        </p:grpSpPr>
        <p:sp>
          <p:nvSpPr>
            <p:cNvPr id="2" name="矩形 1"/>
            <p:cNvSpPr/>
            <p:nvPr>
              <p:custDataLst>
                <p:tags r:id="rId8"/>
              </p:custDataLst>
            </p:nvPr>
          </p:nvSpPr>
          <p:spPr>
            <a:xfrm>
              <a:off x="1290" y="2035"/>
              <a:ext cx="16619" cy="76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127000" dist="38100" dir="5400000" algn="t" rotWithShape="0">
                <a:schemeClr val="tx1">
                  <a:lumMod val="95000"/>
                  <a:lumOff val="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ESP01S</a:t>
              </a: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共有三种运行</a:t>
              </a: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模式：</a:t>
              </a:r>
              <a:endPara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Station 模式（STA）： 在这个模式下，ESP01S 充当 Wi-Fi 客户端，连接到现有的 Wi-Fi 网络。这使得 ESP01S 能够与其他设备进行通信，例如从云端获取数据或与其他设备进行网络通信。</a:t>
              </a:r>
              <a:endParaRPr kumimoji="1" lang="zh-CN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zh-CN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SoftAP 模式（Soft Access Point）： 在 SoftAP 模式下，ESP01S 充当 Wi-Fi 热点，允许其他设备连接到它，形成一个局域网。这对于创建简单的局域网，如设备之间的直接通信，非常有用。</a:t>
              </a:r>
              <a:endParaRPr kumimoji="1" lang="zh-CN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zh-CN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SoftAP + Station 模式： 这是同时启用 SoftAP 和 Station 模式的混合模式。在这种模式下，ESP01S 既可以连接到现有的 Wi-Fi 网络，又可以作为独立的 Wi-Fi 热点允许其他设备连接。</a:t>
              </a:r>
              <a:endParaRPr kumimoji="1" lang="zh-CN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本次模块采用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Station</a:t>
              </a: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模式进行</a:t>
              </a: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开发</a:t>
              </a:r>
              <a:endPara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" name="任意多边形 8"/>
            <p:cNvSpPr/>
            <p:nvPr>
              <p:custDataLst>
                <p:tags r:id="rId9"/>
              </p:custDataLst>
            </p:nvPr>
          </p:nvSpPr>
          <p:spPr>
            <a:xfrm>
              <a:off x="2018" y="2035"/>
              <a:ext cx="729" cy="1047"/>
            </a:xfrm>
            <a:custGeom>
              <a:avLst/>
              <a:gdLst>
                <a:gd name="connsiteX0" fmla="*/ 0 w 1500"/>
                <a:gd name="connsiteY0" fmla="*/ 0 h 1449"/>
                <a:gd name="connsiteX1" fmla="*/ 1500 w 1500"/>
                <a:gd name="connsiteY1" fmla="*/ 0 h 1449"/>
                <a:gd name="connsiteX2" fmla="*/ 1500 w 1500"/>
                <a:gd name="connsiteY2" fmla="*/ 1449 h 1449"/>
                <a:gd name="connsiteX3" fmla="*/ 768 w 1500"/>
                <a:gd name="connsiteY3" fmla="*/ 1098 h 1449"/>
                <a:gd name="connsiteX4" fmla="*/ 0 w 1500"/>
                <a:gd name="connsiteY4" fmla="*/ 1449 h 1449"/>
                <a:gd name="connsiteX5" fmla="*/ 0 w 1500"/>
                <a:gd name="connsiteY5" fmla="*/ 0 h 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0" h="1449">
                  <a:moveTo>
                    <a:pt x="0" y="0"/>
                  </a:moveTo>
                  <a:lnTo>
                    <a:pt x="1500" y="0"/>
                  </a:lnTo>
                  <a:lnTo>
                    <a:pt x="1500" y="1449"/>
                  </a:lnTo>
                  <a:lnTo>
                    <a:pt x="768" y="1098"/>
                  </a:lnTo>
                  <a:lnTo>
                    <a:pt x="0" y="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模式介绍</a:t>
            </a:r>
            <a:r>
              <a:rPr altLang="zh-CN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三种运行</a:t>
            </a:r>
            <a:r>
              <a:rPr lang="zh-CN" altLang="en-US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方式</a:t>
            </a:r>
            <a:endParaRPr lang="zh-CN" altLang="en-US" sz="3200" b="1" spc="1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zh-CN" altLang="en-US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流程</a:t>
            </a:r>
            <a:endParaRPr lang="zh-CN" altLang="en-US" sz="3200" b="1" spc="1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719455" y="1371600"/>
            <a:ext cx="1057338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2" name="对象 1"/>
          <p:cNvGraphicFramePr/>
          <p:nvPr>
            <p:custDataLst>
              <p:tags r:id="rId10"/>
            </p:custDataLst>
          </p:nvPr>
        </p:nvGraphicFramePr>
        <p:xfrm>
          <a:off x="1899285" y="1904365"/>
          <a:ext cx="8213090" cy="381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1" imgW="5016500" imgH="2259965" progId="Visio.Drawing.15">
                  <p:embed/>
                </p:oleObj>
              </mc:Choice>
              <mc:Fallback>
                <p:oleObj name="" r:id="rId11" imgW="5016500" imgH="225996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99285" y="1904365"/>
                        <a:ext cx="8213090" cy="3815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任意多边形 8"/>
          <p:cNvSpPr/>
          <p:nvPr>
            <p:custDataLst>
              <p:tags r:id="rId13"/>
            </p:custDataLst>
          </p:nvPr>
        </p:nvSpPr>
        <p:spPr>
          <a:xfrm>
            <a:off x="1160836" y="1371600"/>
            <a:ext cx="481412" cy="691683"/>
          </a:xfrm>
          <a:custGeom>
            <a:avLst/>
            <a:gdLst>
              <a:gd name="connsiteX0" fmla="*/ 0 w 1500"/>
              <a:gd name="connsiteY0" fmla="*/ 0 h 1449"/>
              <a:gd name="connsiteX1" fmla="*/ 1500 w 1500"/>
              <a:gd name="connsiteY1" fmla="*/ 0 h 1449"/>
              <a:gd name="connsiteX2" fmla="*/ 1500 w 1500"/>
              <a:gd name="connsiteY2" fmla="*/ 1449 h 1449"/>
              <a:gd name="connsiteX3" fmla="*/ 768 w 1500"/>
              <a:gd name="connsiteY3" fmla="*/ 1098 h 1449"/>
              <a:gd name="connsiteX4" fmla="*/ 0 w 1500"/>
              <a:gd name="connsiteY4" fmla="*/ 1449 h 1449"/>
              <a:gd name="connsiteX5" fmla="*/ 0 w 1500"/>
              <a:gd name="connsiteY5" fmla="*/ 0 h 1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0" h="1449">
                <a:moveTo>
                  <a:pt x="0" y="0"/>
                </a:moveTo>
                <a:lnTo>
                  <a:pt x="1500" y="0"/>
                </a:lnTo>
                <a:lnTo>
                  <a:pt x="1500" y="1449"/>
                </a:lnTo>
                <a:lnTo>
                  <a:pt x="768" y="1098"/>
                </a:lnTo>
                <a:lnTo>
                  <a:pt x="0" y="14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核心代码</a:t>
            </a:r>
            <a:r>
              <a:rPr altLang="zh-CN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初始化</a:t>
            </a:r>
            <a:endParaRPr lang="zh-CN" altLang="en-US" sz="3200" b="1" spc="1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505460" y="1149985"/>
            <a:ext cx="11334750" cy="505269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608400"/>
            <a:ext cx="12192000" cy="56412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10048820" y="1220400"/>
            <a:ext cx="1228780" cy="44172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vert="eaVert" wrap="square" lIns="72000" tIns="108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10000"/>
              </a:lnSpc>
            </a:pPr>
            <a:r>
              <a:rPr lang="zh-CN" altLang="en-US" sz="3200" b="1" spc="30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200" b="1" spc="30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9"/>
            </p:custDataLst>
          </p:nvPr>
        </p:nvSpPr>
        <p:spPr>
          <a:xfrm>
            <a:off x="914400" y="1220400"/>
            <a:ext cx="8983220" cy="44172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vert="eaVert" wrap="square" lIns="72000" tIns="108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8"/>
            </p:custDataLst>
          </p:nvPr>
        </p:nvSpPr>
        <p:spPr>
          <a:xfrm>
            <a:off x="608399" y="605674"/>
            <a:ext cx="10976400" cy="75962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 descr="C:\Users\kingsoft\Desktop\Pexels类别20191129\商务\大海 船 暖色\冬季, 地平線, 天性, 天空 的 免费素材照片.jpeg冬季, 地平線, 天性, 天空 的 免费素材照片"/>
          <p:cNvPicPr/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608398" y="1670730"/>
            <a:ext cx="5412002" cy="4581591"/>
          </a:xfrm>
          <a:prstGeom prst="rect">
            <a:avLst/>
          </a:prstGeom>
        </p:spPr>
      </p:pic>
      <p:pic>
        <p:nvPicPr>
          <p:cNvPr id="9" name="图片 8" descr="C:\Users\kingsoft\Desktop\Pexels类别20191129\商务\大海 船 暖色\低角度, 冬季, 太陽, 專注 的 免费素材照片.jpeg低角度, 冬季, 太陽, 專注 的 免费素材照片"/>
          <p:cNvPicPr/>
          <p:nvPr>
            <p:custDataLst>
              <p:tags r:id="rId11"/>
            </p:custDataLst>
          </p:nvPr>
        </p:nvPicPr>
        <p:blipFill rotWithShape="1">
          <a:blip r:embed="rId12" cstate="email"/>
          <a:srcRect l="-401"/>
          <a:stretch>
            <a:fillRect/>
          </a:stretch>
        </p:blipFill>
        <p:spPr>
          <a:xfrm>
            <a:off x="6171600" y="1670729"/>
            <a:ext cx="5412004" cy="4581591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INDEX" val="1"/>
  <p:tag name="KSO_WM_UNIT_TYPE" val="y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3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2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1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3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9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4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8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4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7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5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5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8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6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78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78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27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7、8、9、10、11、12、13、14、15、16、17、18、21、25、28、33、36、37"/>
</p:tagLst>
</file>

<file path=ppt/tags/tag282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副标题内容"/>
  <p:tag name="KSO_WM_TEMPLATE_CATEGORY" val="custom"/>
  <p:tag name="KSO_WM_TEMPLATE_INDEX" val="20204278"/>
  <p:tag name="KSO_WM_UNIT_ID" val="custom20204278_1*b*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个人汇报"/>
  <p:tag name="KSO_WM_TEMPLATE_CATEGORY" val="custom"/>
  <p:tag name="KSO_WM_TEMPLATE_INDEX" val="20204278"/>
  <p:tag name="KSO_WM_UNIT_ID" val="custom20204278_1*a*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85.xml><?xml version="1.0" encoding="utf-8"?>
<p:tagLst xmlns:p="http://schemas.openxmlformats.org/presentationml/2006/main">
  <p:tag name="KSO_WM_SLIDE_ID" val="custom2020427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278"/>
  <p:tag name="KSO_WM_SLIDE_LAYOUT" val="a_b"/>
  <p:tag name="KSO_WM_SLIDE_LAYOUT_CNT" val="1_1"/>
  <p:tag name="KSO_WM_UNIT_SHOW_EDIT_AREA_INDICATION" val="1"/>
  <p:tag name="KSO_WM_TEMPLATE_THUMBS_INDEX" val="1、7、8、9、10、11、12、13、14、15、16、17、18、21、25、28、33、36、37"/>
  <p:tag name="KSO_WM_TEMPLATE_MASTER_THUMB_INDEX" val="12"/>
</p:tagLst>
</file>

<file path=ppt/tags/tag286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278"/>
  <p:tag name="KSO_WM_UNIT_ID" val="custom20204278_4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1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1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278"/>
  <p:tag name="KSO_WM_UNIT_ID" val="custom20204278_4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2_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2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2_3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2_2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278"/>
  <p:tag name="KSO_WM_UNIT_ID" val="custom20204278_4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3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3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7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3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278_4*i*1"/>
  <p:tag name="KSO_WM_TEMPLATE_CATEGORY" val="custom"/>
  <p:tag name="KSO_WM_TEMPLATE_INDEX" val="2020427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CONTENTS"/>
  <p:tag name="KSO_WM_TEMPLATE_CATEGORY" val="custom"/>
  <p:tag name="KSO_WM_TEMPLATE_INDEX" val="20204278"/>
  <p:tag name="KSO_WM_UNIT_ID" val="custom20204278_4*b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1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 录"/>
  <p:tag name="KSO_WM_TEMPLATE_CATEGORY" val="custom"/>
  <p:tag name="KSO_WM_TEMPLATE_INDEX" val="20204278"/>
  <p:tag name="KSO_WM_UNIT_ID" val="custom20204278_4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278"/>
  <p:tag name="KSO_WM_SLIDE_ID" val="custom20204278_4"/>
</p:tagLst>
</file>

<file path=ppt/tags/tag30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e"/>
  <p:tag name="KSO_WM_UNIT_INDEX" val="1"/>
  <p:tag name="KSO_WM_UNIT_PRESET_TEXT" val="PART ONE"/>
  <p:tag name="KSO_WM_UNIT_NOCLEAR" val="0"/>
  <p:tag name="KSO_WM_UNIT_VALUE" val="7"/>
  <p:tag name="KSO_WM_TEMPLATE_CATEGORY" val="custom"/>
  <p:tag name="KSO_WM_TEMPLATE_INDEX" val="20204278"/>
  <p:tag name="KSO_WM_UNIT_ID" val="custom20204278_7*e*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278"/>
  <p:tag name="KSO_WM_UNIT_ID" val="custom20204278_7*i*1"/>
</p:tagLst>
</file>

<file path=ppt/tags/tag304.xml><?xml version="1.0" encoding="utf-8"?>
<p:tagLst xmlns:p="http://schemas.openxmlformats.org/presentationml/2006/main">
  <p:tag name="KSO_WM_UNIT_ISCONTENTS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78_7*a*1"/>
  <p:tag name="KSO_WM_TEMPLATE_CATEGORY" val="custom"/>
  <p:tag name="KSO_WM_TEMPLATE_INDEX" val="20204278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278"/>
  <p:tag name="KSO_WM_SLIDE_ID" val="custom20204278_7"/>
</p:tagLst>
</file>

<file path=ppt/tags/tag306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78"/>
  <p:tag name="KSO_WM_UNIT_ID" val="custom20204278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307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78"/>
  <p:tag name="KSO_WM_UNIT_ID" val="custom20204278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TYPE" val="i"/>
  <p:tag name="KSO_WM_UNIT_INDEX" val="3"/>
  <p:tag name="KSO_WM_TEMPLATE_CATEGORY" val="custom"/>
  <p:tag name="KSO_WM_TEMPLATE_INDEX" val="20204278"/>
  <p:tag name="KSO_WM_UNIT_ID" val="custom20204278_9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278"/>
  <p:tag name="KSO_WM_UNIT_ID" val="custom20204278_9*h_i*2_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TEXTBOXSTYLE_SHAPETYPE" val="1"/>
  <p:tag name="KSO_WM_UNIT_TEXTBOXSTYLE_ADJUSTLEFT" val="0_-29.09998"/>
  <p:tag name="KSO_WM_UNIT_TEXTBOXSTYLE_ADJUSTTOP" val="0_-63.95001"/>
  <p:tag name="KSO_WM_UNIT_TEXTBOXSTYLE_ADJUSTWIDTH" val="100_58.19998"/>
  <p:tag name="KSO_WM_UNIT_TEXTBOXSTYLE_ADJUSTHEIGTH" val="100_109.65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278"/>
  <p:tag name="KSO_WM_UNIT_ID" val="custom20204278_9*h_i*1_1"/>
</p:tagLst>
</file>

<file path=ppt/tags/tag311.xml><?xml version="1.0" encoding="utf-8"?>
<p:tagLst xmlns:p="http://schemas.openxmlformats.org/presentationml/2006/main">
  <p:tag name="KSO_WM_UNIT_TEXTBOXSTYLE_SHAPETYPE" val="1"/>
  <p:tag name="KSO_WM_UNIT_TEXTBOXSTYLE_ADJUSTLEFT" val="10_-35.445"/>
  <p:tag name="KSO_WM_UNIT_TEXTBOXSTYLE_ADJUSTTOP" val="0_-63.95001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LAYERLEVEL" val="1_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278"/>
  <p:tag name="KSO_WM_UNIT_ID" val="custom20204278_9*h_i*1_2"/>
</p:tagLst>
</file>

<file path=ppt/tags/tag31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NOCLEAR" val="0"/>
  <p:tag name="KSO_WM_UNIT_VALUE" val="85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LAYERLEVEL" val="1_1"/>
  <p:tag name="KSO_WM_TAG_VERSION" val="1.0"/>
  <p:tag name="KSO_WM_BEAUTIFY_FLAG" val="#wm#"/>
  <p:tag name="KSO_WM_UNIT_DEFAULT_FONT" val="16;20;2"/>
  <p:tag name="KSO_WM_UNIT_BLOCK" val="0"/>
  <p:tag name="KSO_WM_TEMPLATE_CATEGORY" val="custom"/>
  <p:tag name="KSO_WM_TEMPLATE_INDEX" val="20204278"/>
  <p:tag name="KSO_WM_UNIT_ID" val="custom20204278_9*h_f*1_1"/>
  <p:tag name="KSO_WM_UNIT_SUBTYPE" val="a"/>
</p:tagLst>
</file>

<file path=ppt/tags/tag31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278"/>
  <p:tag name="KSO_WM_UNIT_ID" val="custom20204278_9*a*1"/>
  <p:tag name="KSO_WM_UNIT_ISNUMDGMTITLE" val="0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278"/>
  <p:tag name="KSO_WM_SLIDE_ID" val="custom20204278_9"/>
</p:tagLst>
</file>

<file path=ppt/tags/tag316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78"/>
  <p:tag name="KSO_WM_UNIT_ID" val="custom20204278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317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78"/>
  <p:tag name="KSO_WM_UNIT_ID" val="custom20204278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TYPE" val="i"/>
  <p:tag name="KSO_WM_UNIT_INDEX" val="3"/>
  <p:tag name="KSO_WM_TEMPLATE_CATEGORY" val="custom"/>
  <p:tag name="KSO_WM_TEMPLATE_INDEX" val="20204278"/>
  <p:tag name="KSO_WM_UNIT_ID" val="custom20204278_9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278"/>
  <p:tag name="KSO_WM_UNIT_ID" val="custom20204278_9*h_i*2_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TEXTBOXSTYLE_SHAPETYPE" val="1"/>
  <p:tag name="KSO_WM_UNIT_TEXTBOXSTYLE_ADJUSTLEFT" val="10_-35.445"/>
  <p:tag name="KSO_WM_UNIT_TEXTBOXSTYLE_ADJUSTTOP" val="0_-63.95001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LAYERLEVEL" val="1_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278"/>
  <p:tag name="KSO_WM_UNIT_ID" val="custom20204278_9*h_i*1_2"/>
</p:tagLst>
</file>

<file path=ppt/tags/tag32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278"/>
  <p:tag name="KSO_WM_UNIT_ID" val="custom20204278_9*a*1"/>
  <p:tag name="KSO_WM_UNIT_ISNUMDGMTITLE" val="0"/>
</p:tagLst>
</file>

<file path=ppt/tags/tag322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278"/>
  <p:tag name="KSO_WM_SLIDE_ID" val="custom20204278_9"/>
</p:tagLst>
</file>

<file path=ppt/tags/tag323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78"/>
  <p:tag name="KSO_WM_UNIT_ID" val="custom20204278_12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324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78"/>
  <p:tag name="KSO_WM_UNIT_ID" val="custom20204278_12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TYPE" val="i"/>
  <p:tag name="KSO_WM_UNIT_INDEX" val="3"/>
  <p:tag name="KSO_WM_TEMPLATE_CATEGORY" val="custom"/>
  <p:tag name="KSO_WM_TEMPLATE_INDEX" val="20204278"/>
  <p:tag name="KSO_WM_UNIT_ID" val="custom20204278_12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278"/>
  <p:tag name="KSO_WM_UNIT_ID" val="custom20204278_12*a*1"/>
  <p:tag name="KSO_WM_UNIT_ISNUMDGMTITLE" val="0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TYPE" val="i"/>
  <p:tag name="KSO_WM_UNIT_INDEX" val="4"/>
  <p:tag name="KSO_WM_TEMPLATE_CATEGORY" val="custom"/>
  <p:tag name="KSO_WM_TEMPLATE_INDEX" val="20204278"/>
  <p:tag name="KSO_WM_UNIT_ID" val="custom20204278_12*i*4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UNIT_TEXTBOXSTYLE_SHAPETYPE" val="1"/>
  <p:tag name="KSO_WM_UNIT_TEXTBOXSTYLE_ADJUSTLEFT" val="10_-35.445"/>
  <p:tag name="KSO_WM_UNIT_TEXTBOXSTYLE_ADJUSTTOP" val="0_-63.95001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LAYERLEVEL" val="1_1"/>
  <p:tag name="KSO_WM_TAG_VERSION" val="1.0"/>
  <p:tag name="KSO_WM_BEAUTIFY_FLAG" val="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278"/>
  <p:tag name="KSO_WM_UNIT_ID" val="custom20204278_9*h_i*1_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12"/>
  <p:tag name="KSO_WM_SLIDE_SIZE" val="960*539"/>
  <p:tag name="KSO_WM_SLIDE_POSITION" val="0*0"/>
  <p:tag name="KSO_WM_TAG_VERSION" val="1.0"/>
  <p:tag name="KSO_WM_BEAUTIFY_FLAG" val="#wm#"/>
  <p:tag name="KSO_WM_SLIDE_LAYOUT" val="a_d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278"/>
  <p:tag name="KSO_WM_SLIDE_ID" val="custom20204278_12"/>
</p:tagLst>
</file>

<file path=ppt/tags/tag331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78"/>
  <p:tag name="KSO_WM_UNIT_ID" val="custom20204278_12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332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78"/>
  <p:tag name="KSO_WM_UNIT_ID" val="custom20204278_12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TYPE" val="i"/>
  <p:tag name="KSO_WM_UNIT_INDEX" val="3"/>
  <p:tag name="KSO_WM_TEMPLATE_CATEGORY" val="custom"/>
  <p:tag name="KSO_WM_TEMPLATE_INDEX" val="20204278"/>
  <p:tag name="KSO_WM_UNIT_ID" val="custom20204278_12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278"/>
  <p:tag name="KSO_WM_UNIT_ID" val="custom20204278_12*a*1"/>
  <p:tag name="KSO_WM_UNIT_ISNUMDGMTITLE" val="0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TYPE" val="i"/>
  <p:tag name="KSO_WM_UNIT_INDEX" val="4"/>
  <p:tag name="KSO_WM_TEMPLATE_CATEGORY" val="custom"/>
  <p:tag name="KSO_WM_TEMPLATE_INDEX" val="20204278"/>
  <p:tag name="KSO_WM_UNIT_ID" val="custom20204278_12*i*4"/>
</p:tagLst>
</file>

<file path=ppt/tags/tag336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12"/>
  <p:tag name="KSO_WM_SLIDE_SIZE" val="960*539"/>
  <p:tag name="KSO_WM_SLIDE_POSITION" val="0*0"/>
  <p:tag name="KSO_WM_TAG_VERSION" val="1.0"/>
  <p:tag name="KSO_WM_BEAUTIFY_FLAG" val="#wm#"/>
  <p:tag name="KSO_WM_SLIDE_LAYOUT" val="a_d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278"/>
  <p:tag name="KSO_WM_SLIDE_ID" val="custom20204278_12"/>
</p:tagLst>
</file>

<file path=ppt/tags/tag337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78"/>
  <p:tag name="KSO_WM_UNIT_ID" val="custom20204278_13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338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78"/>
  <p:tag name="KSO_WM_UNIT_ID" val="custom20204278_13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TYPE" val="i"/>
  <p:tag name="KSO_WM_UNIT_INDEX" val="3"/>
  <p:tag name="KSO_WM_TEMPLATE_CATEGORY" val="custom"/>
  <p:tag name="KSO_WM_TEMPLATE_INDEX" val="20204278"/>
  <p:tag name="KSO_WM_UNIT_ID" val="custom20204278_13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PRESET_TEXT" val="单击此处添加大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28;32;4"/>
  <p:tag name="KSO_WM_UNIT_BLOCK" val="0"/>
  <p:tag name="KSO_WM_TEMPLATE_CATEGORY" val="custom"/>
  <p:tag name="KSO_WM_TEMPLATE_INDEX" val="20204278"/>
  <p:tag name="KSO_WM_UNIT_ID" val="custom20204278_13*a*1"/>
  <p:tag name="KSO_WM_UNIT_ISNUMDGMTITLE" val="0"/>
</p:tagLst>
</file>

<file path=ppt/tags/tag34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32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2;16;2"/>
  <p:tag name="KSO_WM_UNIT_BLOCK" val="0"/>
  <p:tag name="KSO_WM_TEMPLATE_CATEGORY" val="custom"/>
  <p:tag name="KSO_WM_TEMPLATE_INDEX" val="20204278"/>
  <p:tag name="KSO_WM_UNIT_ID" val="custom20204278_13*f*1"/>
  <p:tag name="KSO_WM_UNIT_SUBTYPE" val="a"/>
</p:tagLst>
</file>

<file path=ppt/tags/tag342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3"/>
  <p:tag name="KSO_WM_SLIDE_SIZE" val="960*492"/>
  <p:tag name="KSO_WM_SLIDE_POSITION" val="0*47"/>
  <p:tag name="KSO_WM_TAG_VERSION" val="1.0"/>
  <p:tag name="KSO_WM_BEAUTIFY_FLAG" val="#wm#"/>
  <p:tag name="KSO_WM_SLIDE_LAYOUT" val="a_f_i"/>
  <p:tag name="KSO_WM_SLIDE_LAYOUT_CNT" val="1_1_1"/>
  <p:tag name="KSO_WM_SLIDE_LAYOUT_INFO" val="{&quot;direction&quot;:1,&quot;horizontalAlign&quot;:1,&quot;verticalAlign&quot;:1,&quot;type&quot;:0,&quot;diagramDirection&quot;:0,&quot;canSetOverLayout&quot;:0,&quot;isOverLayout&quot;:0,&quot;normalSize&quot;:{&quot;size1&quot;:82.3},&quot;minSize&quot;:{&quot;size1&quot;:82.3},&quot;maxSize&quot;:{&quot;size1&quot;:82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887139142,&quot;right&quot;:0.0,&quot;bottom&quot;:0.0887139142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0,&quot;isOverLayout&quot;:0,&quot;margin&quot;:{&quot;left&quot;:2.54,&quot;top&quot;:3.39,&quot;right&quot;:0.394,&quot;bottom&quot;:3.39},&quot;edge&quot;:{&quot;left&quot;:true,&quot;top&quot;:true,&quot;right&quot;:false,&quot;bottom&quot;:true}},{&quot;direction&quot;:0,&quot;horizontalAlign&quot;:0,&quot;verticalAlign&quot;:1,&quot;type&quot;:0,&quot;diagramDirection&quot;:0,&quot;canSetOverLayout&quot;:0,&quot;isOverLayout&quot;:0,&quot;margin&quot;:{&quot;left&quot;:0.026,&quot;top&quot;:3.39,&quot;right&quot;:2.54,&quot;bottom&quot;:3.39},&quot;edge&quot;:{&quot;left&quot;:false,&quot;top&quot;:true,&quot;right&quot;:true,&quot;bottom&quot;:true}}]}"/>
  <p:tag name="KSO_WM_SLIDE_CAN_ADD_NAVIGATION" val="1"/>
  <p:tag name="KSO_WM_SLIDE_BACKGROUND" val="[&quot;general&quot;,&quot;belt&quot;]"/>
  <p:tag name="KSO_WM_SLIDE_RATIO" val="1.777778"/>
  <p:tag name="KSO_WM_TEMPLATE_MASTER_TYPE" val="1"/>
  <p:tag name="KSO_WM_TEMPLATE_COLOR_TYPE" val="1"/>
  <p:tag name="KSO_WM_TEMPLATE_CATEGORY" val="custom"/>
  <p:tag name="KSO_WM_TEMPLATE_INDEX" val="20204278"/>
  <p:tag name="KSO_WM_SLIDE_ID" val="custom20204278_13"/>
</p:tagLst>
</file>

<file path=ppt/tags/tag343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78"/>
  <p:tag name="KSO_WM_UNIT_ID" val="custom20204278_16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344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78"/>
  <p:tag name="KSO_WM_UNIT_ID" val="custom20204278_16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TYPE" val="i"/>
  <p:tag name="KSO_WM_UNIT_INDEX" val="3"/>
  <p:tag name="KSO_WM_TEMPLATE_CATEGORY" val="custom"/>
  <p:tag name="KSO_WM_TEMPLATE_INDEX" val="20204278"/>
  <p:tag name="KSO_WM_UNIT_ID" val="custom20204278_16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4;18;2"/>
  <p:tag name="KSO_WM_UNIT_BLOCK" val="0"/>
  <p:tag name="KSO_WM_UNIT_SM_LIMIT_TYPE" val="1"/>
  <p:tag name="KSO_WM_TEMPLATE_CATEGORY" val="custom"/>
  <p:tag name="KSO_WM_TEMPLATE_INDEX" val="20204278"/>
  <p:tag name="KSO_WM_UNIT_ID" val="custom20204278_16*f*1"/>
  <p:tag name="KSO_WM_UNIT_SUBTYPE" val="a"/>
</p:tagLst>
</file>

<file path=ppt/tags/tag347.xml><?xml version="1.0" encoding="utf-8"?>
<p:tagLst xmlns:p="http://schemas.openxmlformats.org/presentationml/2006/main">
  <p:tag name="KSO_WM_UNIT_TYPE" val="d"/>
  <p:tag name="KSO_WM_UNIT_PLACING_PICTURE_INFO" val="{&quot;full_picture&quot;:false,&quot;last_crop_picture&quot;:&quot;2-1&quot;,&quot;selected&quot;:&quot;2-1&quot;}"/>
  <p:tag name="KSO_WM_UNIT_VALUE" val="1272*1502"/>
  <p:tag name="KSO_WM_UNIT_HIGHLIGHT" val="0"/>
  <p:tag name="KSO_WM_UNIT_COMPATIBLE" val="0"/>
  <p:tag name="KSO_WM_UNIT_DIAGRAM_ISNUMVISUAL" val="0"/>
  <p:tag name="KSO_WM_UNIT_DIAGRAM_ISREFERUNIT" val="0"/>
  <p:tag name="KSO_WM_UNIT_INDEX" val="2"/>
  <p:tag name="KSO_WM_UNIT_LAYERLEVEL" val="1"/>
  <p:tag name="KSO_WM_TAG_VERSION" val="1.0"/>
  <p:tag name="KSO_WM_BEAUTIFY_FLAG" val="#wm#"/>
  <p:tag name="KSO_WM_UNIT_SUPPORT_UNIT_TYPE" val="[&quot;all&quot;]"/>
  <p:tag name="KSO_WM_UNIT_BLOCK" val="0"/>
  <p:tag name="KSO_WM_TEMPLATE_CATEGORY" val="custom"/>
  <p:tag name="KSO_WM_TEMPLATE_INDEX" val="20204278"/>
  <p:tag name="KSO_WM_UNIT_ID" val="custom20204278_16*d*2"/>
</p:tagLst>
</file>

<file path=ppt/tags/tag348.xml><?xml version="1.0" encoding="utf-8"?>
<p:tagLst xmlns:p="http://schemas.openxmlformats.org/presentationml/2006/main">
  <p:tag name="KSO_WM_UNIT_TYPE" val="d"/>
  <p:tag name="KSO_WM_UNIT_PLACING_PICTURE_INFO" val="{&quot;full_picture&quot;:false,&quot;last_crop_picture&quot;:&quot;2-1&quot;,&quot;selected&quot;:&quot;2-1&quot;}"/>
  <p:tag name="KSO_WM_UNIT_VALUE" val="1272*150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LAYERLEVEL" val="1"/>
  <p:tag name="KSO_WM_TAG_VERSION" val="1.0"/>
  <p:tag name="KSO_WM_BEAUTIFY_FLAG" val="#wm#"/>
  <p:tag name="KSO_WM_UNIT_SUPPORT_UNIT_TYPE" val="[&quot;all&quot;]"/>
  <p:tag name="KSO_WM_UNIT_BLOCK" val="0"/>
  <p:tag name="KSO_WM_TEMPLATE_CATEGORY" val="custom"/>
  <p:tag name="KSO_WM_TEMPLATE_INDEX" val="20204278"/>
  <p:tag name="KSO_WM_UNIT_ID" val="custom20204278_16*d*1"/>
</p:tagLst>
</file>

<file path=ppt/tags/tag349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16"/>
  <p:tag name="KSO_WM_SLIDE_SIZE" val="960*491"/>
  <p:tag name="KSO_WM_SLIDE_POSITION" val="0*0"/>
  <p:tag name="KSO_WM_TAG_VERSION" val="1.0"/>
  <p:tag name="KSO_WM_BEAUTIFY_FLAG" val="#wm#"/>
  <p:tag name="KSO_WM_SLIDE_LAYOUT" val="d_f_i"/>
  <p:tag name="KSO_WM_SLIDE_LAYOUT_CNT" val="2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4.2},&quot;minSize&quot;:{&quot;size1&quot;:19.2},&quot;maxSize&quot;:{&quot;size1&quot;:45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0.822},&quot;edge&quot;:{&quot;left&quot;:true,&quot;top&quot;:true,&quot;right&quot;:true,&quot;bottom&quot;:false},&quot;backgroundInfo&quot;:[{&quot;type&quot;:&quot;topBottom&quot;,&quot;left&quot;:0.0,&quot;top&quot;:0.0,&quot;right&quot;:0.0,&quot;bottom&quot;:-0.8688097,&quot;leftAbs&quot;:true,&quot;topAbs&quot;:true,&quot;rightAbs&quot;:true,&quot;bottomAbs&quot;:false}]},{&quot;direction&quot;:1,&quot;horizontalAlign&quot;:-1,&quot;verticalAlign&quot;:-1,&quot;type&quot;:0,&quot;diagramDirection&quot;:0,&quot;canSetOverLayout&quot;:0,&quot;isOverLayout&quot;:0,&quot;normalSize&quot;:{&quot;size1&quot;:50.5},&quot;minSize&quot;:{&quot;size1&quot;:34.5},&quot;maxSize&quot;:{&quot;size1&quot;:66.8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0.394,&quot;bottom&quot;:1.682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26,&quot;right&quot;:1.69,&quot;bottom&quot;:1.682},&quot;edge&quot;:{&quot;left&quot;:false,&quot;top&quot;:false,&quot;right&quot;:true,&quot;bottom&quot;:true}}]}]}"/>
  <p:tag name="KSO_WM_SLIDE_CAN_ADD_NAVIGATION" val="1"/>
  <p:tag name="KSO_WM_SLIDE_BACKGROUND" val="[&quot;general&quot;,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4278"/>
  <p:tag name="KSO_WM_SLIDE_ID" val="custom20204278_16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谢谢聆听"/>
  <p:tag name="KSO_WM_TEMPLATE_CATEGORY" val="custom"/>
  <p:tag name="KSO_WM_TEMPLATE_INDEX" val="20204278"/>
  <p:tag name="KSO_WM_UNIT_ID" val="custom20204278_37*a*1"/>
  <p:tag name="KSO_WM_UNIT_ISNUMDGMTITLE" val="0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副标题内容"/>
  <p:tag name="KSO_WM_TEMPLATE_CATEGORY" val="custom"/>
  <p:tag name="KSO_WM_TEMPLATE_INDEX" val="20204278"/>
  <p:tag name="KSO_WM_UNIT_ID" val="custom20204278_37*b*1"/>
  <p:tag name="KSO_WM_UNIT_ISNUMDGMTITLE" val="0"/>
</p:tagLst>
</file>

<file path=ppt/tags/tag352.xml><?xml version="1.0" encoding="utf-8"?>
<p:tagLst xmlns:p="http://schemas.openxmlformats.org/presentationml/2006/main">
  <p:tag name="KSO_WM_UNIT_ISCONTENTSTITLE" val="0"/>
  <p:tag name="KSO_WM_UNIT_PRESET_TEXT" val="汇报人姓名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278_37*b*2"/>
  <p:tag name="KSO_WM_TEMPLATE_CATEGORY" val="custom"/>
  <p:tag name="KSO_WM_TEMPLATE_INDEX" val="20204278"/>
  <p:tag name="KSO_WM_UNIT_LAYERLEVEL" val="1"/>
  <p:tag name="KSO_WM_TAG_VERSION" val="1.0"/>
  <p:tag name="KSO_WM_BEAUTIFY_FLAG" val="#wm#"/>
  <p:tag name="KSO_WM_UNIT_ISNUMDGMTITLE" val="0"/>
</p:tagLst>
</file>

<file path=ppt/tags/tag353.xml><?xml version="1.0" encoding="utf-8"?>
<p:tagLst xmlns:p="http://schemas.openxmlformats.org/presentationml/2006/main">
  <p:tag name="KSO_WM_UNIT_ISCONTENTSTITLE" val="0"/>
  <p:tag name="KSO_WM_UNIT_PRESET_TEXT" val="汇报日期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278_37*b*3"/>
  <p:tag name="KSO_WM_TEMPLATE_CATEGORY" val="custom"/>
  <p:tag name="KSO_WM_TEMPLATE_INDEX" val="20204278"/>
  <p:tag name="KSO_WM_UNIT_LAYERLEVEL" val="1"/>
  <p:tag name="KSO_WM_TAG_VERSION" val="1.0"/>
  <p:tag name="KSO_WM_BEAUTIFY_FLAG" val="#wm#"/>
  <p:tag name="KSO_WM_UNIT_ISNUMDGMTITLE" val="0"/>
</p:tagLst>
</file>

<file path=ppt/tags/tag354.xml><?xml version="1.0" encoding="utf-8"?>
<p:tagLst xmlns:p="http://schemas.openxmlformats.org/presentationml/2006/main">
  <p:tag name="KSO_WM_TEMPLATE_THUMBS_INDEX" val="1"/>
  <p:tag name="KSO_WM_TEMPLATE_SUBCATEGORY" val="0"/>
  <p:tag name="KSO_WM_SLIDE_TYPE" val="endPage"/>
  <p:tag name="KSO_WM_SLIDE_SUBTYPE" val="pureTxt"/>
  <p:tag name="KSO_WM_SLIDE_ITEM_CNT" val="0"/>
  <p:tag name="KSO_WM_SLIDE_INDEX" val="37"/>
  <p:tag name="KSO_WM_TAG_VERSION" val="1.0"/>
  <p:tag name="KSO_WM_BEAUTIFY_FLAG" val="#wm#"/>
  <p:tag name="KSO_WM_SLIDE_LAYOUT" val="a_b"/>
  <p:tag name="KSO_WM_SLIDE_LAYOUT_CNT" val="1_3"/>
  <p:tag name="KSO_WM_TEMPLATE_MASTER_TYPE" val="1"/>
  <p:tag name="KSO_WM_TEMPLATE_COLOR_TYPE" val="1"/>
  <p:tag name="KSO_WM_TEMPLATE_CATEGORY" val="custom"/>
  <p:tag name="KSO_WM_TEMPLATE_INDEX" val="20204278"/>
  <p:tag name="KSO_WM_SLIDE_ID" val="custom20204278_37"/>
</p:tagLst>
</file>

<file path=ppt/tags/tag355.xml><?xml version="1.0" encoding="utf-8"?>
<p:tagLst xmlns:p="http://schemas.openxmlformats.org/presentationml/2006/main">
  <p:tag name="commondata" val="eyJoZGlkIjoiM2QwM2E3OTk5ZjViYjU1NmVlYmE1OTk4YzIxMzNkZmQifQ==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CEEEA"/>
      </a:dk2>
      <a:lt2>
        <a:srgbClr val="FFFFFF"/>
      </a:lt2>
      <a:accent1>
        <a:srgbClr val="BF3717"/>
      </a:accent1>
      <a:accent2>
        <a:srgbClr val="AD5513"/>
      </a:accent2>
      <a:accent3>
        <a:srgbClr val="AA961E"/>
      </a:accent3>
      <a:accent4>
        <a:srgbClr val="85AB27"/>
      </a:accent4>
      <a:accent5>
        <a:srgbClr val="32A84E"/>
      </a:accent5>
      <a:accent6>
        <a:srgbClr val="13A17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WPS 演示</Application>
  <PresentationFormat>宽屏</PresentationFormat>
  <Paragraphs>64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汉仪旗黑-85S</vt:lpstr>
      <vt:lpstr>黑体</vt:lpstr>
      <vt:lpstr>等线</vt:lpstr>
      <vt:lpstr>Segoe UI</vt:lpstr>
      <vt:lpstr>幼圆</vt:lpstr>
      <vt:lpstr>Arial Unicode MS</vt:lpstr>
      <vt:lpstr>Calibri</vt:lpstr>
      <vt:lpstr>1_Office 主题​​</vt:lpstr>
      <vt:lpstr>2_Office 主题​​</vt:lpstr>
      <vt:lpstr>Visio.Drawing.15</vt:lpstr>
      <vt:lpstr>自动投喂系统</vt:lpstr>
      <vt:lpstr>PowerPoint 演示文稿</vt:lpstr>
      <vt:lpstr>wifi模块（esp01s）的使用与通信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闯关将军</cp:lastModifiedBy>
  <cp:revision>157</cp:revision>
  <dcterms:created xsi:type="dcterms:W3CDTF">2019-06-19T02:08:00Z</dcterms:created>
  <dcterms:modified xsi:type="dcterms:W3CDTF">2023-12-13T08:36:09Z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F4C49B9C9ABD4F81A9D3958124B52279_11</vt:lpwstr>
  </property>
</Properties>
</file>