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60" r:id="rId5"/>
    <p:sldId id="258" r:id="rId6"/>
    <p:sldId id="270" r:id="rId7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Technika" panose="020B0604020202020204" charset="-18"/>
      <p:regular r:id="rId15"/>
      <p:bold r:id="rId16"/>
      <p:italic r:id="rId17"/>
      <p:boldItalic r:id="rId18"/>
    </p:embeddedFont>
    <p:embeddedFont>
      <p:font typeface="Technika-Bold" panose="00000600000000000000" charset="-18"/>
      <p:regular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7269" autoAdjust="0"/>
  </p:normalViewPr>
  <p:slideViewPr>
    <p:cSldViewPr snapToGrid="0">
      <p:cViewPr varScale="1">
        <p:scale>
          <a:sx n="139" d="100"/>
          <a:sy n="139" d="100"/>
        </p:scale>
        <p:origin x="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A5BEAF69-64C4-45EC-9B75-C68C0D0DF1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B363D37-ABA9-4452-8AE3-18FFDFD5D6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39C24-F4AF-4353-B45A-2D880C7F15EF}" type="datetimeFigureOut">
              <a:rPr lang="cs-CZ" smtClean="0"/>
              <a:t>9.11.2020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8623991-3D37-453B-819C-CD2A200E6F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AEA0174-C660-42E2-BDA5-4172FA1251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90D4E-4CDF-45C0-9470-C0A9C4CDE2D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6292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AD42A-B863-4224-AF92-D9B17B7D9D1A}" type="datetimeFigureOut">
              <a:rPr lang="cs-CZ" smtClean="0"/>
              <a:t>9.11.2020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FD749-DB42-442A-9209-3753A8A50E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44126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FD749-DB42-442A-9209-3753A8A50E26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4624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FD749-DB42-442A-9209-3753A8A50E26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8243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FD749-DB42-442A-9209-3753A8A50E26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407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FD749-DB42-442A-9209-3753A8A50E26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6329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FD749-DB42-442A-9209-3753A8A50E26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0671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FD749-DB42-442A-9209-3753A8A50E26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824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087C38F2-2E28-4D9D-A4ED-EE82787150AF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Nadpis 9"/>
          <p:cNvSpPr>
            <a:spLocks noGrp="1"/>
          </p:cNvSpPr>
          <p:nvPr>
            <p:ph type="ctrTitle"/>
          </p:nvPr>
        </p:nvSpPr>
        <p:spPr>
          <a:xfrm>
            <a:off x="1080000" y="1800000"/>
            <a:ext cx="7736694" cy="4208913"/>
          </a:xfrm>
        </p:spPr>
        <p:txBody>
          <a:bodyPr>
            <a:normAutofit fontScale="90000"/>
          </a:bodyPr>
          <a:lstStyle/>
          <a:p>
            <a:r>
              <a:rPr lang="cs-CZ" dirty="0"/>
              <a:t>Jednoduché laboratorní přístroje založené na STM32</a:t>
            </a:r>
            <a:br>
              <a:rPr lang="cs-CZ" dirty="0"/>
            </a:br>
            <a:r>
              <a:rPr lang="cs-CZ" sz="2200" dirty="0">
                <a:solidFill>
                  <a:schemeClr val="bg1">
                    <a:lumMod val="85000"/>
                  </a:schemeClr>
                </a:solidFill>
              </a:rPr>
              <a:t>(diplomová práce)</a:t>
            </a:r>
            <a:br>
              <a:rPr lang="cs-CZ" dirty="0"/>
            </a:br>
            <a:br>
              <a:rPr lang="cs-CZ" dirty="0"/>
            </a:br>
            <a:br>
              <a:rPr lang="cs-CZ" dirty="0"/>
            </a:br>
            <a:r>
              <a:rPr lang="cs-CZ" sz="3600" dirty="0"/>
              <a:t>Vedoucí:   doc. Ing. Jan Fischer, CSc.</a:t>
            </a:r>
            <a:br>
              <a:rPr lang="cs-CZ" sz="3600" dirty="0"/>
            </a:br>
            <a:r>
              <a:rPr lang="cs-CZ" sz="3600" dirty="0"/>
              <a:t>Student:	  Jakub Pařez</a:t>
            </a:r>
            <a:br>
              <a:rPr lang="en-US" dirty="0"/>
            </a:br>
            <a:br>
              <a:rPr lang="cs-CZ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4AAA98-5496-447C-B039-6DEF7A61A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1340" y="426275"/>
            <a:ext cx="7736694" cy="1446663"/>
          </a:xfrm>
        </p:spPr>
        <p:txBody>
          <a:bodyPr/>
          <a:lstStyle/>
          <a:p>
            <a:r>
              <a:rPr lang="cs-CZ" dirty="0"/>
              <a:t>Popis projektu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A552B0A-7FFB-4AFE-9018-0B0ADC900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235" y="1397725"/>
            <a:ext cx="8344850" cy="245581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u="sng" dirty="0"/>
              <a:t>Osciloskop</a:t>
            </a:r>
            <a:r>
              <a:rPr lang="cs-CZ" dirty="0"/>
              <a:t>, </a:t>
            </a:r>
            <a:r>
              <a:rPr lang="cs-CZ" u="sng" dirty="0"/>
              <a:t>voltmetr</a:t>
            </a:r>
            <a:r>
              <a:rPr lang="cs-CZ" dirty="0"/>
              <a:t>, </a:t>
            </a:r>
            <a:r>
              <a:rPr lang="cs-CZ" u="sng" dirty="0"/>
              <a:t>PWM gen.</a:t>
            </a:r>
            <a:r>
              <a:rPr lang="cs-CZ" dirty="0"/>
              <a:t>, </a:t>
            </a:r>
            <a:r>
              <a:rPr lang="cs-CZ" u="sng" dirty="0"/>
              <a:t>logický analyzátor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Čítač, signálový generátor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STM32 - </a:t>
            </a:r>
            <a:r>
              <a:rPr lang="cs-CZ" u="sng" dirty="0"/>
              <a:t>F103</a:t>
            </a:r>
            <a:r>
              <a:rPr lang="cs-CZ" dirty="0"/>
              <a:t>, </a:t>
            </a:r>
            <a:r>
              <a:rPr lang="cs-CZ" u="sng" dirty="0"/>
              <a:t>F303</a:t>
            </a:r>
            <a:r>
              <a:rPr lang="cs-CZ" dirty="0"/>
              <a:t>, F0, F4, L0 … (Blue </a:t>
            </a:r>
            <a:r>
              <a:rPr lang="cs-CZ" dirty="0" err="1"/>
              <a:t>Pill</a:t>
            </a:r>
            <a:r>
              <a:rPr lang="cs-CZ" dirty="0"/>
              <a:t> / </a:t>
            </a:r>
            <a:r>
              <a:rPr lang="cs-CZ" dirty="0" err="1"/>
              <a:t>Nucleo</a:t>
            </a:r>
            <a:r>
              <a:rPr lang="cs-CZ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err="1"/>
              <a:t>Qt</a:t>
            </a:r>
            <a:r>
              <a:rPr lang="cs-CZ" dirty="0"/>
              <a:t> obslužná aplikace (Windows, Linux, macOS)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Aplikace: distanční výuka praktické elektroniky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6D90271E-0D14-4FF7-945F-36383AE3610D}"/>
              </a:ext>
            </a:extLst>
          </p:cNvPr>
          <p:cNvSpPr txBox="1"/>
          <p:nvPr/>
        </p:nvSpPr>
        <p:spPr>
          <a:xfrm>
            <a:off x="35452" y="6581001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1 / 5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A40834B5-3C82-4D42-BFF4-7383CAF9A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57" y="3739442"/>
            <a:ext cx="7217685" cy="2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4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4AAA98-5496-447C-B039-6DEF7A61A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9822" y="378753"/>
            <a:ext cx="7736694" cy="1446663"/>
          </a:xfrm>
        </p:spPr>
        <p:txBody>
          <a:bodyPr/>
          <a:lstStyle/>
          <a:p>
            <a:r>
              <a:rPr lang="cs-CZ" dirty="0"/>
              <a:t>Co již bylo uděláno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DAA50191-F62E-4151-97B6-AB66A00D29FE}"/>
              </a:ext>
            </a:extLst>
          </p:cNvPr>
          <p:cNvSpPr txBox="1"/>
          <p:nvPr/>
        </p:nvSpPr>
        <p:spPr>
          <a:xfrm>
            <a:off x="35452" y="6581001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2 / 5</a:t>
            </a:r>
          </a:p>
        </p:txBody>
      </p:sp>
      <p:sp>
        <p:nvSpPr>
          <p:cNvPr id="9" name="Podnadpis 2">
            <a:extLst>
              <a:ext uri="{FF2B5EF4-FFF2-40B4-BE49-F238E27FC236}">
                <a16:creationId xmlns:a16="http://schemas.microsoft.com/office/drawing/2014/main" id="{D6AE2117-551B-4C24-9361-A37D54B3E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235" y="1397724"/>
            <a:ext cx="8344850" cy="478753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Úvodní studie se specifikací požadavků (PDF)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Návrh komunikačního protokolu (SCPI)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Blokový návrh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Část implementace firmware zatím pro STM32F103</a:t>
            </a:r>
          </a:p>
          <a:p>
            <a:pPr marL="986354" lvl="3" indent="-342900" algn="just">
              <a:buFont typeface="Arial" panose="020B0604020202020204" pitchFamily="34" charset="0"/>
              <a:buChar char="•"/>
            </a:pPr>
            <a:r>
              <a:rPr lang="cs-CZ" sz="2400" dirty="0">
                <a:latin typeface="Technika-Bold" panose="00000600000000000000" charset="-18"/>
              </a:rPr>
              <a:t>Komunikace přes UART a USB CDC VCP</a:t>
            </a:r>
          </a:p>
          <a:p>
            <a:pPr marL="986354" lvl="3" indent="-342900" algn="just">
              <a:buFont typeface="Arial" panose="020B0604020202020204" pitchFamily="34" charset="0"/>
              <a:buChar char="•"/>
            </a:pPr>
            <a:r>
              <a:rPr lang="cs-CZ" sz="2400" dirty="0">
                <a:latin typeface="Technika-Bold" panose="00000600000000000000" charset="-18"/>
              </a:rPr>
              <a:t>Integrace SCPI </a:t>
            </a:r>
            <a:r>
              <a:rPr lang="cs-CZ" sz="2400" dirty="0" err="1">
                <a:latin typeface="Technika-Bold" panose="00000600000000000000" charset="-18"/>
              </a:rPr>
              <a:t>Parseru</a:t>
            </a:r>
            <a:endParaRPr lang="cs-CZ" sz="2400" dirty="0">
              <a:latin typeface="Technika-Bold" panose="00000600000000000000" charset="-18"/>
            </a:endParaRPr>
          </a:p>
          <a:p>
            <a:pPr marL="986354" lvl="3" indent="-342900" algn="just">
              <a:buFont typeface="Arial" panose="020B0604020202020204" pitchFamily="34" charset="0"/>
              <a:buChar char="•"/>
            </a:pPr>
            <a:r>
              <a:rPr lang="cs-CZ" sz="2400" dirty="0">
                <a:latin typeface="Technika-Bold" panose="00000600000000000000" charset="-18"/>
              </a:rPr>
              <a:t>PWM generátor</a:t>
            </a:r>
          </a:p>
          <a:p>
            <a:pPr marL="986354" lvl="3" indent="-342900" algn="just">
              <a:buFont typeface="Arial" panose="020B0604020202020204" pitchFamily="34" charset="0"/>
              <a:buChar char="•"/>
            </a:pPr>
            <a:r>
              <a:rPr lang="cs-CZ" sz="2400" dirty="0">
                <a:latin typeface="Technika-Bold" panose="00000600000000000000" charset="-18"/>
              </a:rPr>
              <a:t>Voltmetr</a:t>
            </a:r>
          </a:p>
          <a:p>
            <a:pPr marL="986354" lvl="3" indent="-342900" algn="just">
              <a:buFont typeface="Arial" panose="020B0604020202020204" pitchFamily="34" charset="0"/>
              <a:buChar char="•"/>
            </a:pPr>
            <a:r>
              <a:rPr lang="cs-CZ" sz="2400" dirty="0">
                <a:latin typeface="Technika-Bold" panose="00000600000000000000" charset="-18"/>
              </a:rPr>
              <a:t>Osciloskop (</a:t>
            </a:r>
            <a:r>
              <a:rPr lang="en-US" sz="2400" dirty="0">
                <a:latin typeface="Technika-Bold" panose="00000600000000000000" charset="-18"/>
              </a:rPr>
              <a:t>6</a:t>
            </a:r>
            <a:r>
              <a:rPr lang="cs-CZ" sz="2400" dirty="0">
                <a:latin typeface="Technika-Bold" panose="00000600000000000000" charset="-18"/>
              </a:rPr>
              <a:t>0%) </a:t>
            </a:r>
            <a:endParaRPr lang="en-US" sz="3200" dirty="0">
              <a:latin typeface="Technika-Bold" panose="00000600000000000000" charset="-18"/>
            </a:endParaRPr>
          </a:p>
          <a:p>
            <a:pPr marL="72000" lvl="1" indent="-342900" algn="just">
              <a:buFont typeface="Arial" panose="020B0604020202020204" pitchFamily="34" charset="0"/>
              <a:buChar char="•"/>
            </a:pPr>
            <a:r>
              <a:rPr lang="cs-CZ" sz="2400" dirty="0"/>
              <a:t>Jednoduchý Python skript pro ladění</a:t>
            </a:r>
          </a:p>
          <a:p>
            <a:pPr marL="986354" lvl="3" indent="-342900" algn="just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6528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Obrázek 26">
            <a:extLst>
              <a:ext uri="{FF2B5EF4-FFF2-40B4-BE49-F238E27FC236}">
                <a16:creationId xmlns:a16="http://schemas.microsoft.com/office/drawing/2014/main" id="{EA848B07-A8F5-47AC-81F2-01E1743D5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44" y="4032308"/>
            <a:ext cx="4059735" cy="2307456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B84AAA98-5496-447C-B039-6DEF7A61A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755" y="419909"/>
            <a:ext cx="7736694" cy="1446663"/>
          </a:xfrm>
        </p:spPr>
        <p:txBody>
          <a:bodyPr/>
          <a:lstStyle/>
          <a:p>
            <a:r>
              <a:rPr lang="cs-CZ" dirty="0"/>
              <a:t>Screenshoty</a:t>
            </a: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75351622-0694-4BCC-9FCF-7F499696E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44" y="1177356"/>
            <a:ext cx="4317274" cy="2996262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9A32936A-7D8F-46EA-8D9D-3B343AD29E78}"/>
              </a:ext>
            </a:extLst>
          </p:cNvPr>
          <p:cNvSpPr txBox="1"/>
          <p:nvPr/>
        </p:nvSpPr>
        <p:spPr>
          <a:xfrm>
            <a:off x="35452" y="6581001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3 / 5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AA9F5596-58B2-481B-9832-7F47D51A7E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4608" y="1289250"/>
            <a:ext cx="4909513" cy="3837279"/>
          </a:xfrm>
          <a:prstGeom prst="rect">
            <a:avLst/>
          </a:prstGeom>
        </p:spPr>
      </p:pic>
      <p:sp>
        <p:nvSpPr>
          <p:cNvPr id="14" name="TextovéPole 13">
            <a:extLst>
              <a:ext uri="{FF2B5EF4-FFF2-40B4-BE49-F238E27FC236}">
                <a16:creationId xmlns:a16="http://schemas.microsoft.com/office/drawing/2014/main" id="{4A877976-12EF-4590-AAB8-89159498C97B}"/>
              </a:ext>
            </a:extLst>
          </p:cNvPr>
          <p:cNvSpPr txBox="1"/>
          <p:nvPr/>
        </p:nvSpPr>
        <p:spPr>
          <a:xfrm>
            <a:off x="4299579" y="1444180"/>
            <a:ext cx="4615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>
                <a:latin typeface="Arial Black" panose="020B0A04020102020204" pitchFamily="34" charset="0"/>
              </a:rPr>
              <a:t>1 </a:t>
            </a:r>
            <a:r>
              <a:rPr lang="cs-CZ" sz="1200" dirty="0" err="1">
                <a:latin typeface="Arial Black" panose="020B0A04020102020204" pitchFamily="34" charset="0"/>
              </a:rPr>
              <a:t>kS</a:t>
            </a:r>
            <a:r>
              <a:rPr lang="cs-CZ" sz="1200" dirty="0">
                <a:latin typeface="Arial Black" panose="020B0A04020102020204" pitchFamily="34" charset="0"/>
              </a:rPr>
              <a:t>/s, 500 S mem</a:t>
            </a:r>
            <a:r>
              <a:rPr lang="en-US" sz="1200">
                <a:latin typeface="Arial Black" panose="020B0A04020102020204" pitchFamily="34" charset="0"/>
              </a:rPr>
              <a:t>. </a:t>
            </a:r>
            <a:r>
              <a:rPr lang="en-US" sz="1200" dirty="0">
                <a:latin typeface="Arial Black" panose="020B0A04020102020204" pitchFamily="34" charset="0"/>
              </a:rPr>
              <a:t>depth, trig. NORMAL 50</a:t>
            </a:r>
            <a:r>
              <a:rPr lang="cs-CZ" sz="1200" dirty="0">
                <a:latin typeface="Arial Black" panose="020B0A04020102020204" pitchFamily="34" charset="0"/>
              </a:rPr>
              <a:t>%</a:t>
            </a:r>
            <a:r>
              <a:rPr lang="en-US" sz="1200" dirty="0">
                <a:latin typeface="Arial Black" panose="020B0A04020102020204" pitchFamily="34" charset="0"/>
              </a:rPr>
              <a:t> RISING</a:t>
            </a:r>
            <a:endParaRPr lang="cs-CZ" sz="1200" dirty="0">
              <a:latin typeface="Arial Black" panose="020B0A04020102020204" pitchFamily="34" charset="0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B9AEC99-8B46-453A-90E6-BDB2680186FC}"/>
              </a:ext>
            </a:extLst>
          </p:cNvPr>
          <p:cNvSpPr txBox="1"/>
          <p:nvPr/>
        </p:nvSpPr>
        <p:spPr>
          <a:xfrm>
            <a:off x="7127716" y="4686802"/>
            <a:ext cx="2086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>
                <a:latin typeface="Arial Black" panose="020B0A04020102020204" pitchFamily="34" charset="0"/>
              </a:rPr>
              <a:t>ch2 = PWM 10 Hz, 50%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3EEDB365-B169-4BCF-A2B5-941595132C2E}"/>
              </a:ext>
            </a:extLst>
          </p:cNvPr>
          <p:cNvSpPr txBox="1"/>
          <p:nvPr/>
        </p:nvSpPr>
        <p:spPr>
          <a:xfrm>
            <a:off x="2968578" y="5750798"/>
            <a:ext cx="7906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050" dirty="0">
                <a:latin typeface="Arial Black" panose="020B0A04020102020204" pitchFamily="34" charset="0"/>
              </a:rPr>
              <a:t>Blue </a:t>
            </a:r>
            <a:r>
              <a:rPr lang="cs-CZ" sz="1050" dirty="0" err="1">
                <a:latin typeface="Arial Black" panose="020B0A04020102020204" pitchFamily="34" charset="0"/>
              </a:rPr>
              <a:t>Pill</a:t>
            </a:r>
            <a:endParaRPr lang="cs-CZ" sz="1050" dirty="0">
              <a:latin typeface="Arial Black" panose="020B0A04020102020204" pitchFamily="34" charset="0"/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DF12EB8A-682D-43A4-B2BB-7B893D21762F}"/>
              </a:ext>
            </a:extLst>
          </p:cNvPr>
          <p:cNvSpPr txBox="1"/>
          <p:nvPr/>
        </p:nvSpPr>
        <p:spPr>
          <a:xfrm>
            <a:off x="6094102" y="1078369"/>
            <a:ext cx="19399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050" dirty="0">
                <a:latin typeface="Arial Black" panose="020B0A04020102020204" pitchFamily="34" charset="0"/>
              </a:rPr>
              <a:t>Python skript pro ladění</a:t>
            </a:r>
          </a:p>
        </p:txBody>
      </p:sp>
      <p:pic>
        <p:nvPicPr>
          <p:cNvPr id="7" name="Obrázek 6" descr="Obsah obrázku elektronika, obvod&#10;&#10;Popis byl vytvořen automaticky">
            <a:extLst>
              <a:ext uri="{FF2B5EF4-FFF2-40B4-BE49-F238E27FC236}">
                <a16:creationId xmlns:a16="http://schemas.microsoft.com/office/drawing/2014/main" id="{A2B30822-3570-4ADC-91BA-70B28A300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774" y="5877756"/>
            <a:ext cx="2212469" cy="1000248"/>
          </a:xfrm>
          <a:prstGeom prst="rect">
            <a:avLst/>
          </a:prstGeom>
        </p:spPr>
      </p:pic>
      <p:pic>
        <p:nvPicPr>
          <p:cNvPr id="21" name="Obrázek 20" descr="Obsah obrázku text&#10;&#10;Popis byl vytvořen automaticky">
            <a:extLst>
              <a:ext uri="{FF2B5EF4-FFF2-40B4-BE49-F238E27FC236}">
                <a16:creationId xmlns:a16="http://schemas.microsoft.com/office/drawing/2014/main" id="{EE7EEA59-720E-4387-830F-B3431089787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95" y="5079706"/>
            <a:ext cx="2266871" cy="1778294"/>
          </a:xfrm>
          <a:prstGeom prst="rect">
            <a:avLst/>
          </a:prstGeom>
        </p:spPr>
      </p:pic>
      <p:pic>
        <p:nvPicPr>
          <p:cNvPr id="5" name="Obrázek 4" descr="Obsah obrázku text&#10;&#10;Popis byl vytvořen automaticky">
            <a:extLst>
              <a:ext uri="{FF2B5EF4-FFF2-40B4-BE49-F238E27FC236}">
                <a16:creationId xmlns:a16="http://schemas.microsoft.com/office/drawing/2014/main" id="{DB9C4187-42E2-4E28-8C0A-1809A7486C2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030" y="5069242"/>
            <a:ext cx="1860963" cy="1788757"/>
          </a:xfrm>
          <a:prstGeom prst="rect">
            <a:avLst/>
          </a:prstGeom>
        </p:spPr>
      </p:pic>
      <p:sp>
        <p:nvSpPr>
          <p:cNvPr id="16" name="TextovéPole 15">
            <a:extLst>
              <a:ext uri="{FF2B5EF4-FFF2-40B4-BE49-F238E27FC236}">
                <a16:creationId xmlns:a16="http://schemas.microsoft.com/office/drawing/2014/main" id="{0C7CF982-938B-4B36-B8FA-C69D2D7721BD}"/>
              </a:ext>
            </a:extLst>
          </p:cNvPr>
          <p:cNvSpPr txBox="1"/>
          <p:nvPr/>
        </p:nvSpPr>
        <p:spPr>
          <a:xfrm>
            <a:off x="4299579" y="4660199"/>
            <a:ext cx="1331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>
                <a:latin typeface="Arial Black" panose="020B0A04020102020204" pitchFamily="34" charset="0"/>
              </a:rPr>
              <a:t>ch</a:t>
            </a:r>
            <a:r>
              <a:rPr lang="en-US" sz="1200" dirty="0">
                <a:latin typeface="Arial Black" panose="020B0A04020102020204" pitchFamily="34" charset="0"/>
              </a:rPr>
              <a:t>1</a:t>
            </a:r>
            <a:r>
              <a:rPr lang="cs-CZ" sz="1200" dirty="0">
                <a:latin typeface="Arial Black" panose="020B0A04020102020204" pitchFamily="34" charset="0"/>
              </a:rPr>
              <a:t> =</a:t>
            </a:r>
            <a:r>
              <a:rPr lang="en-US" sz="1200" dirty="0">
                <a:latin typeface="Arial Black" panose="020B0A04020102020204" pitchFamily="34" charset="0"/>
              </a:rPr>
              <a:t> floating</a:t>
            </a:r>
            <a:endParaRPr lang="cs-CZ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3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4AAA98-5496-447C-B039-6DEF7A61A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5586" y="353808"/>
            <a:ext cx="7736694" cy="1446663"/>
          </a:xfrm>
        </p:spPr>
        <p:txBody>
          <a:bodyPr/>
          <a:lstStyle/>
          <a:p>
            <a:r>
              <a:rPr lang="cs-CZ" dirty="0"/>
              <a:t>Zbývá udělat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CC09751F-6821-4FE4-BC38-2B943B4040C3}"/>
              </a:ext>
            </a:extLst>
          </p:cNvPr>
          <p:cNvSpPr txBox="1"/>
          <p:nvPr/>
        </p:nvSpPr>
        <p:spPr>
          <a:xfrm>
            <a:off x="35452" y="6581001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5 / 5</a:t>
            </a: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69AE8258-FE96-4D70-B1CF-C8517A5CC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235" y="1531620"/>
            <a:ext cx="8344850" cy="465364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Implementace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Port na další STM32 rodiny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Testování a ladění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Implementace </a:t>
            </a:r>
            <a:r>
              <a:rPr lang="cs-CZ" dirty="0" err="1"/>
              <a:t>Qt</a:t>
            </a:r>
            <a:r>
              <a:rPr lang="cs-CZ" dirty="0"/>
              <a:t> aplikace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Testování a ladění </a:t>
            </a:r>
            <a:r>
              <a:rPr lang="cs-CZ" dirty="0" err="1"/>
              <a:t>Qt</a:t>
            </a:r>
            <a:r>
              <a:rPr lang="cs-CZ" dirty="0"/>
              <a:t> aplikace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Vytvoření uživatelské dokumentace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7555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97BF6A-EC04-4FF9-845B-7288D81A1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0051" y="2984500"/>
            <a:ext cx="6126025" cy="1080764"/>
          </a:xfrm>
        </p:spPr>
        <p:txBody>
          <a:bodyPr>
            <a:normAutofit/>
          </a:bodyPr>
          <a:lstStyle/>
          <a:p>
            <a:pPr algn="ctr"/>
            <a:r>
              <a:rPr lang="cs-CZ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92824046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517</TotalTime>
  <Words>214</Words>
  <Application>Microsoft Office PowerPoint</Application>
  <PresentationFormat>Předvádění na obrazovce (4:3)</PresentationFormat>
  <Paragraphs>42</Paragraphs>
  <Slides>6</Slides>
  <Notes>6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Technika</vt:lpstr>
      <vt:lpstr>Technika-Bold</vt:lpstr>
      <vt:lpstr>Calibri</vt:lpstr>
      <vt:lpstr>Motiv Office</vt:lpstr>
      <vt:lpstr>Jednoduché laboratorní přístroje založené na STM32 (diplomová práce)   Vedoucí:   doc. Ing. Jan Fischer, CSc. Student:   Jakub Pařez  </vt:lpstr>
      <vt:lpstr>Popis projektu</vt:lpstr>
      <vt:lpstr>Co již bylo uděláno</vt:lpstr>
      <vt:lpstr>Screenshoty</vt:lpstr>
      <vt:lpstr>Zbývá udělat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Vyhodnocování signálu při ultrazvukovém SHM </dc:title>
  <dc:creator>Parez, Jakub</dc:creator>
  <cp:lastModifiedBy>Jakub Pařez</cp:lastModifiedBy>
  <cp:revision>38</cp:revision>
  <dcterms:created xsi:type="dcterms:W3CDTF">2020-06-23T17:48:39Z</dcterms:created>
  <dcterms:modified xsi:type="dcterms:W3CDTF">2020-11-09T18:04:42Z</dcterms:modified>
</cp:coreProperties>
</file>