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B17EB-9AE2-40BB-88E9-186AA517E41B}" v="1887" dt="2022-10-11T10:09:06.28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raful Islam" userId="a32860350e1d8602" providerId="Windows Live" clId="Web-{ECBB17EB-9AE2-40BB-88E9-186AA517E41B}"/>
    <pc:docChg chg="addSld delSld modSld">
      <pc:chgData name="Asraful Islam" userId="a32860350e1d8602" providerId="Windows Live" clId="Web-{ECBB17EB-9AE2-40BB-88E9-186AA517E41B}" dt="2022-10-11T10:09:06.280" v="1120" actId="20577"/>
      <pc:docMkLst>
        <pc:docMk/>
      </pc:docMkLst>
      <pc:sldChg chg="delSp modSp">
        <pc:chgData name="Asraful Islam" userId="a32860350e1d8602" providerId="Windows Live" clId="Web-{ECBB17EB-9AE2-40BB-88E9-186AA517E41B}" dt="2022-10-11T06:55:09.162" v="68" actId="14100"/>
        <pc:sldMkLst>
          <pc:docMk/>
          <pc:sldMk cId="0" sldId="256"/>
        </pc:sldMkLst>
        <pc:spChg chg="mod">
          <ac:chgData name="Asraful Islam" userId="a32860350e1d8602" providerId="Windows Live" clId="Web-{ECBB17EB-9AE2-40BB-88E9-186AA517E41B}" dt="2022-10-11T06:55:09.162" v="68" actId="14100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Asraful Islam" userId="a32860350e1d8602" providerId="Windows Live" clId="Web-{ECBB17EB-9AE2-40BB-88E9-186AA517E41B}" dt="2022-10-11T06:54:45.786" v="64" actId="20577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Asraful Islam" userId="a32860350e1d8602" providerId="Windows Live" clId="Web-{ECBB17EB-9AE2-40BB-88E9-186AA517E41B}" dt="2022-10-11T06:54:58.724" v="67" actId="1076"/>
          <ac:spMkLst>
            <pc:docMk/>
            <pc:sldMk cId="0" sldId="256"/>
            <ac:spMk id="113" creationId="{00000000-0000-0000-0000-000000000000}"/>
          </ac:spMkLst>
        </pc:spChg>
        <pc:picChg chg="del">
          <ac:chgData name="Asraful Islam" userId="a32860350e1d8602" providerId="Windows Live" clId="Web-{ECBB17EB-9AE2-40BB-88E9-186AA517E41B}" dt="2022-10-11T06:53:28.504" v="0"/>
          <ac:picMkLst>
            <pc:docMk/>
            <pc:sldMk cId="0" sldId="256"/>
            <ac:picMk id="112" creationId="{00000000-0000-0000-0000-000000000000}"/>
          </ac:picMkLst>
        </pc:picChg>
      </pc:sldChg>
      <pc:sldChg chg="addSp delSp modSp mod modClrScheme chgLayout">
        <pc:chgData name="Asraful Islam" userId="a32860350e1d8602" providerId="Windows Live" clId="Web-{ECBB17EB-9AE2-40BB-88E9-186AA517E41B}" dt="2022-10-11T07:13:47.433" v="445" actId="20577"/>
        <pc:sldMkLst>
          <pc:docMk/>
          <pc:sldMk cId="0" sldId="258"/>
        </pc:sldMkLst>
        <pc:spChg chg="add del mod">
          <ac:chgData name="Asraful Islam" userId="a32860350e1d8602" providerId="Windows Live" clId="Web-{ECBB17EB-9AE2-40BB-88E9-186AA517E41B}" dt="2022-10-11T07:00:56.715" v="175"/>
          <ac:spMkLst>
            <pc:docMk/>
            <pc:sldMk cId="0" sldId="258"/>
            <ac:spMk id="2" creationId="{6D0DAF6A-205C-A2AD-6893-E41758883C93}"/>
          </ac:spMkLst>
        </pc:spChg>
        <pc:spChg chg="add mod ord">
          <ac:chgData name="Asraful Islam" userId="a32860350e1d8602" providerId="Windows Live" clId="Web-{ECBB17EB-9AE2-40BB-88E9-186AA517E41B}" dt="2022-10-11T07:11:59.884" v="424" actId="1076"/>
          <ac:spMkLst>
            <pc:docMk/>
            <pc:sldMk cId="0" sldId="258"/>
            <ac:spMk id="3" creationId="{F181B13A-C04B-7D19-1CA5-F1F6694A09FD}"/>
          </ac:spMkLst>
        </pc:spChg>
        <pc:spChg chg="add mod ord">
          <ac:chgData name="Asraful Islam" userId="a32860350e1d8602" providerId="Windows Live" clId="Web-{ECBB17EB-9AE2-40BB-88E9-186AA517E41B}" dt="2022-10-11T07:13:28.511" v="438" actId="20577"/>
          <ac:spMkLst>
            <pc:docMk/>
            <pc:sldMk cId="0" sldId="258"/>
            <ac:spMk id="4" creationId="{EB0A72B2-8B45-F5D6-180B-5B5D0EF03EFB}"/>
          </ac:spMkLst>
        </pc:spChg>
        <pc:spChg chg="add mod ord">
          <ac:chgData name="Asraful Islam" userId="a32860350e1d8602" providerId="Windows Live" clId="Web-{ECBB17EB-9AE2-40BB-88E9-186AA517E41B}" dt="2022-10-11T07:13:47.433" v="445" actId="20577"/>
          <ac:spMkLst>
            <pc:docMk/>
            <pc:sldMk cId="0" sldId="258"/>
            <ac:spMk id="5" creationId="{8C4522DC-1A1B-4DF4-0235-61E2646B8B75}"/>
          </ac:spMkLst>
        </pc:spChg>
        <pc:spChg chg="add del mod">
          <ac:chgData name="Asraful Islam" userId="a32860350e1d8602" providerId="Windows Live" clId="Web-{ECBB17EB-9AE2-40BB-88E9-186AA517E41B}" dt="2022-10-11T07:05:53.018" v="290"/>
          <ac:spMkLst>
            <pc:docMk/>
            <pc:sldMk cId="0" sldId="258"/>
            <ac:spMk id="6" creationId="{AEB44B9C-DB35-7329-CF22-80A44A62000C}"/>
          </ac:spMkLst>
        </pc:spChg>
        <pc:spChg chg="add mod">
          <ac:chgData name="Asraful Islam" userId="a32860350e1d8602" providerId="Windows Live" clId="Web-{ECBB17EB-9AE2-40BB-88E9-186AA517E41B}" dt="2022-10-11T07:12:44.120" v="430" actId="1076"/>
          <ac:spMkLst>
            <pc:docMk/>
            <pc:sldMk cId="0" sldId="258"/>
            <ac:spMk id="8" creationId="{8B189802-6144-D33F-9719-2ABBC699A94F}"/>
          </ac:spMkLst>
        </pc:spChg>
        <pc:spChg chg="mod">
          <ac:chgData name="Asraful Islam" userId="a32860350e1d8602" providerId="Windows Live" clId="Web-{ECBB17EB-9AE2-40BB-88E9-186AA517E41B}" dt="2022-10-11T06:57:16.336" v="79" actId="1076"/>
          <ac:spMkLst>
            <pc:docMk/>
            <pc:sldMk cId="0" sldId="258"/>
            <ac:spMk id="122" creationId="{00000000-0000-0000-0000-000000000000}"/>
          </ac:spMkLst>
        </pc:spChg>
        <pc:spChg chg="del">
          <ac:chgData name="Asraful Islam" userId="a32860350e1d8602" providerId="Windows Live" clId="Web-{ECBB17EB-9AE2-40BB-88E9-186AA517E41B}" dt="2022-10-11T06:55:40.303" v="73"/>
          <ac:spMkLst>
            <pc:docMk/>
            <pc:sldMk cId="0" sldId="258"/>
            <ac:spMk id="123" creationId="{00000000-0000-0000-0000-000000000000}"/>
          </ac:spMkLst>
        </pc:spChg>
        <pc:spChg chg="del mod">
          <ac:chgData name="Asraful Islam" userId="a32860350e1d8602" providerId="Windows Live" clId="Web-{ECBB17EB-9AE2-40BB-88E9-186AA517E41B}" dt="2022-10-11T06:55:38.444" v="72"/>
          <ac:spMkLst>
            <pc:docMk/>
            <pc:sldMk cId="0" sldId="258"/>
            <ac:spMk id="124" creationId="{00000000-0000-0000-0000-000000000000}"/>
          </ac:spMkLst>
        </pc:spChg>
        <pc:spChg chg="del topLvl">
          <ac:chgData name="Asraful Islam" userId="a32860350e1d8602" providerId="Windows Live" clId="Web-{ECBB17EB-9AE2-40BB-88E9-186AA517E41B}" dt="2022-10-11T06:55:33.084" v="70"/>
          <ac:spMkLst>
            <pc:docMk/>
            <pc:sldMk cId="0" sldId="258"/>
            <ac:spMk id="125" creationId="{00000000-0000-0000-0000-000000000000}"/>
          </ac:spMkLst>
        </pc:spChg>
        <pc:spChg chg="del topLvl">
          <ac:chgData name="Asraful Islam" userId="a32860350e1d8602" providerId="Windows Live" clId="Web-{ECBB17EB-9AE2-40BB-88E9-186AA517E41B}" dt="2022-10-11T06:55:25.443" v="69"/>
          <ac:spMkLst>
            <pc:docMk/>
            <pc:sldMk cId="0" sldId="258"/>
            <ac:spMk id="126" creationId="{00000000-0000-0000-0000-000000000000}"/>
          </ac:spMkLst>
        </pc:spChg>
        <pc:grpChg chg="del">
          <ac:chgData name="Asraful Islam" userId="a32860350e1d8602" providerId="Windows Live" clId="Web-{ECBB17EB-9AE2-40BB-88E9-186AA517E41B}" dt="2022-10-11T06:55:25.443" v="69"/>
          <ac:grpSpMkLst>
            <pc:docMk/>
            <pc:sldMk cId="0" sldId="258"/>
            <ac:grpSpMk id="127" creationId="{00000000-0000-0000-0000-000000000000}"/>
          </ac:grpSpMkLst>
        </pc:grpChg>
      </pc:sldChg>
      <pc:sldChg chg="delSp modSp">
        <pc:chgData name="Asraful Islam" userId="a32860350e1d8602" providerId="Windows Live" clId="Web-{ECBB17EB-9AE2-40BB-88E9-186AA517E41B}" dt="2022-10-11T09:45:51.354" v="893" actId="20577"/>
        <pc:sldMkLst>
          <pc:docMk/>
          <pc:sldMk cId="0" sldId="259"/>
        </pc:sldMkLst>
        <pc:spChg chg="mod">
          <ac:chgData name="Asraful Islam" userId="a32860350e1d8602" providerId="Windows Live" clId="Web-{ECBB17EB-9AE2-40BB-88E9-186AA517E41B}" dt="2022-10-11T09:45:51.354" v="893" actId="20577"/>
          <ac:spMkLst>
            <pc:docMk/>
            <pc:sldMk cId="0" sldId="259"/>
            <ac:spMk id="132" creationId="{00000000-0000-0000-0000-000000000000}"/>
          </ac:spMkLst>
        </pc:spChg>
        <pc:spChg chg="del">
          <ac:chgData name="Asraful Islam" userId="a32860350e1d8602" providerId="Windows Live" clId="Web-{ECBB17EB-9AE2-40BB-88E9-186AA517E41B}" dt="2022-10-11T07:14:46.794" v="446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Asraful Islam" userId="a32860350e1d8602" providerId="Windows Live" clId="Web-{ECBB17EB-9AE2-40BB-88E9-186AA517E41B}" dt="2022-10-11T07:14:48.966" v="447"/>
          <ac:grpSpMkLst>
            <pc:docMk/>
            <pc:sldMk cId="0" sldId="259"/>
            <ac:grpSpMk id="136" creationId="{00000000-0000-0000-0000-000000000000}"/>
          </ac:grpSpMkLst>
        </pc:grpChg>
      </pc:sldChg>
      <pc:sldChg chg="addSp delSp new del">
        <pc:chgData name="Asraful Islam" userId="a32860350e1d8602" providerId="Windows Live" clId="Web-{ECBB17EB-9AE2-40BB-88E9-186AA517E41B}" dt="2022-10-11T06:56:16.444" v="77"/>
        <pc:sldMkLst>
          <pc:docMk/>
          <pc:sldMk cId="2187024081" sldId="264"/>
        </pc:sldMkLst>
        <pc:spChg chg="add del">
          <ac:chgData name="Asraful Islam" userId="a32860350e1d8602" providerId="Windows Live" clId="Web-{ECBB17EB-9AE2-40BB-88E9-186AA517E41B}" dt="2022-10-11T06:56:14.913" v="76"/>
          <ac:spMkLst>
            <pc:docMk/>
            <pc:sldMk cId="2187024081" sldId="264"/>
            <ac:spMk id="6" creationId="{40F23BBE-35EE-A7D1-3B9F-43EE83D3E711}"/>
          </ac:spMkLst>
        </pc:spChg>
      </pc:sldChg>
      <pc:sldChg chg="addSp modSp add replId">
        <pc:chgData name="Asraful Islam" userId="a32860350e1d8602" providerId="Windows Live" clId="Web-{ECBB17EB-9AE2-40BB-88E9-186AA517E41B}" dt="2022-10-11T10:06:06.227" v="1100" actId="20577"/>
        <pc:sldMkLst>
          <pc:docMk/>
          <pc:sldMk cId="2234233248" sldId="264"/>
        </pc:sldMkLst>
        <pc:spChg chg="mod">
          <ac:chgData name="Asraful Islam" userId="a32860350e1d8602" providerId="Windows Live" clId="Web-{ECBB17EB-9AE2-40BB-88E9-186AA517E41B}" dt="2022-10-11T10:06:06.227" v="1100" actId="20577"/>
          <ac:spMkLst>
            <pc:docMk/>
            <pc:sldMk cId="2234233248" sldId="264"/>
            <ac:spMk id="132" creationId="{00000000-0000-0000-0000-000000000000}"/>
          </ac:spMkLst>
        </pc:spChg>
        <pc:picChg chg="add mod">
          <ac:chgData name="Asraful Islam" userId="a32860350e1d8602" providerId="Windows Live" clId="Web-{ECBB17EB-9AE2-40BB-88E9-186AA517E41B}" dt="2022-10-11T10:01:25.170" v="1010" actId="1076"/>
          <ac:picMkLst>
            <pc:docMk/>
            <pc:sldMk cId="2234233248" sldId="264"/>
            <ac:picMk id="2" creationId="{4760DBF9-B176-243D-DCE3-F6832F817D27}"/>
          </ac:picMkLst>
        </pc:picChg>
      </pc:sldChg>
      <pc:sldChg chg="addSp delSp modSp add replId">
        <pc:chgData name="Asraful Islam" userId="a32860350e1d8602" providerId="Windows Live" clId="Web-{ECBB17EB-9AE2-40BB-88E9-186AA517E41B}" dt="2022-10-11T10:09:06.280" v="1120" actId="20577"/>
        <pc:sldMkLst>
          <pc:docMk/>
          <pc:sldMk cId="272812540" sldId="265"/>
        </pc:sldMkLst>
        <pc:spChg chg="add mod">
          <ac:chgData name="Asraful Islam" userId="a32860350e1d8602" providerId="Windows Live" clId="Web-{ECBB17EB-9AE2-40BB-88E9-186AA517E41B}" dt="2022-10-11T10:09:06.280" v="1120" actId="20577"/>
          <ac:spMkLst>
            <pc:docMk/>
            <pc:sldMk cId="272812540" sldId="265"/>
            <ac:spMk id="4" creationId="{878D305B-A53D-0578-2485-FC47B809053D}"/>
          </ac:spMkLst>
        </pc:spChg>
        <pc:spChg chg="mod">
          <ac:chgData name="Asraful Islam" userId="a32860350e1d8602" providerId="Windows Live" clId="Web-{ECBB17EB-9AE2-40BB-88E9-186AA517E41B}" dt="2022-10-11T10:05:58.086" v="1099" actId="20577"/>
          <ac:spMkLst>
            <pc:docMk/>
            <pc:sldMk cId="272812540" sldId="265"/>
            <ac:spMk id="132" creationId="{00000000-0000-0000-0000-000000000000}"/>
          </ac:spMkLst>
        </pc:spChg>
        <pc:picChg chg="del">
          <ac:chgData name="Asraful Islam" userId="a32860350e1d8602" providerId="Windows Live" clId="Web-{ECBB17EB-9AE2-40BB-88E9-186AA517E41B}" dt="2022-10-11T09:52:42.557" v="978"/>
          <ac:picMkLst>
            <pc:docMk/>
            <pc:sldMk cId="272812540" sldId="265"/>
            <ac:picMk id="2" creationId="{4760DBF9-B176-243D-DCE3-F6832F817D27}"/>
          </ac:picMkLst>
        </pc:picChg>
        <pc:picChg chg="add mod">
          <ac:chgData name="Asraful Islam" userId="a32860350e1d8602" providerId="Windows Live" clId="Web-{ECBB17EB-9AE2-40BB-88E9-186AA517E41B}" dt="2022-10-11T10:01:47.780" v="1012" actId="1076"/>
          <ac:picMkLst>
            <pc:docMk/>
            <pc:sldMk cId="272812540" sldId="265"/>
            <ac:picMk id="3" creationId="{2F17B785-4BDB-4E3E-E588-087EE2768D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687477"/>
            <a:ext cx="6411630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2237173"/>
            <a:ext cx="5550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400" dirty="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213713"/>
            <a:ext cx="6249600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600" dirty="0" err="1"/>
              <a:t>Asraful</a:t>
            </a:r>
            <a:r>
              <a:rPr lang="en-US" sz="1600" dirty="0"/>
              <a:t> Islam, Junior Data Analyst</a:t>
            </a:r>
            <a:endParaRPr lang="en-US" sz="1600"/>
          </a:p>
          <a:p>
            <a:r>
              <a:rPr lang="en-US" sz="1600" dirty="0"/>
              <a:t>asrafuldu126@gmail.com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1B13A-C04B-7D19-1CA5-F1F6694A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843997"/>
            <a:ext cx="8531385" cy="756012"/>
          </a:xfrm>
        </p:spPr>
        <p:txBody>
          <a:bodyPr lIns="91424" tIns="91424" rIns="91424" bIns="91424" anchor="t">
            <a:no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Sprocket Central Pty Ltd provided us a dataset of 1000 customers with their demographics and attributes consisting of the following fields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A72B2-8B45-F5D6-180B-5B5D0EF03EF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8142" y="1497531"/>
            <a:ext cx="5067419" cy="2338099"/>
          </a:xfrm>
        </p:spPr>
        <p:txBody>
          <a:bodyPr lIns="91424" tIns="91424" rIns="91424" bIns="91424" anchor="t">
            <a:noAutofit/>
          </a:bodyPr>
          <a:lstStyle/>
          <a:p>
            <a:pPr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gender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past_3_years_bike_related_purchases</a:t>
            </a:r>
          </a:p>
          <a:p>
            <a:pPr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DOB</a:t>
            </a:r>
          </a:p>
          <a:p>
            <a:pPr>
              <a:lnSpc>
                <a:spcPct val="114999"/>
              </a:lnSpc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job_title</a:t>
            </a:r>
            <a:endParaRPr lang="en-US" sz="1600" dirty="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job_industry_category</a:t>
            </a:r>
            <a:endParaRPr lang="en-US" sz="1600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wealth_segment</a:t>
            </a:r>
            <a:endParaRPr lang="en-US" sz="1600" dirty="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owns_car</a:t>
            </a:r>
            <a:endParaRPr lang="en-US" sz="16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522DC-1A1B-4DF4-0235-61E2646B8B7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727386" y="1497531"/>
            <a:ext cx="2835339" cy="2100873"/>
          </a:xfrm>
        </p:spPr>
        <p:txBody>
          <a:bodyPr lIns="91424" tIns="91424" rIns="91424" bIns="91424" anchor="t">
            <a:normAutofit fontScale="92500"/>
          </a:bodyPr>
          <a:lstStyle/>
          <a:p>
            <a:pPr indent="-317500"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</a:rPr>
              <a:t>address</a:t>
            </a:r>
            <a:endParaRPr lang="en-US" sz="1600" dirty="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</a:rPr>
              <a:t>postcode</a:t>
            </a: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</a:rPr>
              <a:t>state</a:t>
            </a: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</a:rPr>
              <a:t>country</a:t>
            </a: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Courier New"/>
              </a:rPr>
              <a:t>property_valuation</a:t>
            </a:r>
            <a:endParaRPr lang="en-US" sz="1600" dirty="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</a:rPr>
              <a:t>rank</a:t>
            </a: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 dirty="0">
                <a:solidFill>
                  <a:schemeClr val="tx1"/>
                </a:solidFill>
                <a:latin typeface="Courier New"/>
              </a:rPr>
              <a:t>value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B189802-6144-D33F-9719-2ABBC699A94F}"/>
              </a:ext>
            </a:extLst>
          </p:cNvPr>
          <p:cNvSpPr txBox="1">
            <a:spLocks/>
          </p:cNvSpPr>
          <p:nvPr/>
        </p:nvSpPr>
        <p:spPr>
          <a:xfrm>
            <a:off x="313137" y="4145038"/>
            <a:ext cx="8531385" cy="7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285750" indent="-285750" hangingPunct="1">
              <a:buFont typeface="Wingdings"/>
              <a:buChar char="Ø"/>
            </a:pPr>
            <a:r>
              <a:rPr lang="en-US" sz="1800" dirty="0"/>
              <a:t>Our job is to </a:t>
            </a:r>
            <a:r>
              <a:rPr lang="en-US" sz="1800" dirty="0" err="1"/>
              <a:t>analyse</a:t>
            </a:r>
            <a:r>
              <a:rPr lang="en-US" sz="1800" dirty="0"/>
              <a:t> the dataset and recommend which of these 1000 customers should be targeted to drive the most value for the organisation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5290"/>
            <a:ext cx="8565600" cy="39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0" dirty="0"/>
              <a:t>Dataset has 15 fields and 1000 records</a:t>
            </a:r>
            <a:endParaRPr lang="en-US" b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Our main focus is on the field </a:t>
            </a:r>
            <a:r>
              <a:rPr lang="en-US" sz="1800" b="0" dirty="0">
                <a:latin typeface="Courier New"/>
              </a:rPr>
              <a:t>value</a:t>
            </a:r>
            <a:r>
              <a:rPr lang="en-US" sz="1800" b="0" dirty="0"/>
              <a:t> and  other fields that </a:t>
            </a:r>
            <a:r>
              <a:rPr lang="en-US" sz="1800" b="0" dirty="0">
                <a:latin typeface="Courier New"/>
              </a:rPr>
              <a:t>value</a:t>
            </a:r>
            <a:r>
              <a:rPr lang="en-US" sz="1800" b="0" dirty="0"/>
              <a:t> depends on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Eventually, the fields </a:t>
            </a:r>
            <a:r>
              <a:rPr lang="en-US" sz="1800" b="0" dirty="0">
                <a:latin typeface="Courier New"/>
              </a:rPr>
              <a:t>address, postcode, country</a:t>
            </a:r>
            <a:r>
              <a:rPr lang="en-US" sz="1800" b="0" dirty="0"/>
              <a:t> are redundant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>
                <a:latin typeface="Consolas"/>
              </a:rPr>
              <a:t>past_3_years_bike_related_purchases </a:t>
            </a:r>
            <a:r>
              <a:rPr lang="en-US" sz="1800" b="0" dirty="0"/>
              <a:t>is renamed as</a:t>
            </a:r>
            <a:r>
              <a:rPr lang="en-US" sz="1800" b="0" dirty="0">
                <a:latin typeface="Consolas"/>
              </a:rPr>
              <a:t> </a:t>
            </a:r>
            <a:r>
              <a:rPr lang="en-US" sz="1800" b="0" dirty="0">
                <a:latin typeface="Courier New"/>
              </a:rPr>
              <a:t>purchases</a:t>
            </a:r>
            <a:r>
              <a:rPr lang="en-US" sz="1800" b="0" dirty="0"/>
              <a:t> and </a:t>
            </a:r>
            <a:r>
              <a:rPr lang="en-US" sz="1800" b="0" dirty="0">
                <a:latin typeface="Courier New"/>
              </a:rPr>
              <a:t>DOB</a:t>
            </a:r>
            <a:r>
              <a:rPr lang="en-US" sz="1800" b="0" dirty="0"/>
              <a:t> is transformed to</a:t>
            </a:r>
            <a:r>
              <a:rPr lang="en-US" sz="1800" b="0" dirty="0">
                <a:latin typeface="Courier New"/>
              </a:rPr>
              <a:t> age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>
                <a:latin typeface="Courier New"/>
              </a:rPr>
              <a:t>gender, </a:t>
            </a:r>
            <a:r>
              <a:rPr lang="en-US" sz="1800" b="0" dirty="0" err="1">
                <a:latin typeface="Courier New"/>
              </a:rPr>
              <a:t>job_title</a:t>
            </a:r>
            <a:r>
              <a:rPr lang="en-US" sz="1800" b="0" dirty="0">
                <a:latin typeface="Courier New"/>
              </a:rPr>
              <a:t>, </a:t>
            </a:r>
            <a:r>
              <a:rPr lang="en-US" sz="1800" b="0" dirty="0" err="1">
                <a:latin typeface="Courier New"/>
              </a:rPr>
              <a:t>job_industry_category</a:t>
            </a:r>
            <a:r>
              <a:rPr lang="en-US" sz="1800" b="0" dirty="0">
                <a:latin typeface="Courier New"/>
              </a:rPr>
              <a:t>, </a:t>
            </a:r>
            <a:r>
              <a:rPr lang="en-US" sz="1800" b="0" dirty="0" err="1">
                <a:latin typeface="Courier New"/>
              </a:rPr>
              <a:t>wealth_segment</a:t>
            </a:r>
            <a:r>
              <a:rPr lang="en-US" sz="1800" b="0" dirty="0">
                <a:latin typeface="Courier New"/>
              </a:rPr>
              <a:t>, </a:t>
            </a:r>
            <a:r>
              <a:rPr lang="en-US" sz="1800" b="0" dirty="0" err="1">
                <a:latin typeface="Courier New"/>
              </a:rPr>
              <a:t>owns_car</a:t>
            </a:r>
            <a:r>
              <a:rPr lang="en-US" sz="1800" b="0" dirty="0">
                <a:latin typeface="Courier New"/>
              </a:rPr>
              <a:t>, state</a:t>
            </a:r>
            <a:r>
              <a:rPr lang="en-US" sz="1800" b="0" dirty="0">
                <a:latin typeface="Consolas"/>
              </a:rPr>
              <a:t> </a:t>
            </a:r>
            <a:r>
              <a:rPr lang="en-US" sz="1800" b="0" dirty="0"/>
              <a:t>are </a:t>
            </a:r>
            <a:r>
              <a:rPr lang="en-US" sz="1800" dirty="0"/>
              <a:t>categorical</a:t>
            </a:r>
            <a:r>
              <a:rPr lang="en-US" sz="1800" b="0" dirty="0"/>
              <a:t> fields</a:t>
            </a:r>
            <a:r>
              <a:rPr lang="en-US" sz="1800" b="0" dirty="0">
                <a:latin typeface="Consolas"/>
              </a:rPr>
              <a:t> and </a:t>
            </a:r>
            <a:r>
              <a:rPr lang="en-US" sz="1800" b="0" dirty="0">
                <a:latin typeface="Courier New"/>
              </a:rPr>
              <a:t>purchases, tenure, </a:t>
            </a:r>
            <a:r>
              <a:rPr lang="en-US" sz="1800" b="0" dirty="0" err="1">
                <a:latin typeface="Courier New"/>
              </a:rPr>
              <a:t>property_valuation</a:t>
            </a:r>
            <a:r>
              <a:rPr lang="en-US" sz="1800" b="0" dirty="0">
                <a:latin typeface="Courier New"/>
              </a:rPr>
              <a:t>, rank, value, age</a:t>
            </a:r>
            <a:r>
              <a:rPr lang="en-US" sz="1800" b="0" dirty="0"/>
              <a:t> are </a:t>
            </a:r>
            <a:r>
              <a:rPr lang="en-US" sz="1800" dirty="0"/>
              <a:t>numerical</a:t>
            </a:r>
            <a:r>
              <a:rPr lang="en-US" sz="1800" b="0" dirty="0"/>
              <a:t> fields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There is no duplicate records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err="1">
                <a:latin typeface="Courier New"/>
              </a:rPr>
              <a:t>job_title</a:t>
            </a:r>
            <a:r>
              <a:rPr lang="en-US" sz="1800" b="0" dirty="0">
                <a:latin typeface="Courier New"/>
              </a:rPr>
              <a:t>, </a:t>
            </a:r>
            <a:r>
              <a:rPr lang="en-US" sz="1800" b="0" err="1">
                <a:latin typeface="Courier New"/>
              </a:rPr>
              <a:t>job_industry_category</a:t>
            </a:r>
            <a:r>
              <a:rPr lang="en-US" sz="1800" b="0" dirty="0">
                <a:latin typeface="Courier New"/>
              </a:rPr>
              <a:t>,</a:t>
            </a:r>
            <a:r>
              <a:rPr lang="en-US" sz="1800" b="0" dirty="0">
                <a:latin typeface="Consolas"/>
              </a:rPr>
              <a:t> and </a:t>
            </a:r>
            <a:r>
              <a:rPr lang="en-US" sz="1800" b="0" dirty="0">
                <a:latin typeface="Courier New"/>
              </a:rPr>
              <a:t>age</a:t>
            </a:r>
            <a:r>
              <a:rPr lang="en-US" sz="1800" b="0" dirty="0">
                <a:latin typeface="Consolas"/>
              </a:rPr>
              <a:t> </a:t>
            </a:r>
            <a:r>
              <a:rPr lang="en-US" sz="1800" b="0" dirty="0"/>
              <a:t>has 106, 165, and 17 blank records respectively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5290"/>
            <a:ext cx="8565600" cy="207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0" dirty="0"/>
              <a:t>The numerical fields have the following </a:t>
            </a:r>
            <a:r>
              <a:rPr lang="en-US" sz="1800" dirty="0"/>
              <a:t>statistics</a:t>
            </a:r>
            <a:r>
              <a:rPr lang="en-US" sz="1800" b="0" dirty="0"/>
              <a:t>: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sz="1800" b="0" dirty="0"/>
          </a:p>
          <a:p>
            <a:pPr>
              <a:lnSpc>
                <a:spcPct val="114999"/>
              </a:lnSpc>
            </a:pPr>
            <a:endParaRPr lang="en-US" sz="1800" b="0" dirty="0"/>
          </a:p>
          <a:p>
            <a:pPr>
              <a:lnSpc>
                <a:spcPct val="114999"/>
              </a:lnSpc>
            </a:pPr>
            <a:endParaRPr lang="en-US" sz="1800" b="0" dirty="0"/>
          </a:p>
          <a:p>
            <a:pPr>
              <a:lnSpc>
                <a:spcPct val="114999"/>
              </a:lnSpc>
            </a:pPr>
            <a:endParaRPr lang="en-US" sz="1800" b="0" dirty="0"/>
          </a:p>
          <a:p>
            <a:pPr>
              <a:lnSpc>
                <a:spcPct val="114999"/>
              </a:lnSpc>
            </a:pPr>
            <a:endParaRPr lang="en-US" sz="1800" b="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760DBF9-B176-243D-DCE3-F6832F81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5" y="1409737"/>
            <a:ext cx="8296454" cy="28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32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5290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0" dirty="0"/>
              <a:t>The numerical fields have the following </a:t>
            </a:r>
            <a:r>
              <a:rPr lang="en-US" sz="1800" dirty="0"/>
              <a:t>correlation</a:t>
            </a:r>
            <a:r>
              <a:rPr lang="en-US" sz="1800" b="0" dirty="0"/>
              <a:t>:</a:t>
            </a:r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2F17B785-4BDB-4E3E-E588-087EE276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43" y="1281734"/>
            <a:ext cx="5546785" cy="2957437"/>
          </a:xfrm>
          <a:prstGeom prst="rect">
            <a:avLst/>
          </a:prstGeom>
        </p:spPr>
      </p:pic>
      <p:sp>
        <p:nvSpPr>
          <p:cNvPr id="4" name="Shape 81">
            <a:extLst>
              <a:ext uri="{FF2B5EF4-FFF2-40B4-BE49-F238E27FC236}">
                <a16:creationId xmlns:a16="http://schemas.microsoft.com/office/drawing/2014/main" id="{878D305B-A53D-0578-2485-FC47B809053D}"/>
              </a:ext>
            </a:extLst>
          </p:cNvPr>
          <p:cNvSpPr/>
          <p:nvPr/>
        </p:nvSpPr>
        <p:spPr>
          <a:xfrm>
            <a:off x="302072" y="4199592"/>
            <a:ext cx="8565600" cy="80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0" dirty="0"/>
              <a:t>The correlation coefficient –0.98 between </a:t>
            </a:r>
            <a:r>
              <a:rPr lang="en-US" sz="1800" b="0" dirty="0">
                <a:latin typeface="Courier New"/>
              </a:rPr>
              <a:t>value</a:t>
            </a:r>
            <a:r>
              <a:rPr lang="en-US" sz="1800" b="0" dirty="0"/>
              <a:t> and </a:t>
            </a:r>
            <a:r>
              <a:rPr lang="en-US" sz="1800" b="0" dirty="0">
                <a:latin typeface="Courier New"/>
              </a:rPr>
              <a:t>rank</a:t>
            </a:r>
            <a:r>
              <a:rPr lang="en-US" sz="1800" b="0" dirty="0"/>
              <a:t> indicates that the fields are </a:t>
            </a:r>
            <a:r>
              <a:rPr lang="en-US" sz="1800"/>
              <a:t>significantly and negatively correlated</a:t>
            </a:r>
            <a:r>
              <a:rPr lang="en-US" sz="1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125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PowerPoint Presentation</vt:lpstr>
      <vt:lpstr>PowerPoint Presentation</vt:lpstr>
      <vt:lpstr>Sprocket Central Pty Ltd provided us a dataset of 1000 customers with their demographics and attributes consisting of the following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277</cp:revision>
  <dcterms:modified xsi:type="dcterms:W3CDTF">2022-10-11T10:09:06Z</dcterms:modified>
</cp:coreProperties>
</file>