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1" r:id="rId17"/>
    <p:sldId id="263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372AC-E317-4AC0-944E-C7F8AE33EEC8}" v="541" dt="2022-10-12T10:56:41.060"/>
    <p1510:client id="{ECBB17EB-9AE2-40BB-88E9-186AA517E41B}" v="3755" dt="2022-10-12T03:05:30.19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raful Islam" userId="a32860350e1d8602" providerId="Windows Live" clId="Web-{270372AC-E317-4AC0-944E-C7F8AE33EEC8}"/>
    <pc:docChg chg="addSld delSld modSld">
      <pc:chgData name="Asraful Islam" userId="a32860350e1d8602" providerId="Windows Live" clId="Web-{270372AC-E317-4AC0-944E-C7F8AE33EEC8}" dt="2022-10-12T10:56:01.590" v="285" actId="20577"/>
      <pc:docMkLst>
        <pc:docMk/>
      </pc:docMkLst>
      <pc:sldChg chg="modSp">
        <pc:chgData name="Asraful Islam" userId="a32860350e1d8602" providerId="Windows Live" clId="Web-{270372AC-E317-4AC0-944E-C7F8AE33EEC8}" dt="2022-10-12T10:52:15.492" v="276" actId="20577"/>
        <pc:sldMkLst>
          <pc:docMk/>
          <pc:sldMk cId="0" sldId="259"/>
        </pc:sldMkLst>
        <pc:spChg chg="mod">
          <ac:chgData name="Asraful Islam" userId="a32860350e1d8602" providerId="Windows Live" clId="Web-{270372AC-E317-4AC0-944E-C7F8AE33EEC8}" dt="2022-10-12T10:52:15.492" v="276" actId="20577"/>
          <ac:spMkLst>
            <pc:docMk/>
            <pc:sldMk cId="0" sldId="259"/>
            <ac:spMk id="132" creationId="{00000000-0000-0000-0000-000000000000}"/>
          </ac:spMkLst>
        </pc:spChg>
      </pc:sldChg>
      <pc:sldChg chg="addSp modSp">
        <pc:chgData name="Asraful Islam" userId="a32860350e1d8602" providerId="Windows Live" clId="Web-{270372AC-E317-4AC0-944E-C7F8AE33EEC8}" dt="2022-10-12T10:56:01.590" v="285" actId="20577"/>
        <pc:sldMkLst>
          <pc:docMk/>
          <pc:sldMk cId="0" sldId="261"/>
        </pc:sldMkLst>
        <pc:spChg chg="add mod">
          <ac:chgData name="Asraful Islam" userId="a32860350e1d8602" providerId="Windows Live" clId="Web-{270372AC-E317-4AC0-944E-C7F8AE33EEC8}" dt="2022-10-12T10:44:48.233" v="175" actId="1076"/>
          <ac:spMkLst>
            <pc:docMk/>
            <pc:sldMk cId="0" sldId="261"/>
            <ac:spMk id="2" creationId="{3FA1371F-FFAA-67E4-0756-13DB3B6D18C9}"/>
          </ac:spMkLst>
        </pc:spChg>
        <pc:spChg chg="mod">
          <ac:chgData name="Asraful Islam" userId="a32860350e1d8602" providerId="Windows Live" clId="Web-{270372AC-E317-4AC0-944E-C7F8AE33EEC8}" dt="2022-10-12T10:43:59.076" v="157" actId="14100"/>
          <ac:spMkLst>
            <pc:docMk/>
            <pc:sldMk cId="0" sldId="261"/>
            <ac:spMk id="149" creationId="{00000000-0000-0000-0000-000000000000}"/>
          </ac:spMkLst>
        </pc:spChg>
        <pc:spChg chg="mod">
          <ac:chgData name="Asraful Islam" userId="a32860350e1d8602" providerId="Windows Live" clId="Web-{270372AC-E317-4AC0-944E-C7F8AE33EEC8}" dt="2022-10-12T10:56:01.590" v="285" actId="20577"/>
          <ac:spMkLst>
            <pc:docMk/>
            <pc:sldMk cId="0" sldId="261"/>
            <ac:spMk id="150" creationId="{00000000-0000-0000-0000-000000000000}"/>
          </ac:spMkLst>
        </pc:spChg>
      </pc:sldChg>
      <pc:sldChg chg="del">
        <pc:chgData name="Asraful Islam" userId="a32860350e1d8602" providerId="Windows Live" clId="Web-{270372AC-E317-4AC0-944E-C7F8AE33EEC8}" dt="2022-10-12T10:46:53.235" v="228"/>
        <pc:sldMkLst>
          <pc:docMk/>
          <pc:sldMk cId="0" sldId="262"/>
        </pc:sldMkLst>
      </pc:sldChg>
      <pc:sldChg chg="addSp delSp modSp">
        <pc:chgData name="Asraful Islam" userId="a32860350e1d8602" providerId="Windows Live" clId="Web-{270372AC-E317-4AC0-944E-C7F8AE33EEC8}" dt="2022-10-12T10:48:13.362" v="254" actId="1076"/>
        <pc:sldMkLst>
          <pc:docMk/>
          <pc:sldMk cId="0" sldId="263"/>
        </pc:sldMkLst>
        <pc:spChg chg="add del mod">
          <ac:chgData name="Asraful Islam" userId="a32860350e1d8602" providerId="Windows Live" clId="Web-{270372AC-E317-4AC0-944E-C7F8AE33EEC8}" dt="2022-10-12T10:47:40.111" v="237" actId="20577"/>
          <ac:spMkLst>
            <pc:docMk/>
            <pc:sldMk cId="0" sldId="263"/>
            <ac:spMk id="162" creationId="{00000000-0000-0000-0000-000000000000}"/>
          </ac:spMkLst>
        </pc:spChg>
        <pc:spChg chg="add del mod">
          <ac:chgData name="Asraful Islam" userId="a32860350e1d8602" providerId="Windows Live" clId="Web-{270372AC-E317-4AC0-944E-C7F8AE33EEC8}" dt="2022-10-12T10:48:13.362" v="254" actId="1076"/>
          <ac:spMkLst>
            <pc:docMk/>
            <pc:sldMk cId="0" sldId="263"/>
            <ac:spMk id="163" creationId="{00000000-0000-0000-0000-000000000000}"/>
          </ac:spMkLst>
        </pc:spChg>
      </pc:sldChg>
      <pc:sldChg chg="addSp delSp modSp add replId">
        <pc:chgData name="Asraful Islam" userId="a32860350e1d8602" providerId="Windows Live" clId="Web-{270372AC-E317-4AC0-944E-C7F8AE33EEC8}" dt="2022-10-12T10:41:44.479" v="114" actId="1076"/>
        <pc:sldMkLst>
          <pc:docMk/>
          <pc:sldMk cId="2322713921" sldId="273"/>
        </pc:sldMkLst>
        <pc:spChg chg="mod">
          <ac:chgData name="Asraful Islam" userId="a32860350e1d8602" providerId="Windows Live" clId="Web-{270372AC-E317-4AC0-944E-C7F8AE33EEC8}" dt="2022-10-12T10:41:39.510" v="113" actId="1076"/>
          <ac:spMkLst>
            <pc:docMk/>
            <pc:sldMk cId="2322713921" sldId="273"/>
            <ac:spMk id="2" creationId="{8271C920-0F28-B9BA-E15B-0642F75ACD0E}"/>
          </ac:spMkLst>
        </pc:spChg>
        <pc:spChg chg="mod">
          <ac:chgData name="Asraful Islam" userId="a32860350e1d8602" providerId="Windows Live" clId="Web-{270372AC-E317-4AC0-944E-C7F8AE33EEC8}" dt="2022-10-12T10:39:27.867" v="31" actId="20577"/>
          <ac:spMkLst>
            <pc:docMk/>
            <pc:sldMk cId="2322713921" sldId="273"/>
            <ac:spMk id="141" creationId="{00000000-0000-0000-0000-000000000000}"/>
          </ac:spMkLst>
        </pc:spChg>
        <pc:picChg chg="add mod">
          <ac:chgData name="Asraful Islam" userId="a32860350e1d8602" providerId="Windows Live" clId="Web-{270372AC-E317-4AC0-944E-C7F8AE33EEC8}" dt="2022-10-12T10:41:44.479" v="114" actId="1076"/>
          <ac:picMkLst>
            <pc:docMk/>
            <pc:sldMk cId="2322713921" sldId="273"/>
            <ac:picMk id="3" creationId="{8B950DDB-0150-85EF-5B7D-3657C708630E}"/>
          </ac:picMkLst>
        </pc:picChg>
        <pc:picChg chg="del">
          <ac:chgData name="Asraful Islam" userId="a32860350e1d8602" providerId="Windows Live" clId="Web-{270372AC-E317-4AC0-944E-C7F8AE33EEC8}" dt="2022-10-12T10:39:34.289" v="32"/>
          <ac:picMkLst>
            <pc:docMk/>
            <pc:sldMk cId="2322713921" sldId="273"/>
            <ac:picMk id="4" creationId="{EC470A5A-8FD6-BE5F-C001-334A63CE531A}"/>
          </ac:picMkLst>
        </pc:picChg>
      </pc:sldChg>
    </pc:docChg>
  </pc:docChgLst>
  <pc:docChgLst>
    <pc:chgData name="Asraful Islam" userId="a32860350e1d8602" providerId="Windows Live" clId="Web-{ECBB17EB-9AE2-40BB-88E9-186AA517E41B}"/>
    <pc:docChg chg="addSld delSld modSld">
      <pc:chgData name="Asraful Islam" userId="a32860350e1d8602" providerId="Windows Live" clId="Web-{ECBB17EB-9AE2-40BB-88E9-186AA517E41B}" dt="2022-10-12T03:05:30.190" v="2111" actId="20577"/>
      <pc:docMkLst>
        <pc:docMk/>
      </pc:docMkLst>
      <pc:sldChg chg="delSp modSp">
        <pc:chgData name="Asraful Islam" userId="a32860350e1d8602" providerId="Windows Live" clId="Web-{ECBB17EB-9AE2-40BB-88E9-186AA517E41B}" dt="2022-10-11T06:55:09.162" v="68" actId="14100"/>
        <pc:sldMkLst>
          <pc:docMk/>
          <pc:sldMk cId="0" sldId="256"/>
        </pc:sldMkLst>
        <pc:spChg chg="mod">
          <ac:chgData name="Asraful Islam" userId="a32860350e1d8602" providerId="Windows Live" clId="Web-{ECBB17EB-9AE2-40BB-88E9-186AA517E41B}" dt="2022-10-11T06:55:09.162" v="68" actId="14100"/>
          <ac:spMkLst>
            <pc:docMk/>
            <pc:sldMk cId="0" sldId="256"/>
            <ac:spMk id="110" creationId="{00000000-0000-0000-0000-000000000000}"/>
          </ac:spMkLst>
        </pc:spChg>
        <pc:spChg chg="mod">
          <ac:chgData name="Asraful Islam" userId="a32860350e1d8602" providerId="Windows Live" clId="Web-{ECBB17EB-9AE2-40BB-88E9-186AA517E41B}" dt="2022-10-11T06:54:45.786" v="64" actId="20577"/>
          <ac:spMkLst>
            <pc:docMk/>
            <pc:sldMk cId="0" sldId="256"/>
            <ac:spMk id="111" creationId="{00000000-0000-0000-0000-000000000000}"/>
          </ac:spMkLst>
        </pc:spChg>
        <pc:spChg chg="mod">
          <ac:chgData name="Asraful Islam" userId="a32860350e1d8602" providerId="Windows Live" clId="Web-{ECBB17EB-9AE2-40BB-88E9-186AA517E41B}" dt="2022-10-11T06:54:58.724" v="67" actId="1076"/>
          <ac:spMkLst>
            <pc:docMk/>
            <pc:sldMk cId="0" sldId="256"/>
            <ac:spMk id="113" creationId="{00000000-0000-0000-0000-000000000000}"/>
          </ac:spMkLst>
        </pc:spChg>
        <pc:picChg chg="del">
          <ac:chgData name="Asraful Islam" userId="a32860350e1d8602" providerId="Windows Live" clId="Web-{ECBB17EB-9AE2-40BB-88E9-186AA517E41B}" dt="2022-10-11T06:53:28.504" v="0"/>
          <ac:picMkLst>
            <pc:docMk/>
            <pc:sldMk cId="0" sldId="256"/>
            <ac:picMk id="112" creationId="{00000000-0000-0000-0000-000000000000}"/>
          </ac:picMkLst>
        </pc:picChg>
      </pc:sldChg>
      <pc:sldChg chg="addSp delSp modSp mod modClrScheme chgLayout">
        <pc:chgData name="Asraful Islam" userId="a32860350e1d8602" providerId="Windows Live" clId="Web-{ECBB17EB-9AE2-40BB-88E9-186AA517E41B}" dt="2022-10-11T07:13:47.433" v="445" actId="20577"/>
        <pc:sldMkLst>
          <pc:docMk/>
          <pc:sldMk cId="0" sldId="258"/>
        </pc:sldMkLst>
        <pc:spChg chg="add del mod">
          <ac:chgData name="Asraful Islam" userId="a32860350e1d8602" providerId="Windows Live" clId="Web-{ECBB17EB-9AE2-40BB-88E9-186AA517E41B}" dt="2022-10-11T07:00:56.715" v="175"/>
          <ac:spMkLst>
            <pc:docMk/>
            <pc:sldMk cId="0" sldId="258"/>
            <ac:spMk id="2" creationId="{6D0DAF6A-205C-A2AD-6893-E41758883C93}"/>
          </ac:spMkLst>
        </pc:spChg>
        <pc:spChg chg="add mod ord">
          <ac:chgData name="Asraful Islam" userId="a32860350e1d8602" providerId="Windows Live" clId="Web-{ECBB17EB-9AE2-40BB-88E9-186AA517E41B}" dt="2022-10-11T07:11:59.884" v="424" actId="1076"/>
          <ac:spMkLst>
            <pc:docMk/>
            <pc:sldMk cId="0" sldId="258"/>
            <ac:spMk id="3" creationId="{F181B13A-C04B-7D19-1CA5-F1F6694A09FD}"/>
          </ac:spMkLst>
        </pc:spChg>
        <pc:spChg chg="add mod ord">
          <ac:chgData name="Asraful Islam" userId="a32860350e1d8602" providerId="Windows Live" clId="Web-{ECBB17EB-9AE2-40BB-88E9-186AA517E41B}" dt="2022-10-11T07:13:28.511" v="438" actId="20577"/>
          <ac:spMkLst>
            <pc:docMk/>
            <pc:sldMk cId="0" sldId="258"/>
            <ac:spMk id="4" creationId="{EB0A72B2-8B45-F5D6-180B-5B5D0EF03EFB}"/>
          </ac:spMkLst>
        </pc:spChg>
        <pc:spChg chg="add mod ord">
          <ac:chgData name="Asraful Islam" userId="a32860350e1d8602" providerId="Windows Live" clId="Web-{ECBB17EB-9AE2-40BB-88E9-186AA517E41B}" dt="2022-10-11T07:13:47.433" v="445" actId="20577"/>
          <ac:spMkLst>
            <pc:docMk/>
            <pc:sldMk cId="0" sldId="258"/>
            <ac:spMk id="5" creationId="{8C4522DC-1A1B-4DF4-0235-61E2646B8B75}"/>
          </ac:spMkLst>
        </pc:spChg>
        <pc:spChg chg="add del mod">
          <ac:chgData name="Asraful Islam" userId="a32860350e1d8602" providerId="Windows Live" clId="Web-{ECBB17EB-9AE2-40BB-88E9-186AA517E41B}" dt="2022-10-11T07:05:53.018" v="290"/>
          <ac:spMkLst>
            <pc:docMk/>
            <pc:sldMk cId="0" sldId="258"/>
            <ac:spMk id="6" creationId="{AEB44B9C-DB35-7329-CF22-80A44A62000C}"/>
          </ac:spMkLst>
        </pc:spChg>
        <pc:spChg chg="add mod">
          <ac:chgData name="Asraful Islam" userId="a32860350e1d8602" providerId="Windows Live" clId="Web-{ECBB17EB-9AE2-40BB-88E9-186AA517E41B}" dt="2022-10-11T07:12:44.120" v="430" actId="1076"/>
          <ac:spMkLst>
            <pc:docMk/>
            <pc:sldMk cId="0" sldId="258"/>
            <ac:spMk id="8" creationId="{8B189802-6144-D33F-9719-2ABBC699A94F}"/>
          </ac:spMkLst>
        </pc:spChg>
        <pc:spChg chg="mod">
          <ac:chgData name="Asraful Islam" userId="a32860350e1d8602" providerId="Windows Live" clId="Web-{ECBB17EB-9AE2-40BB-88E9-186AA517E41B}" dt="2022-10-11T06:57:16.336" v="79" actId="1076"/>
          <ac:spMkLst>
            <pc:docMk/>
            <pc:sldMk cId="0" sldId="258"/>
            <ac:spMk id="122" creationId="{00000000-0000-0000-0000-000000000000}"/>
          </ac:spMkLst>
        </pc:spChg>
        <pc:spChg chg="del">
          <ac:chgData name="Asraful Islam" userId="a32860350e1d8602" providerId="Windows Live" clId="Web-{ECBB17EB-9AE2-40BB-88E9-186AA517E41B}" dt="2022-10-11T06:55:40.303" v="73"/>
          <ac:spMkLst>
            <pc:docMk/>
            <pc:sldMk cId="0" sldId="258"/>
            <ac:spMk id="123" creationId="{00000000-0000-0000-0000-000000000000}"/>
          </ac:spMkLst>
        </pc:spChg>
        <pc:spChg chg="del mod">
          <ac:chgData name="Asraful Islam" userId="a32860350e1d8602" providerId="Windows Live" clId="Web-{ECBB17EB-9AE2-40BB-88E9-186AA517E41B}" dt="2022-10-11T06:55:38.444" v="72"/>
          <ac:spMkLst>
            <pc:docMk/>
            <pc:sldMk cId="0" sldId="258"/>
            <ac:spMk id="124" creationId="{00000000-0000-0000-0000-000000000000}"/>
          </ac:spMkLst>
        </pc:spChg>
        <pc:spChg chg="del topLvl">
          <ac:chgData name="Asraful Islam" userId="a32860350e1d8602" providerId="Windows Live" clId="Web-{ECBB17EB-9AE2-40BB-88E9-186AA517E41B}" dt="2022-10-11T06:55:33.084" v="70"/>
          <ac:spMkLst>
            <pc:docMk/>
            <pc:sldMk cId="0" sldId="258"/>
            <ac:spMk id="125" creationId="{00000000-0000-0000-0000-000000000000}"/>
          </ac:spMkLst>
        </pc:spChg>
        <pc:spChg chg="del topLvl">
          <ac:chgData name="Asraful Islam" userId="a32860350e1d8602" providerId="Windows Live" clId="Web-{ECBB17EB-9AE2-40BB-88E9-186AA517E41B}" dt="2022-10-11T06:55:25.443" v="69"/>
          <ac:spMkLst>
            <pc:docMk/>
            <pc:sldMk cId="0" sldId="258"/>
            <ac:spMk id="126" creationId="{00000000-0000-0000-0000-000000000000}"/>
          </ac:spMkLst>
        </pc:spChg>
        <pc:grpChg chg="del">
          <ac:chgData name="Asraful Islam" userId="a32860350e1d8602" providerId="Windows Live" clId="Web-{ECBB17EB-9AE2-40BB-88E9-186AA517E41B}" dt="2022-10-11T06:55:25.443" v="69"/>
          <ac:grpSpMkLst>
            <pc:docMk/>
            <pc:sldMk cId="0" sldId="258"/>
            <ac:grpSpMk id="127" creationId="{00000000-0000-0000-0000-000000000000}"/>
          </ac:grpSpMkLst>
        </pc:grpChg>
      </pc:sldChg>
      <pc:sldChg chg="delSp modSp">
        <pc:chgData name="Asraful Islam" userId="a32860350e1d8602" providerId="Windows Live" clId="Web-{ECBB17EB-9AE2-40BB-88E9-186AA517E41B}" dt="2022-10-11T09:45:51.354" v="893" actId="20577"/>
        <pc:sldMkLst>
          <pc:docMk/>
          <pc:sldMk cId="0" sldId="259"/>
        </pc:sldMkLst>
        <pc:spChg chg="mod">
          <ac:chgData name="Asraful Islam" userId="a32860350e1d8602" providerId="Windows Live" clId="Web-{ECBB17EB-9AE2-40BB-88E9-186AA517E41B}" dt="2022-10-11T09:45:51.354" v="893" actId="20577"/>
          <ac:spMkLst>
            <pc:docMk/>
            <pc:sldMk cId="0" sldId="259"/>
            <ac:spMk id="132" creationId="{00000000-0000-0000-0000-000000000000}"/>
          </ac:spMkLst>
        </pc:spChg>
        <pc:spChg chg="del">
          <ac:chgData name="Asraful Islam" userId="a32860350e1d8602" providerId="Windows Live" clId="Web-{ECBB17EB-9AE2-40BB-88E9-186AA517E41B}" dt="2022-10-11T07:14:46.794" v="446"/>
          <ac:spMkLst>
            <pc:docMk/>
            <pc:sldMk cId="0" sldId="259"/>
            <ac:spMk id="133" creationId="{00000000-0000-0000-0000-000000000000}"/>
          </ac:spMkLst>
        </pc:spChg>
        <pc:grpChg chg="del">
          <ac:chgData name="Asraful Islam" userId="a32860350e1d8602" providerId="Windows Live" clId="Web-{ECBB17EB-9AE2-40BB-88E9-186AA517E41B}" dt="2022-10-11T07:14:48.966" v="447"/>
          <ac:grpSpMkLst>
            <pc:docMk/>
            <pc:sldMk cId="0" sldId="259"/>
            <ac:grpSpMk id="136" creationId="{00000000-0000-0000-0000-000000000000}"/>
          </ac:grpSpMkLst>
        </pc:grpChg>
      </pc:sldChg>
      <pc:sldChg chg="addSp delSp modSp add del">
        <pc:chgData name="Asraful Islam" userId="a32860350e1d8602" providerId="Windows Live" clId="Web-{ECBB17EB-9AE2-40BB-88E9-186AA517E41B}" dt="2022-10-12T02:50:07.845" v="1767" actId="20577"/>
        <pc:sldMkLst>
          <pc:docMk/>
          <pc:sldMk cId="0" sldId="260"/>
        </pc:sldMkLst>
        <pc:spChg chg="mod">
          <ac:chgData name="Asraful Islam" userId="a32860350e1d8602" providerId="Windows Live" clId="Web-{ECBB17EB-9AE2-40BB-88E9-186AA517E41B}" dt="2022-10-12T02:50:07.845" v="1767" actId="20577"/>
          <ac:spMkLst>
            <pc:docMk/>
            <pc:sldMk cId="0" sldId="260"/>
            <ac:spMk id="141" creationId="{00000000-0000-0000-0000-000000000000}"/>
          </ac:spMkLst>
        </pc:spChg>
        <pc:spChg chg="del">
          <ac:chgData name="Asraful Islam" userId="a32860350e1d8602" providerId="Windows Live" clId="Web-{ECBB17EB-9AE2-40BB-88E9-186AA517E41B}" dt="2022-10-12T00:43:08.786" v="1121"/>
          <ac:spMkLst>
            <pc:docMk/>
            <pc:sldMk cId="0" sldId="260"/>
            <ac:spMk id="142" creationId="{00000000-0000-0000-0000-000000000000}"/>
          </ac:spMkLst>
        </pc:spChg>
        <pc:spChg chg="del topLvl">
          <ac:chgData name="Asraful Islam" userId="a32860350e1d8602" providerId="Windows Live" clId="Web-{ECBB17EB-9AE2-40BB-88E9-186AA517E41B}" dt="2022-10-12T00:43:23.365" v="1122"/>
          <ac:spMkLst>
            <pc:docMk/>
            <pc:sldMk cId="0" sldId="260"/>
            <ac:spMk id="143" creationId="{00000000-0000-0000-0000-000000000000}"/>
          </ac:spMkLst>
        </pc:spChg>
        <pc:spChg chg="del topLvl">
          <ac:chgData name="Asraful Islam" userId="a32860350e1d8602" providerId="Windows Live" clId="Web-{ECBB17EB-9AE2-40BB-88E9-186AA517E41B}" dt="2022-10-12T00:43:26.255" v="1123"/>
          <ac:spMkLst>
            <pc:docMk/>
            <pc:sldMk cId="0" sldId="260"/>
            <ac:spMk id="144" creationId="{00000000-0000-0000-0000-000000000000}"/>
          </ac:spMkLst>
        </pc:spChg>
        <pc:grpChg chg="del">
          <ac:chgData name="Asraful Islam" userId="a32860350e1d8602" providerId="Windows Live" clId="Web-{ECBB17EB-9AE2-40BB-88E9-186AA517E41B}" dt="2022-10-12T00:43:23.365" v="1122"/>
          <ac:grpSpMkLst>
            <pc:docMk/>
            <pc:sldMk cId="0" sldId="260"/>
            <ac:grpSpMk id="145" creationId="{00000000-0000-0000-0000-000000000000}"/>
          </ac:grpSpMkLst>
        </pc:grpChg>
        <pc:picChg chg="add del mod">
          <ac:chgData name="Asraful Islam" userId="a32860350e1d8602" providerId="Windows Live" clId="Web-{ECBB17EB-9AE2-40BB-88E9-186AA517E41B}" dt="2022-10-12T00:49:22.734" v="1153"/>
          <ac:picMkLst>
            <pc:docMk/>
            <pc:sldMk cId="0" sldId="260"/>
            <ac:picMk id="2" creationId="{2048739F-9C6D-8CD7-0C66-23F49CF2460B}"/>
          </ac:picMkLst>
        </pc:picChg>
        <pc:picChg chg="add mod">
          <ac:chgData name="Asraful Islam" userId="a32860350e1d8602" providerId="Windows Live" clId="Web-{ECBB17EB-9AE2-40BB-88E9-186AA517E41B}" dt="2022-10-12T01:13:28.526" v="1248" actId="1076"/>
          <ac:picMkLst>
            <pc:docMk/>
            <pc:sldMk cId="0" sldId="260"/>
            <ac:picMk id="3" creationId="{044CF47E-1D91-2F18-456D-54D0EA437156}"/>
          </ac:picMkLst>
        </pc:picChg>
      </pc:sldChg>
      <pc:sldChg chg="delSp modSp">
        <pc:chgData name="Asraful Islam" userId="a32860350e1d8602" providerId="Windows Live" clId="Web-{ECBB17EB-9AE2-40BB-88E9-186AA517E41B}" dt="2022-10-12T03:05:30.190" v="2111" actId="20577"/>
        <pc:sldMkLst>
          <pc:docMk/>
          <pc:sldMk cId="0" sldId="261"/>
        </pc:sldMkLst>
        <pc:spChg chg="mod">
          <ac:chgData name="Asraful Islam" userId="a32860350e1d8602" providerId="Windows Live" clId="Web-{ECBB17EB-9AE2-40BB-88E9-186AA517E41B}" dt="2022-10-12T03:05:30.190" v="2111" actId="20577"/>
          <ac:spMkLst>
            <pc:docMk/>
            <pc:sldMk cId="0" sldId="261"/>
            <ac:spMk id="150" creationId="{00000000-0000-0000-0000-000000000000}"/>
          </ac:spMkLst>
        </pc:spChg>
        <pc:spChg chg="del">
          <ac:chgData name="Asraful Islam" userId="a32860350e1d8602" providerId="Windows Live" clId="Web-{ECBB17EB-9AE2-40BB-88E9-186AA517E41B}" dt="2022-10-12T03:03:52.452" v="2053"/>
          <ac:spMkLst>
            <pc:docMk/>
            <pc:sldMk cId="0" sldId="261"/>
            <ac:spMk id="151" creationId="{00000000-0000-0000-0000-000000000000}"/>
          </ac:spMkLst>
        </pc:spChg>
        <pc:spChg chg="mod">
          <ac:chgData name="Asraful Islam" userId="a32860350e1d8602" providerId="Windows Live" clId="Web-{ECBB17EB-9AE2-40BB-88E9-186AA517E41B}" dt="2022-10-12T03:03:56.577" v="2055" actId="20577"/>
          <ac:spMkLst>
            <pc:docMk/>
            <pc:sldMk cId="0" sldId="261"/>
            <ac:spMk id="153" creationId="{00000000-0000-0000-0000-000000000000}"/>
          </ac:spMkLst>
        </pc:spChg>
        <pc:grpChg chg="del">
          <ac:chgData name="Asraful Islam" userId="a32860350e1d8602" providerId="Windows Live" clId="Web-{ECBB17EB-9AE2-40BB-88E9-186AA517E41B}" dt="2022-10-12T03:03:57.233" v="2056"/>
          <ac:grpSpMkLst>
            <pc:docMk/>
            <pc:sldMk cId="0" sldId="261"/>
            <ac:grpSpMk id="154" creationId="{00000000-0000-0000-0000-000000000000}"/>
          </ac:grpSpMkLst>
        </pc:grpChg>
      </pc:sldChg>
      <pc:sldChg chg="addSp delSp new del">
        <pc:chgData name="Asraful Islam" userId="a32860350e1d8602" providerId="Windows Live" clId="Web-{ECBB17EB-9AE2-40BB-88E9-186AA517E41B}" dt="2022-10-11T06:56:16.444" v="77"/>
        <pc:sldMkLst>
          <pc:docMk/>
          <pc:sldMk cId="2187024081" sldId="264"/>
        </pc:sldMkLst>
        <pc:spChg chg="add del">
          <ac:chgData name="Asraful Islam" userId="a32860350e1d8602" providerId="Windows Live" clId="Web-{ECBB17EB-9AE2-40BB-88E9-186AA517E41B}" dt="2022-10-11T06:56:14.913" v="76"/>
          <ac:spMkLst>
            <pc:docMk/>
            <pc:sldMk cId="2187024081" sldId="264"/>
            <ac:spMk id="6" creationId="{40F23BBE-35EE-A7D1-3B9F-43EE83D3E711}"/>
          </ac:spMkLst>
        </pc:spChg>
      </pc:sldChg>
      <pc:sldChg chg="addSp modSp add replId">
        <pc:chgData name="Asraful Islam" userId="a32860350e1d8602" providerId="Windows Live" clId="Web-{ECBB17EB-9AE2-40BB-88E9-186AA517E41B}" dt="2022-10-11T10:06:06.227" v="1100" actId="20577"/>
        <pc:sldMkLst>
          <pc:docMk/>
          <pc:sldMk cId="2234233248" sldId="264"/>
        </pc:sldMkLst>
        <pc:spChg chg="mod">
          <ac:chgData name="Asraful Islam" userId="a32860350e1d8602" providerId="Windows Live" clId="Web-{ECBB17EB-9AE2-40BB-88E9-186AA517E41B}" dt="2022-10-11T10:06:06.227" v="1100" actId="20577"/>
          <ac:spMkLst>
            <pc:docMk/>
            <pc:sldMk cId="2234233248" sldId="264"/>
            <ac:spMk id="132" creationId="{00000000-0000-0000-0000-000000000000}"/>
          </ac:spMkLst>
        </pc:spChg>
        <pc:picChg chg="add mod">
          <ac:chgData name="Asraful Islam" userId="a32860350e1d8602" providerId="Windows Live" clId="Web-{ECBB17EB-9AE2-40BB-88E9-186AA517E41B}" dt="2022-10-11T10:01:25.170" v="1010" actId="1076"/>
          <ac:picMkLst>
            <pc:docMk/>
            <pc:sldMk cId="2234233248" sldId="264"/>
            <ac:picMk id="2" creationId="{4760DBF9-B176-243D-DCE3-F6832F817D27}"/>
          </ac:picMkLst>
        </pc:picChg>
      </pc:sldChg>
      <pc:sldChg chg="addSp delSp modSp add replId">
        <pc:chgData name="Asraful Islam" userId="a32860350e1d8602" providerId="Windows Live" clId="Web-{ECBB17EB-9AE2-40BB-88E9-186AA517E41B}" dt="2022-10-11T10:09:06.280" v="1120" actId="20577"/>
        <pc:sldMkLst>
          <pc:docMk/>
          <pc:sldMk cId="272812540" sldId="265"/>
        </pc:sldMkLst>
        <pc:spChg chg="add mod">
          <ac:chgData name="Asraful Islam" userId="a32860350e1d8602" providerId="Windows Live" clId="Web-{ECBB17EB-9AE2-40BB-88E9-186AA517E41B}" dt="2022-10-11T10:09:06.280" v="1120" actId="20577"/>
          <ac:spMkLst>
            <pc:docMk/>
            <pc:sldMk cId="272812540" sldId="265"/>
            <ac:spMk id="4" creationId="{878D305B-A53D-0578-2485-FC47B809053D}"/>
          </ac:spMkLst>
        </pc:spChg>
        <pc:spChg chg="mod">
          <ac:chgData name="Asraful Islam" userId="a32860350e1d8602" providerId="Windows Live" clId="Web-{ECBB17EB-9AE2-40BB-88E9-186AA517E41B}" dt="2022-10-11T10:05:58.086" v="1099" actId="20577"/>
          <ac:spMkLst>
            <pc:docMk/>
            <pc:sldMk cId="272812540" sldId="265"/>
            <ac:spMk id="132" creationId="{00000000-0000-0000-0000-000000000000}"/>
          </ac:spMkLst>
        </pc:spChg>
        <pc:picChg chg="del">
          <ac:chgData name="Asraful Islam" userId="a32860350e1d8602" providerId="Windows Live" clId="Web-{ECBB17EB-9AE2-40BB-88E9-186AA517E41B}" dt="2022-10-11T09:52:42.557" v="978"/>
          <ac:picMkLst>
            <pc:docMk/>
            <pc:sldMk cId="272812540" sldId="265"/>
            <ac:picMk id="2" creationId="{4760DBF9-B176-243D-DCE3-F6832F817D27}"/>
          </ac:picMkLst>
        </pc:picChg>
        <pc:picChg chg="add mod">
          <ac:chgData name="Asraful Islam" userId="a32860350e1d8602" providerId="Windows Live" clId="Web-{ECBB17EB-9AE2-40BB-88E9-186AA517E41B}" dt="2022-10-11T10:01:47.780" v="1012" actId="1076"/>
          <ac:picMkLst>
            <pc:docMk/>
            <pc:sldMk cId="272812540" sldId="265"/>
            <ac:picMk id="3" creationId="{2F17B785-4BDB-4E3E-E588-087EE2768DFD}"/>
          </ac:picMkLst>
        </pc:picChg>
      </pc:sldChg>
      <pc:sldChg chg="addSp delSp modSp add replId">
        <pc:chgData name="Asraful Islam" userId="a32860350e1d8602" providerId="Windows Live" clId="Web-{ECBB17EB-9AE2-40BB-88E9-186AA517E41B}" dt="2022-10-12T02:49:43.125" v="1755" actId="20577"/>
        <pc:sldMkLst>
          <pc:docMk/>
          <pc:sldMk cId="989693086" sldId="266"/>
        </pc:sldMkLst>
        <pc:spChg chg="mod">
          <ac:chgData name="Asraful Islam" userId="a32860350e1d8602" providerId="Windows Live" clId="Web-{ECBB17EB-9AE2-40BB-88E9-186AA517E41B}" dt="2022-10-12T02:49:43.125" v="1755" actId="20577"/>
          <ac:spMkLst>
            <pc:docMk/>
            <pc:sldMk cId="989693086" sldId="266"/>
            <ac:spMk id="141" creationId="{00000000-0000-0000-0000-000000000000}"/>
          </ac:spMkLst>
        </pc:spChg>
        <pc:picChg chg="add mod">
          <ac:chgData name="Asraful Islam" userId="a32860350e1d8602" providerId="Windows Live" clId="Web-{ECBB17EB-9AE2-40BB-88E9-186AA517E41B}" dt="2022-10-12T02:35:45.065" v="1586" actId="1076"/>
          <ac:picMkLst>
            <pc:docMk/>
            <pc:sldMk cId="989693086" sldId="266"/>
            <ac:picMk id="2" creationId="{CB307B91-77FC-B281-250E-19517846FCC8}"/>
          </ac:picMkLst>
        </pc:picChg>
        <pc:picChg chg="del">
          <ac:chgData name="Asraful Islam" userId="a32860350e1d8602" providerId="Windows Live" clId="Web-{ECBB17EB-9AE2-40BB-88E9-186AA517E41B}" dt="2022-10-12T01:18:20.282" v="1252"/>
          <ac:picMkLst>
            <pc:docMk/>
            <pc:sldMk cId="989693086" sldId="266"/>
            <ac:picMk id="3" creationId="{044CF47E-1D91-2F18-456D-54D0EA437156}"/>
          </ac:picMkLst>
        </pc:picChg>
      </pc:sldChg>
      <pc:sldChg chg="addSp modSp add replId">
        <pc:chgData name="Asraful Islam" userId="a32860350e1d8602" providerId="Windows Live" clId="Web-{ECBB17EB-9AE2-40BB-88E9-186AA517E41B}" dt="2022-10-12T02:49:34.437" v="1749" actId="20577"/>
        <pc:sldMkLst>
          <pc:docMk/>
          <pc:sldMk cId="966215426" sldId="267"/>
        </pc:sldMkLst>
        <pc:spChg chg="mod">
          <ac:chgData name="Asraful Islam" userId="a32860350e1d8602" providerId="Windows Live" clId="Web-{ECBB17EB-9AE2-40BB-88E9-186AA517E41B}" dt="2022-10-12T02:49:34.437" v="1749" actId="20577"/>
          <ac:spMkLst>
            <pc:docMk/>
            <pc:sldMk cId="966215426" sldId="267"/>
            <ac:spMk id="141" creationId="{00000000-0000-0000-0000-000000000000}"/>
          </ac:spMkLst>
        </pc:spChg>
        <pc:picChg chg="add mod">
          <ac:chgData name="Asraful Islam" userId="a32860350e1d8602" providerId="Windows Live" clId="Web-{ECBB17EB-9AE2-40BB-88E9-186AA517E41B}" dt="2022-10-12T02:36:55.911" v="1590" actId="1076"/>
          <ac:picMkLst>
            <pc:docMk/>
            <pc:sldMk cId="966215426" sldId="267"/>
            <ac:picMk id="2" creationId="{569845C7-5A5A-801D-C052-B3E4DB63A5E7}"/>
          </ac:picMkLst>
        </pc:picChg>
      </pc:sldChg>
      <pc:sldChg chg="addSp delSp modSp add replId">
        <pc:chgData name="Asraful Islam" userId="a32860350e1d8602" providerId="Windows Live" clId="Web-{ECBB17EB-9AE2-40BB-88E9-186AA517E41B}" dt="2022-10-12T02:49:21.468" v="1741" actId="20577"/>
        <pc:sldMkLst>
          <pc:docMk/>
          <pc:sldMk cId="2848823120" sldId="268"/>
        </pc:sldMkLst>
        <pc:spChg chg="add mod">
          <ac:chgData name="Asraful Islam" userId="a32860350e1d8602" providerId="Windows Live" clId="Web-{ECBB17EB-9AE2-40BB-88E9-186AA517E41B}" dt="2022-10-12T01:45:18.549" v="1581" actId="20577"/>
          <ac:spMkLst>
            <pc:docMk/>
            <pc:sldMk cId="2848823120" sldId="268"/>
            <ac:spMk id="2" creationId="{8271C920-0F28-B9BA-E15B-0642F75ACD0E}"/>
          </ac:spMkLst>
        </pc:spChg>
        <pc:spChg chg="mod">
          <ac:chgData name="Asraful Islam" userId="a32860350e1d8602" providerId="Windows Live" clId="Web-{ECBB17EB-9AE2-40BB-88E9-186AA517E41B}" dt="2022-10-12T02:49:21.468" v="1741" actId="20577"/>
          <ac:spMkLst>
            <pc:docMk/>
            <pc:sldMk cId="2848823120" sldId="268"/>
            <ac:spMk id="141" creationId="{00000000-0000-0000-0000-000000000000}"/>
          </ac:spMkLst>
        </pc:spChg>
        <pc:picChg chg="add del mod">
          <ac:chgData name="Asraful Islam" userId="a32860350e1d8602" providerId="Windows Live" clId="Web-{ECBB17EB-9AE2-40BB-88E9-186AA517E41B}" dt="2022-10-12T02:39:46.073" v="1594"/>
          <ac:picMkLst>
            <pc:docMk/>
            <pc:sldMk cId="2848823120" sldId="268"/>
            <ac:picMk id="3" creationId="{2A57F893-F2D8-B13C-B4D0-CD6C31FF1070}"/>
          </ac:picMkLst>
        </pc:picChg>
        <pc:picChg chg="add mod">
          <ac:chgData name="Asraful Islam" userId="a32860350e1d8602" providerId="Windows Live" clId="Web-{ECBB17EB-9AE2-40BB-88E9-186AA517E41B}" dt="2022-10-12T02:43:00.611" v="1603" actId="1076"/>
          <ac:picMkLst>
            <pc:docMk/>
            <pc:sldMk cId="2848823120" sldId="268"/>
            <ac:picMk id="4" creationId="{5A27130B-25DF-F8C2-CB78-0E977ADAB763}"/>
          </ac:picMkLst>
        </pc:picChg>
      </pc:sldChg>
      <pc:sldChg chg="addSp modSp add replId">
        <pc:chgData name="Asraful Islam" userId="a32860350e1d8602" providerId="Windows Live" clId="Web-{ECBB17EB-9AE2-40BB-88E9-186AA517E41B}" dt="2022-10-12T02:49:08.249" v="1738" actId="20577"/>
        <pc:sldMkLst>
          <pc:docMk/>
          <pc:sldMk cId="604282343" sldId="269"/>
        </pc:sldMkLst>
        <pc:spChg chg="mod">
          <ac:chgData name="Asraful Islam" userId="a32860350e1d8602" providerId="Windows Live" clId="Web-{ECBB17EB-9AE2-40BB-88E9-186AA517E41B}" dt="2022-10-12T01:45:02.611" v="1574" actId="20577"/>
          <ac:spMkLst>
            <pc:docMk/>
            <pc:sldMk cId="604282343" sldId="269"/>
            <ac:spMk id="2" creationId="{8271C920-0F28-B9BA-E15B-0642F75ACD0E}"/>
          </ac:spMkLst>
        </pc:spChg>
        <pc:spChg chg="mod">
          <ac:chgData name="Asraful Islam" userId="a32860350e1d8602" providerId="Windows Live" clId="Web-{ECBB17EB-9AE2-40BB-88E9-186AA517E41B}" dt="2022-10-12T02:49:08.249" v="1738" actId="20577"/>
          <ac:spMkLst>
            <pc:docMk/>
            <pc:sldMk cId="604282343" sldId="269"/>
            <ac:spMk id="141" creationId="{00000000-0000-0000-0000-000000000000}"/>
          </ac:spMkLst>
        </pc:spChg>
        <pc:picChg chg="add mod">
          <ac:chgData name="Asraful Islam" userId="a32860350e1d8602" providerId="Windows Live" clId="Web-{ECBB17EB-9AE2-40BB-88E9-186AA517E41B}" dt="2022-10-12T02:43:56.754" v="1606" actId="14100"/>
          <ac:picMkLst>
            <pc:docMk/>
            <pc:sldMk cId="604282343" sldId="269"/>
            <ac:picMk id="3" creationId="{EBAEF62D-7991-F617-60E1-0D1A3F571C2A}"/>
          </ac:picMkLst>
        </pc:picChg>
      </pc:sldChg>
      <pc:sldChg chg="addSp delSp modSp add replId">
        <pc:chgData name="Asraful Islam" userId="a32860350e1d8602" providerId="Windows Live" clId="Web-{ECBB17EB-9AE2-40BB-88E9-186AA517E41B}" dt="2022-10-12T02:49:00.171" v="1730" actId="20577"/>
        <pc:sldMkLst>
          <pc:docMk/>
          <pc:sldMk cId="4279189061" sldId="270"/>
        </pc:sldMkLst>
        <pc:spChg chg="mod">
          <ac:chgData name="Asraful Islam" userId="a32860350e1d8602" providerId="Windows Live" clId="Web-{ECBB17EB-9AE2-40BB-88E9-186AA517E41B}" dt="2022-10-12T02:48:36.998" v="1725" actId="1076"/>
          <ac:spMkLst>
            <pc:docMk/>
            <pc:sldMk cId="4279189061" sldId="270"/>
            <ac:spMk id="2" creationId="{8271C920-0F28-B9BA-E15B-0642F75ACD0E}"/>
          </ac:spMkLst>
        </pc:spChg>
        <pc:spChg chg="mod">
          <ac:chgData name="Asraful Islam" userId="a32860350e1d8602" providerId="Windows Live" clId="Web-{ECBB17EB-9AE2-40BB-88E9-186AA517E41B}" dt="2022-10-12T02:49:00.171" v="1730" actId="20577"/>
          <ac:spMkLst>
            <pc:docMk/>
            <pc:sldMk cId="4279189061" sldId="270"/>
            <ac:spMk id="141" creationId="{00000000-0000-0000-0000-000000000000}"/>
          </ac:spMkLst>
        </pc:spChg>
        <pc:picChg chg="del">
          <ac:chgData name="Asraful Islam" userId="a32860350e1d8602" providerId="Windows Live" clId="Web-{ECBB17EB-9AE2-40BB-88E9-186AA517E41B}" dt="2022-10-12T02:45:14.522" v="1628"/>
          <ac:picMkLst>
            <pc:docMk/>
            <pc:sldMk cId="4279189061" sldId="270"/>
            <ac:picMk id="3" creationId="{EBAEF62D-7991-F617-60E1-0D1A3F571C2A}"/>
          </ac:picMkLst>
        </pc:picChg>
        <pc:picChg chg="add mod">
          <ac:chgData name="Asraful Islam" userId="a32860350e1d8602" providerId="Windows Live" clId="Web-{ECBB17EB-9AE2-40BB-88E9-186AA517E41B}" dt="2022-10-12T02:45:28.460" v="1631" actId="14100"/>
          <ac:picMkLst>
            <pc:docMk/>
            <pc:sldMk cId="4279189061" sldId="270"/>
            <ac:picMk id="4" creationId="{D6035D9E-B4AC-EB04-366F-B962BA19C4E5}"/>
          </ac:picMkLst>
        </pc:picChg>
      </pc:sldChg>
      <pc:sldChg chg="addSp delSp modSp add replId">
        <pc:chgData name="Asraful Islam" userId="a32860350e1d8602" providerId="Windows Live" clId="Web-{ECBB17EB-9AE2-40BB-88E9-186AA517E41B}" dt="2022-10-12T02:58:37.425" v="1922" actId="20577"/>
        <pc:sldMkLst>
          <pc:docMk/>
          <pc:sldMk cId="1885066798" sldId="271"/>
        </pc:sldMkLst>
        <pc:spChg chg="mod">
          <ac:chgData name="Asraful Islam" userId="a32860350e1d8602" providerId="Windows Live" clId="Web-{ECBB17EB-9AE2-40BB-88E9-186AA517E41B}" dt="2022-10-12T02:58:37.425" v="1922" actId="20577"/>
          <ac:spMkLst>
            <pc:docMk/>
            <pc:sldMk cId="1885066798" sldId="271"/>
            <ac:spMk id="2" creationId="{8271C920-0F28-B9BA-E15B-0642F75ACD0E}"/>
          </ac:spMkLst>
        </pc:spChg>
        <pc:spChg chg="mod">
          <ac:chgData name="Asraful Islam" userId="a32860350e1d8602" providerId="Windows Live" clId="Web-{ECBB17EB-9AE2-40BB-88E9-186AA517E41B}" dt="2022-10-12T02:50:31.564" v="1777" actId="20577"/>
          <ac:spMkLst>
            <pc:docMk/>
            <pc:sldMk cId="1885066798" sldId="271"/>
            <ac:spMk id="141" creationId="{00000000-0000-0000-0000-000000000000}"/>
          </ac:spMkLst>
        </pc:spChg>
        <pc:picChg chg="add mod">
          <ac:chgData name="Asraful Islam" userId="a32860350e1d8602" providerId="Windows Live" clId="Web-{ECBB17EB-9AE2-40BB-88E9-186AA517E41B}" dt="2022-10-12T02:50:49.065" v="1782" actId="1076"/>
          <ac:picMkLst>
            <pc:docMk/>
            <pc:sldMk cId="1885066798" sldId="271"/>
            <ac:picMk id="3" creationId="{F7B52C37-ECD6-AA3B-187C-7AF3FF74449F}"/>
          </ac:picMkLst>
        </pc:picChg>
        <pc:picChg chg="del">
          <ac:chgData name="Asraful Islam" userId="a32860350e1d8602" providerId="Windows Live" clId="Web-{ECBB17EB-9AE2-40BB-88E9-186AA517E41B}" dt="2022-10-12T02:50:33.971" v="1778"/>
          <ac:picMkLst>
            <pc:docMk/>
            <pc:sldMk cId="1885066798" sldId="271"/>
            <ac:picMk id="4" creationId="{D6035D9E-B4AC-EB04-366F-B962BA19C4E5}"/>
          </ac:picMkLst>
        </pc:picChg>
      </pc:sldChg>
      <pc:sldChg chg="addSp delSp modSp add replId">
        <pc:chgData name="Asraful Islam" userId="a32860350e1d8602" providerId="Windows Live" clId="Web-{ECBB17EB-9AE2-40BB-88E9-186AA517E41B}" dt="2022-10-12T03:02:01.026" v="1994" actId="1076"/>
        <pc:sldMkLst>
          <pc:docMk/>
          <pc:sldMk cId="3348632347" sldId="272"/>
        </pc:sldMkLst>
        <pc:spChg chg="mod">
          <ac:chgData name="Asraful Islam" userId="a32860350e1d8602" providerId="Windows Live" clId="Web-{ECBB17EB-9AE2-40BB-88E9-186AA517E41B}" dt="2022-10-12T03:01:03.665" v="1988" actId="20577"/>
          <ac:spMkLst>
            <pc:docMk/>
            <pc:sldMk cId="3348632347" sldId="272"/>
            <ac:spMk id="2" creationId="{8271C920-0F28-B9BA-E15B-0642F75ACD0E}"/>
          </ac:spMkLst>
        </pc:spChg>
        <pc:spChg chg="mod">
          <ac:chgData name="Asraful Islam" userId="a32860350e1d8602" providerId="Windows Live" clId="Web-{ECBB17EB-9AE2-40BB-88E9-186AA517E41B}" dt="2022-10-12T02:59:05.989" v="1933" actId="20577"/>
          <ac:spMkLst>
            <pc:docMk/>
            <pc:sldMk cId="3348632347" sldId="272"/>
            <ac:spMk id="141" creationId="{00000000-0000-0000-0000-000000000000}"/>
          </ac:spMkLst>
        </pc:spChg>
        <pc:picChg chg="del">
          <ac:chgData name="Asraful Islam" userId="a32860350e1d8602" providerId="Windows Live" clId="Web-{ECBB17EB-9AE2-40BB-88E9-186AA517E41B}" dt="2022-10-12T03:01:05.665" v="1989"/>
          <ac:picMkLst>
            <pc:docMk/>
            <pc:sldMk cId="3348632347" sldId="272"/>
            <ac:picMk id="3" creationId="{F7B52C37-ECD6-AA3B-187C-7AF3FF74449F}"/>
          </ac:picMkLst>
        </pc:picChg>
        <pc:picChg chg="add mod">
          <ac:chgData name="Asraful Islam" userId="a32860350e1d8602" providerId="Windows Live" clId="Web-{ECBB17EB-9AE2-40BB-88E9-186AA517E41B}" dt="2022-10-12T03:02:01.026" v="1994" actId="1076"/>
          <ac:picMkLst>
            <pc:docMk/>
            <pc:sldMk cId="3348632347" sldId="272"/>
            <ac:picMk id="4" creationId="{EC470A5A-8FD6-BE5F-C001-334A63CE53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687477"/>
            <a:ext cx="6411630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2237173"/>
            <a:ext cx="5550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2400"/>
              <a:t>Data analytics approach</a:t>
            </a:r>
          </a:p>
        </p:txBody>
      </p:sp>
      <p:sp>
        <p:nvSpPr>
          <p:cNvPr id="113" name="Shape 58"/>
          <p:cNvSpPr/>
          <p:nvPr/>
        </p:nvSpPr>
        <p:spPr>
          <a:xfrm>
            <a:off x="537900" y="3213713"/>
            <a:ext cx="6249600" cy="67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1600" err="1"/>
              <a:t>Asraful</a:t>
            </a:r>
            <a:r>
              <a:rPr lang="en-US" sz="1600"/>
              <a:t> Islam, Junior Data Analyst</a:t>
            </a:r>
          </a:p>
          <a:p>
            <a:r>
              <a:rPr lang="en-US" sz="1600"/>
              <a:t>asrafuldu126@gmail.com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345204" y="770592"/>
            <a:ext cx="8285242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Profit based on wealth segment: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71C920-0F28-B9BA-E15B-0642F75ACD0E}"/>
              </a:ext>
            </a:extLst>
          </p:cNvPr>
          <p:cNvSpPr txBox="1"/>
          <p:nvPr/>
        </p:nvSpPr>
        <p:spPr>
          <a:xfrm>
            <a:off x="517071" y="1524000"/>
            <a:ext cx="3415392" cy="13665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14999"/>
              </a:lnSpc>
              <a:buFont typeface="Arial,Sans-Serif"/>
              <a:buChar char="•"/>
            </a:pPr>
            <a:r>
              <a:rPr lang="en-US" sz="1800">
                <a:latin typeface="Open Sans"/>
                <a:ea typeface="+mn-lt"/>
                <a:cs typeface="+mn-lt"/>
              </a:rPr>
              <a:t>Mass Customers are the most profitable segment who contribute nearly 50% of the profit</a:t>
            </a:r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5A27130B-25DF-F8C2-CB78-0E977ADAB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882" y="1524078"/>
            <a:ext cx="4209690" cy="272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2312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345204" y="749026"/>
            <a:ext cx="4802327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Profit  based on states in Australia: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71C920-0F28-B9BA-E15B-0642F75ACD0E}"/>
              </a:ext>
            </a:extLst>
          </p:cNvPr>
          <p:cNvSpPr txBox="1"/>
          <p:nvPr/>
        </p:nvSpPr>
        <p:spPr>
          <a:xfrm>
            <a:off x="517071" y="1524000"/>
            <a:ext cx="3415392" cy="16850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14999"/>
              </a:lnSpc>
              <a:buFont typeface="Arial,Sans-Serif"/>
              <a:buChar char="•"/>
            </a:pPr>
            <a:r>
              <a:rPr lang="en-US" sz="1800">
                <a:latin typeface="Open Sans"/>
                <a:ea typeface="+mn-lt"/>
                <a:cs typeface="+mn-lt"/>
              </a:rPr>
              <a:t>Customers living in New South Wales are the most profitable customers with more than 50% profit among the other States.</a:t>
            </a:r>
            <a:endParaRPr lang="en-US" sz="1800">
              <a:latin typeface="Open Sans"/>
            </a:endParaRPr>
          </a:p>
        </p:txBody>
      </p:sp>
      <p:pic>
        <p:nvPicPr>
          <p:cNvPr id="3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EBAEF62D-7991-F617-60E1-0D1A3F571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391" y="1649042"/>
            <a:ext cx="4393001" cy="250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8234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345204" y="749026"/>
            <a:ext cx="4802327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Profit based on job industry: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71C920-0F28-B9BA-E15B-0642F75ACD0E}"/>
              </a:ext>
            </a:extLst>
          </p:cNvPr>
          <p:cNvSpPr txBox="1"/>
          <p:nvPr/>
        </p:nvSpPr>
        <p:spPr>
          <a:xfrm>
            <a:off x="517071" y="1901406"/>
            <a:ext cx="3415392" cy="2003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14999"/>
              </a:lnSpc>
              <a:buFont typeface="Arial,Sans-Serif"/>
              <a:buChar char="•"/>
            </a:pPr>
            <a:r>
              <a:rPr lang="en-US" sz="1800" dirty="0">
                <a:latin typeface="Open Sans"/>
              </a:rPr>
              <a:t>Customers  working in Financial services, Manufacturing showing most of the profit, followed by Health and other job categories</a:t>
            </a:r>
          </a:p>
        </p:txBody>
      </p:sp>
      <p:pic>
        <p:nvPicPr>
          <p:cNvPr id="4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D6035D9E-B4AC-EB04-366F-B962BA19C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645" y="1584344"/>
            <a:ext cx="4533181" cy="258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890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345204" y="749026"/>
            <a:ext cx="4802327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Profit based on job title: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71C920-0F28-B9BA-E15B-0642F75ACD0E}"/>
              </a:ext>
            </a:extLst>
          </p:cNvPr>
          <p:cNvSpPr txBox="1"/>
          <p:nvPr/>
        </p:nvSpPr>
        <p:spPr>
          <a:xfrm>
            <a:off x="517071" y="1901406"/>
            <a:ext cx="3415392" cy="16850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14999"/>
              </a:lnSpc>
              <a:buFont typeface="Arial,Sans-Serif"/>
              <a:buChar char="•"/>
            </a:pPr>
            <a:r>
              <a:rPr lang="en-US" sz="1800" dirty="0">
                <a:latin typeface="Open Sans"/>
              </a:rPr>
              <a:t>Associate Professors stand at the first position to be targeted for profit followed by other job holders with almost similar contribution 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7B52C37-ECD6-AA3B-187C-7AF3FF744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523" y="1789221"/>
            <a:ext cx="4414567" cy="251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6679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345204" y="749026"/>
            <a:ext cx="4802327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Profit based on Customers age: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71C920-0F28-B9BA-E15B-0642F75ACD0E}"/>
              </a:ext>
            </a:extLst>
          </p:cNvPr>
          <p:cNvSpPr txBox="1"/>
          <p:nvPr/>
        </p:nvSpPr>
        <p:spPr>
          <a:xfrm>
            <a:off x="517071" y="1901406"/>
            <a:ext cx="3415392" cy="10479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14999"/>
              </a:lnSpc>
              <a:buFont typeface="Arial,Sans-Serif"/>
              <a:buChar char="•"/>
            </a:pPr>
            <a:r>
              <a:rPr lang="en-US" sz="1800" dirty="0">
                <a:latin typeface="Open Sans"/>
              </a:rPr>
              <a:t>The customers between 41 to 60 ages are the most profitable. 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EC470A5A-8FD6-BE5F-C001-334A63CE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391" y="1670607"/>
            <a:ext cx="4565530" cy="260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3234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345204" y="749026"/>
            <a:ext cx="4802327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Profit trending of month: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71C920-0F28-B9BA-E15B-0642F75ACD0E}"/>
              </a:ext>
            </a:extLst>
          </p:cNvPr>
          <p:cNvSpPr txBox="1"/>
          <p:nvPr/>
        </p:nvSpPr>
        <p:spPr>
          <a:xfrm>
            <a:off x="463156" y="2343510"/>
            <a:ext cx="3415392" cy="13665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14999"/>
              </a:lnSpc>
              <a:buFont typeface="Arial,Sans-Serif"/>
              <a:buChar char="•"/>
            </a:pPr>
            <a:r>
              <a:rPr lang="en-US" sz="1800" dirty="0">
                <a:latin typeface="Open Sans"/>
              </a:rPr>
              <a:t>Profit on the second half of a year is consistent although a good profit can be made in January and March </a:t>
            </a:r>
          </a:p>
        </p:txBody>
      </p:sp>
      <p:pic>
        <p:nvPicPr>
          <p:cNvPr id="3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B950DDB-0150-85EF-5B7D-3657C7086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561" y="1514221"/>
            <a:ext cx="4889020" cy="278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139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48157" y="1482271"/>
            <a:ext cx="8565600" cy="334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dirty="0"/>
              <a:t>Ages:</a:t>
            </a:r>
            <a:r>
              <a:rPr lang="en-US" b="0" dirty="0"/>
              <a:t> between 41 to 60</a:t>
            </a:r>
          </a:p>
          <a:p>
            <a:pPr marL="342900" indent="-342900">
              <a:lnSpc>
                <a:spcPct val="114999"/>
              </a:lnSpc>
              <a:buFont typeface="Arial"/>
              <a:buChar char="•"/>
            </a:pPr>
            <a:r>
              <a:rPr lang="en-US" dirty="0"/>
              <a:t>Profession:</a:t>
            </a:r>
            <a:r>
              <a:rPr lang="en-US" b="0" dirty="0"/>
              <a:t> Associate professor, Software consultant</a:t>
            </a:r>
          </a:p>
          <a:p>
            <a:pPr marL="342900" indent="-342900">
              <a:lnSpc>
                <a:spcPct val="114999"/>
              </a:lnSpc>
              <a:buFont typeface="Arial"/>
              <a:buChar char="•"/>
            </a:pPr>
            <a:r>
              <a:rPr lang="en-US" dirty="0"/>
              <a:t>Job field:</a:t>
            </a:r>
            <a:r>
              <a:rPr lang="en-US" b="0" dirty="0"/>
              <a:t> Financial services, manufacturing, health sector</a:t>
            </a:r>
          </a:p>
          <a:p>
            <a:pPr marL="342900" indent="-342900">
              <a:lnSpc>
                <a:spcPct val="114999"/>
              </a:lnSpc>
              <a:buFont typeface="Arial"/>
              <a:buChar char="•"/>
            </a:pPr>
            <a:r>
              <a:rPr lang="en-US" dirty="0"/>
              <a:t>State:</a:t>
            </a:r>
            <a:r>
              <a:rPr lang="en-US" b="0" dirty="0"/>
              <a:t> New South Wales</a:t>
            </a:r>
          </a:p>
          <a:p>
            <a:pPr marL="342900" indent="-342900">
              <a:lnSpc>
                <a:spcPct val="114999"/>
              </a:lnSpc>
              <a:buFont typeface="Arial"/>
              <a:buChar char="•"/>
            </a:pPr>
            <a:r>
              <a:rPr lang="en-US" dirty="0"/>
              <a:t>Customer type:</a:t>
            </a:r>
            <a:r>
              <a:rPr lang="en-US" b="0" dirty="0"/>
              <a:t> Mass customer</a:t>
            </a:r>
          </a:p>
          <a:p>
            <a:pPr marL="342900" indent="-342900">
              <a:lnSpc>
                <a:spcPct val="114999"/>
              </a:lnSpc>
              <a:buFont typeface="Arial"/>
              <a:buChar char="•"/>
            </a:pPr>
            <a:r>
              <a:rPr lang="en-US" dirty="0"/>
              <a:t>Property value:</a:t>
            </a:r>
            <a:r>
              <a:rPr lang="en-US" b="0" dirty="0"/>
              <a:t> ranging from 7 to 10</a:t>
            </a:r>
          </a:p>
          <a:p>
            <a:pPr marL="342900" indent="-342900">
              <a:lnSpc>
                <a:spcPct val="114999"/>
              </a:lnSpc>
              <a:buFont typeface="Arial"/>
              <a:buChar char="•"/>
            </a:pPr>
            <a:r>
              <a:rPr lang="en-US" dirty="0"/>
              <a:t>Tenure:</a:t>
            </a:r>
            <a:r>
              <a:rPr lang="en-US" b="0" dirty="0"/>
              <a:t> ranging 5 to 15</a:t>
            </a:r>
          </a:p>
          <a:p>
            <a:pPr marL="342900" indent="-342900">
              <a:lnSpc>
                <a:spcPct val="114999"/>
              </a:lnSpc>
              <a:buFont typeface="Arial"/>
              <a:buChar char="•"/>
            </a:pPr>
            <a:r>
              <a:rPr lang="en-US" dirty="0"/>
              <a:t>Month:</a:t>
            </a:r>
            <a:r>
              <a:rPr lang="en-US" b="0" dirty="0"/>
              <a:t> Second half of a year, especially in October, November, and December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Shape 98">
            <a:extLst>
              <a:ext uri="{FF2B5EF4-FFF2-40B4-BE49-F238E27FC236}">
                <a16:creationId xmlns:a16="http://schemas.microsoft.com/office/drawing/2014/main" id="{3FA1371F-FFAA-67E4-0756-13DB3B6D18C9}"/>
              </a:ext>
            </a:extLst>
          </p:cNvPr>
          <p:cNvSpPr/>
          <p:nvPr/>
        </p:nvSpPr>
        <p:spPr>
          <a:xfrm>
            <a:off x="291289" y="867823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Target customer recommendation: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3" name="Shape 115"/>
          <p:cNvSpPr/>
          <p:nvPr/>
        </p:nvSpPr>
        <p:spPr>
          <a:xfrm>
            <a:off x="3170354" y="2258648"/>
            <a:ext cx="2408497" cy="715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3200" dirty="0"/>
              <a:t>Thank You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81B13A-C04B-7D19-1CA5-F1F6694A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843997"/>
            <a:ext cx="8531385" cy="756012"/>
          </a:xfrm>
        </p:spPr>
        <p:txBody>
          <a:bodyPr lIns="91424" tIns="91424" rIns="91424" bIns="91424" anchor="t">
            <a:no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800">
                <a:ea typeface="+mn-lt"/>
                <a:cs typeface="+mn-lt"/>
              </a:rPr>
              <a:t>Sprocket Central Pty Ltd provided us a dataset of 1000 customers with their demographics and attributes consisting of the following fields</a:t>
            </a:r>
            <a:endParaRPr lang="en-US" sz="18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A72B2-8B45-F5D6-180B-5B5D0EF03EF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38142" y="1497531"/>
            <a:ext cx="5067419" cy="2338099"/>
          </a:xfrm>
        </p:spPr>
        <p:txBody>
          <a:bodyPr lIns="91424" tIns="91424" rIns="91424" bIns="91424" anchor="t">
            <a:noAutofit/>
          </a:bodyPr>
          <a:lstStyle/>
          <a:p>
            <a:pPr>
              <a:lnSpc>
                <a:spcPct val="114999"/>
              </a:lnSpc>
              <a:buChar char="•"/>
            </a:pPr>
            <a:r>
              <a:rPr lang="en-US" sz="16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gender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  <a:buChar char="•"/>
            </a:pPr>
            <a:r>
              <a:rPr lang="en-US" sz="16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past_3_years_bike_related_purchases</a:t>
            </a:r>
          </a:p>
          <a:p>
            <a:pPr>
              <a:lnSpc>
                <a:spcPct val="114999"/>
              </a:lnSpc>
              <a:buChar char="•"/>
            </a:pPr>
            <a:r>
              <a:rPr lang="en-US" sz="16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DOB</a:t>
            </a:r>
          </a:p>
          <a:p>
            <a:pPr>
              <a:lnSpc>
                <a:spcPct val="114999"/>
              </a:lnSpc>
              <a:buChar char="•"/>
            </a:pPr>
            <a:r>
              <a:rPr lang="en-US" sz="16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job_title</a:t>
            </a:r>
            <a:endParaRPr lang="en-US" sz="1600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  <a:p>
            <a:pPr>
              <a:lnSpc>
                <a:spcPct val="114999"/>
              </a:lnSpc>
              <a:buChar char="•"/>
            </a:pPr>
            <a:r>
              <a:rPr lang="en-US" sz="16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job_industry_category</a:t>
            </a:r>
            <a:endParaRPr lang="en-US" sz="160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114999"/>
              </a:lnSpc>
              <a:buChar char="•"/>
            </a:pPr>
            <a:r>
              <a:rPr lang="en-US" sz="16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wealth_segment</a:t>
            </a:r>
            <a:endParaRPr lang="en-US" sz="1600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  <a:p>
            <a:pPr>
              <a:lnSpc>
                <a:spcPct val="114999"/>
              </a:lnSpc>
              <a:buChar char="•"/>
            </a:pPr>
            <a:r>
              <a:rPr lang="en-US" sz="160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owns_car</a:t>
            </a:r>
            <a:endParaRPr lang="en-US" sz="1600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  <a:p>
            <a:pPr>
              <a:lnSpc>
                <a:spcPct val="114999"/>
              </a:lnSpc>
              <a:buChar char="•"/>
            </a:pPr>
            <a:r>
              <a:rPr lang="en-US" sz="16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tenure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522DC-1A1B-4DF4-0235-61E2646B8B75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5727386" y="1497531"/>
            <a:ext cx="2835339" cy="2100873"/>
          </a:xfrm>
        </p:spPr>
        <p:txBody>
          <a:bodyPr lIns="91424" tIns="91424" rIns="91424" bIns="91424" anchor="t">
            <a:normAutofit fontScale="92500"/>
          </a:bodyPr>
          <a:lstStyle/>
          <a:p>
            <a:pPr indent="-317500">
              <a:lnSpc>
                <a:spcPct val="114999"/>
              </a:lnSpc>
              <a:buChar char="•"/>
            </a:pPr>
            <a:r>
              <a:rPr lang="en-US" sz="1600">
                <a:solidFill>
                  <a:schemeClr val="tx1"/>
                </a:solidFill>
                <a:latin typeface="Courier New"/>
              </a:rPr>
              <a:t>address</a:t>
            </a:r>
            <a:endParaRPr lang="en-US" sz="1600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  <a:p>
            <a:pPr indent="-317500">
              <a:lnSpc>
                <a:spcPct val="114999"/>
              </a:lnSpc>
              <a:buChar char="•"/>
            </a:pPr>
            <a:r>
              <a:rPr lang="en-US" sz="1600">
                <a:solidFill>
                  <a:schemeClr val="tx1"/>
                </a:solidFill>
                <a:latin typeface="Courier New"/>
              </a:rPr>
              <a:t>postcode</a:t>
            </a:r>
          </a:p>
          <a:p>
            <a:pPr indent="-317500">
              <a:lnSpc>
                <a:spcPct val="114999"/>
              </a:lnSpc>
              <a:buChar char="•"/>
            </a:pPr>
            <a:r>
              <a:rPr lang="en-US" sz="1600">
                <a:solidFill>
                  <a:schemeClr val="tx1"/>
                </a:solidFill>
                <a:latin typeface="Courier New"/>
              </a:rPr>
              <a:t>state</a:t>
            </a:r>
          </a:p>
          <a:p>
            <a:pPr indent="-317500">
              <a:lnSpc>
                <a:spcPct val="114999"/>
              </a:lnSpc>
              <a:buChar char="•"/>
            </a:pPr>
            <a:r>
              <a:rPr lang="en-US" sz="1600">
                <a:solidFill>
                  <a:schemeClr val="tx1"/>
                </a:solidFill>
                <a:latin typeface="Courier New"/>
              </a:rPr>
              <a:t>country</a:t>
            </a:r>
          </a:p>
          <a:p>
            <a:pPr indent="-317500">
              <a:lnSpc>
                <a:spcPct val="114999"/>
              </a:lnSpc>
              <a:buChar char="•"/>
            </a:pPr>
            <a:r>
              <a:rPr lang="en-US" sz="1600" err="1">
                <a:solidFill>
                  <a:schemeClr val="tx1"/>
                </a:solidFill>
                <a:latin typeface="Courier New"/>
              </a:rPr>
              <a:t>property_valuation</a:t>
            </a:r>
            <a:endParaRPr lang="en-US" sz="1600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  <a:p>
            <a:pPr indent="-317500">
              <a:lnSpc>
                <a:spcPct val="114999"/>
              </a:lnSpc>
              <a:buChar char="•"/>
            </a:pPr>
            <a:r>
              <a:rPr lang="en-US" sz="1600">
                <a:solidFill>
                  <a:schemeClr val="tx1"/>
                </a:solidFill>
                <a:latin typeface="Courier New"/>
              </a:rPr>
              <a:t>rank</a:t>
            </a:r>
          </a:p>
          <a:p>
            <a:pPr indent="-317500">
              <a:lnSpc>
                <a:spcPct val="114999"/>
              </a:lnSpc>
              <a:buChar char="•"/>
            </a:pPr>
            <a:r>
              <a:rPr lang="en-US" sz="1600">
                <a:solidFill>
                  <a:schemeClr val="tx1"/>
                </a:solidFill>
                <a:latin typeface="Courier New"/>
              </a:rPr>
              <a:t>value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8B189802-6144-D33F-9719-2ABBC699A94F}"/>
              </a:ext>
            </a:extLst>
          </p:cNvPr>
          <p:cNvSpPr txBox="1">
            <a:spLocks/>
          </p:cNvSpPr>
          <p:nvPr/>
        </p:nvSpPr>
        <p:spPr>
          <a:xfrm>
            <a:off x="313137" y="4145038"/>
            <a:ext cx="8531385" cy="7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no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285750" indent="-285750" hangingPunct="1">
              <a:buFont typeface="Wingdings"/>
              <a:buChar char="Ø"/>
            </a:pPr>
            <a:r>
              <a:rPr lang="en-US" sz="1800"/>
              <a:t>Our job is to </a:t>
            </a:r>
            <a:r>
              <a:rPr lang="en-US" sz="1800" err="1"/>
              <a:t>analyse</a:t>
            </a:r>
            <a:r>
              <a:rPr lang="en-US" sz="1800"/>
              <a:t> the dataset and recommend which of these 1000 customers should be targeted to drive the most value for the organisation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35290"/>
            <a:ext cx="8565600" cy="3987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sz="1800" b="0" dirty="0"/>
              <a:t>Dataset has 15 fields and 1000 records</a:t>
            </a:r>
            <a:endParaRPr lang="en-US" b="0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800" b="0" dirty="0"/>
              <a:t>Our main focus is on the field </a:t>
            </a:r>
            <a:r>
              <a:rPr lang="en-US" sz="1800" b="0" dirty="0">
                <a:latin typeface="Courier New"/>
              </a:rPr>
              <a:t>value</a:t>
            </a:r>
            <a:r>
              <a:rPr lang="en-US" sz="1800" b="0" dirty="0"/>
              <a:t> and  other fields that </a:t>
            </a:r>
            <a:r>
              <a:rPr lang="en-US" sz="1800" b="0" dirty="0">
                <a:latin typeface="Courier New"/>
              </a:rPr>
              <a:t>value</a:t>
            </a:r>
            <a:r>
              <a:rPr lang="en-US" sz="1800" b="0" dirty="0"/>
              <a:t> depends on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800" b="0" dirty="0"/>
              <a:t>Eventually, the fields </a:t>
            </a:r>
            <a:r>
              <a:rPr lang="en-US" sz="1800" b="0" dirty="0">
                <a:latin typeface="Courier New"/>
              </a:rPr>
              <a:t>address, postcode, country</a:t>
            </a:r>
            <a:r>
              <a:rPr lang="en-US" sz="1800" b="0" dirty="0"/>
              <a:t> are redundant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800" b="0" dirty="0">
                <a:latin typeface="Courier New"/>
              </a:rPr>
              <a:t>DOB</a:t>
            </a:r>
            <a:r>
              <a:rPr lang="en-US" sz="1800" b="0" dirty="0"/>
              <a:t> is transformed to</a:t>
            </a:r>
            <a:r>
              <a:rPr lang="en-US" sz="1800" b="0" dirty="0">
                <a:latin typeface="Courier New"/>
              </a:rPr>
              <a:t> age, year, </a:t>
            </a:r>
            <a:r>
              <a:rPr lang="en-US" sz="1800" b="0" dirty="0" err="1">
                <a:latin typeface="Courier New"/>
              </a:rPr>
              <a:t>month_number</a:t>
            </a:r>
            <a:endParaRPr lang="en-US" sz="1800" b="0" dirty="0">
              <a:latin typeface="Courier New"/>
            </a:endParaRP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800" b="0" dirty="0">
                <a:latin typeface="Courier New"/>
              </a:rPr>
              <a:t>gender, </a:t>
            </a:r>
            <a:r>
              <a:rPr lang="en-US" sz="1800" b="0" dirty="0" err="1">
                <a:latin typeface="Courier New"/>
              </a:rPr>
              <a:t>job_title</a:t>
            </a:r>
            <a:r>
              <a:rPr lang="en-US" sz="1800" b="0" dirty="0">
                <a:latin typeface="Courier New"/>
              </a:rPr>
              <a:t>, </a:t>
            </a:r>
            <a:r>
              <a:rPr lang="en-US" sz="1800" b="0" dirty="0" err="1">
                <a:latin typeface="Courier New"/>
              </a:rPr>
              <a:t>job_industry_category</a:t>
            </a:r>
            <a:r>
              <a:rPr lang="en-US" sz="1800" b="0" dirty="0">
                <a:latin typeface="Courier New"/>
              </a:rPr>
              <a:t>, </a:t>
            </a:r>
            <a:r>
              <a:rPr lang="en-US" sz="1800" b="0" dirty="0" err="1">
                <a:latin typeface="Courier New"/>
              </a:rPr>
              <a:t>wealth_segment</a:t>
            </a:r>
            <a:r>
              <a:rPr lang="en-US" sz="1800" b="0" dirty="0">
                <a:latin typeface="Courier New"/>
              </a:rPr>
              <a:t>, </a:t>
            </a:r>
            <a:r>
              <a:rPr lang="en-US" sz="1800" b="0" dirty="0" err="1">
                <a:latin typeface="Courier New"/>
              </a:rPr>
              <a:t>owns_car</a:t>
            </a:r>
            <a:r>
              <a:rPr lang="en-US" sz="1800" b="0" dirty="0">
                <a:latin typeface="Courier New"/>
              </a:rPr>
              <a:t>, state</a:t>
            </a:r>
            <a:r>
              <a:rPr lang="en-US" sz="1800" b="0" dirty="0">
                <a:latin typeface="Consolas"/>
              </a:rPr>
              <a:t> </a:t>
            </a:r>
            <a:r>
              <a:rPr lang="en-US" sz="1800" b="0" dirty="0"/>
              <a:t>are </a:t>
            </a:r>
            <a:r>
              <a:rPr lang="en-US" sz="1800" dirty="0"/>
              <a:t>categorical</a:t>
            </a:r>
            <a:r>
              <a:rPr lang="en-US" sz="1800" b="0" dirty="0"/>
              <a:t> fields</a:t>
            </a:r>
            <a:r>
              <a:rPr lang="en-US" sz="1800" b="0" dirty="0">
                <a:latin typeface="Consolas"/>
              </a:rPr>
              <a:t> and </a:t>
            </a:r>
            <a:r>
              <a:rPr lang="en-US" sz="1800" b="0" dirty="0">
                <a:latin typeface="Courier New"/>
              </a:rPr>
              <a:t>purchases, tenure, </a:t>
            </a:r>
            <a:r>
              <a:rPr lang="en-US" sz="1800" b="0" dirty="0" err="1">
                <a:latin typeface="Courier New"/>
              </a:rPr>
              <a:t>property_valuation</a:t>
            </a:r>
            <a:r>
              <a:rPr lang="en-US" sz="1800" b="0" dirty="0">
                <a:latin typeface="Courier New"/>
              </a:rPr>
              <a:t>, rank, value, age, year, </a:t>
            </a:r>
            <a:r>
              <a:rPr lang="en-US" sz="1800" b="0" dirty="0" err="1">
                <a:latin typeface="Courier New"/>
              </a:rPr>
              <a:t>month_number</a:t>
            </a:r>
            <a:r>
              <a:rPr lang="en-US" sz="1800" b="0" dirty="0"/>
              <a:t> are </a:t>
            </a:r>
            <a:r>
              <a:rPr lang="en-US" sz="1800" dirty="0"/>
              <a:t>numerical</a:t>
            </a:r>
            <a:r>
              <a:rPr lang="en-US" sz="1800" b="0" dirty="0"/>
              <a:t> fields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800" b="0" dirty="0"/>
              <a:t>There is no duplicate records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800" b="0" dirty="0" err="1">
                <a:latin typeface="Courier New"/>
              </a:rPr>
              <a:t>job_title</a:t>
            </a:r>
            <a:r>
              <a:rPr lang="en-US" sz="1800" b="0" dirty="0">
                <a:latin typeface="Courier New"/>
              </a:rPr>
              <a:t>, </a:t>
            </a:r>
            <a:r>
              <a:rPr lang="en-US" sz="1800" b="0" dirty="0" err="1">
                <a:latin typeface="Courier New"/>
              </a:rPr>
              <a:t>job_industry_category</a:t>
            </a:r>
            <a:r>
              <a:rPr lang="en-US" sz="1800" b="0" dirty="0">
                <a:latin typeface="Courier New"/>
              </a:rPr>
              <a:t>,</a:t>
            </a:r>
            <a:r>
              <a:rPr lang="en-US" sz="1800" b="0" dirty="0">
                <a:latin typeface="Consolas"/>
              </a:rPr>
              <a:t> and </a:t>
            </a:r>
            <a:r>
              <a:rPr lang="en-US" sz="1800" b="0" dirty="0">
                <a:latin typeface="Courier New"/>
              </a:rPr>
              <a:t>age</a:t>
            </a:r>
            <a:r>
              <a:rPr lang="en-US" sz="1800" b="0" dirty="0">
                <a:latin typeface="Consolas"/>
              </a:rPr>
              <a:t> </a:t>
            </a:r>
            <a:r>
              <a:rPr lang="en-US" sz="1800" b="0" dirty="0"/>
              <a:t>has 106, 165, and 17 blank records respectively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35290"/>
            <a:ext cx="8565600" cy="2075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sz="1800" b="0"/>
              <a:t>The numerical fields have the following </a:t>
            </a:r>
            <a:r>
              <a:rPr lang="en-US" sz="1800"/>
              <a:t>statistics</a:t>
            </a:r>
            <a:r>
              <a:rPr lang="en-US" sz="1800" b="0"/>
              <a:t>:</a:t>
            </a:r>
            <a:endParaRPr lang="en-US"/>
          </a:p>
          <a:p>
            <a:pPr>
              <a:lnSpc>
                <a:spcPct val="114999"/>
              </a:lnSpc>
            </a:pPr>
            <a:endParaRPr lang="en-US" sz="1800" b="0"/>
          </a:p>
          <a:p>
            <a:pPr>
              <a:lnSpc>
                <a:spcPct val="114999"/>
              </a:lnSpc>
            </a:pPr>
            <a:endParaRPr lang="en-US" sz="1800" b="0"/>
          </a:p>
          <a:p>
            <a:pPr>
              <a:lnSpc>
                <a:spcPct val="114999"/>
              </a:lnSpc>
            </a:pPr>
            <a:endParaRPr lang="en-US" sz="1800" b="0"/>
          </a:p>
          <a:p>
            <a:pPr>
              <a:lnSpc>
                <a:spcPct val="114999"/>
              </a:lnSpc>
            </a:pPr>
            <a:endParaRPr lang="en-US" sz="1800" b="0"/>
          </a:p>
          <a:p>
            <a:pPr>
              <a:lnSpc>
                <a:spcPct val="114999"/>
              </a:lnSpc>
            </a:pPr>
            <a:endParaRPr lang="en-US" sz="1800" b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4760DBF9-B176-243D-DCE3-F6832F817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65" y="1409737"/>
            <a:ext cx="8296454" cy="283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332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35290"/>
            <a:ext cx="8565600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sz="1800" b="0"/>
              <a:t>The numerical fields have the following </a:t>
            </a:r>
            <a:r>
              <a:rPr lang="en-US" sz="1800"/>
              <a:t>correlation</a:t>
            </a:r>
            <a:r>
              <a:rPr lang="en-US" sz="1800" b="0"/>
              <a:t>:</a:t>
            </a:r>
            <a:endParaRPr lang="en-US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2F17B785-4BDB-4E3E-E588-087EE2768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343" y="1281734"/>
            <a:ext cx="5546785" cy="2957437"/>
          </a:xfrm>
          <a:prstGeom prst="rect">
            <a:avLst/>
          </a:prstGeom>
        </p:spPr>
      </p:pic>
      <p:sp>
        <p:nvSpPr>
          <p:cNvPr id="4" name="Shape 81">
            <a:extLst>
              <a:ext uri="{FF2B5EF4-FFF2-40B4-BE49-F238E27FC236}">
                <a16:creationId xmlns:a16="http://schemas.microsoft.com/office/drawing/2014/main" id="{878D305B-A53D-0578-2485-FC47B809053D}"/>
              </a:ext>
            </a:extLst>
          </p:cNvPr>
          <p:cNvSpPr/>
          <p:nvPr/>
        </p:nvSpPr>
        <p:spPr>
          <a:xfrm>
            <a:off x="302072" y="4199592"/>
            <a:ext cx="8565600" cy="801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sz="1800" b="0"/>
              <a:t>The correlation coefficient –0.98 between </a:t>
            </a:r>
            <a:r>
              <a:rPr lang="en-US" sz="1800" b="0">
                <a:latin typeface="Courier New"/>
              </a:rPr>
              <a:t>value</a:t>
            </a:r>
            <a:r>
              <a:rPr lang="en-US" sz="1800" b="0"/>
              <a:t> and </a:t>
            </a:r>
            <a:r>
              <a:rPr lang="en-US" sz="1800" b="0">
                <a:latin typeface="Courier New"/>
              </a:rPr>
              <a:t>rank</a:t>
            </a:r>
            <a:r>
              <a:rPr lang="en-US" sz="1800" b="0"/>
              <a:t> indicates that the fields are </a:t>
            </a:r>
            <a:r>
              <a:rPr lang="en-US" sz="1800"/>
              <a:t>significantly and negatively correlated</a:t>
            </a:r>
            <a:r>
              <a:rPr lang="en-US" sz="1800" b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8125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345204" y="1288177"/>
            <a:ext cx="3767158" cy="3241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Profit based on customer rank:</a:t>
            </a:r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800" b="0" dirty="0"/>
              <a:t>Customers are ranked from 1 to 100.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800" b="0" dirty="0"/>
              <a:t>Lesser the rank, more the profit</a:t>
            </a:r>
            <a:r>
              <a:rPr lang="en-US" dirty="0"/>
              <a:t> </a:t>
            </a:r>
          </a:p>
          <a:p>
            <a:pPr>
              <a:lnSpc>
                <a:spcPct val="114999"/>
              </a:lnSpc>
            </a:pPr>
            <a:endParaRPr lang="en-US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44CF47E-1D91-2F18-456D-54D0EA437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570" y="1414742"/>
            <a:ext cx="4651794" cy="309039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345204" y="1288177"/>
            <a:ext cx="3767158" cy="2182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Profit based on Tenure:</a:t>
            </a:r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800" b="0" dirty="0"/>
              <a:t>Customers with Tenure ranging from 5 to 15 would bring more profit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2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CB307B91-77FC-B281-250E-19517846F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306" y="1940183"/>
            <a:ext cx="4576313" cy="260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930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345204" y="1288177"/>
            <a:ext cx="3767158" cy="2536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Profit based on Property valuation:</a:t>
            </a:r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800" b="0" dirty="0"/>
              <a:t>Customers who have property valuation between 7 to 10 would bring more profit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69845C7-5A5A-801D-C052-B3E4DB63A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174" y="1433381"/>
            <a:ext cx="4608662" cy="262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154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 Light</vt:lpstr>
      <vt:lpstr>PowerPoint Presentation</vt:lpstr>
      <vt:lpstr>PowerPoint Presentation</vt:lpstr>
      <vt:lpstr>Sprocket Central Pty Ltd provided us a dataset of 1000 customers with their demographics and attributes consisting of the following fields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215</cp:revision>
  <dcterms:modified xsi:type="dcterms:W3CDTF">2022-10-12T10:56:41Z</dcterms:modified>
</cp:coreProperties>
</file>