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64" r:id="rId4"/>
    <p:sldId id="301" r:id="rId5"/>
    <p:sldId id="279" r:id="rId6"/>
    <p:sldId id="261" r:id="rId7"/>
    <p:sldId id="280" r:id="rId8"/>
    <p:sldId id="319" r:id="rId9"/>
    <p:sldId id="302" r:id="rId10"/>
    <p:sldId id="318" r:id="rId11"/>
    <p:sldId id="284" r:id="rId12"/>
    <p:sldId id="317" r:id="rId13"/>
    <p:sldId id="303" r:id="rId14"/>
    <p:sldId id="313" r:id="rId15"/>
    <p:sldId id="304" r:id="rId16"/>
    <p:sldId id="305" r:id="rId17"/>
    <p:sldId id="306" r:id="rId18"/>
    <p:sldId id="307" r:id="rId19"/>
    <p:sldId id="316" r:id="rId20"/>
    <p:sldId id="308" r:id="rId21"/>
    <p:sldId id="310" r:id="rId22"/>
    <p:sldId id="312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6D30D-7904-4FA8-8F2A-BB23AD32C1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6F80F-F4FB-457A-8896-33C1771BDE1B}">
      <dgm:prSet/>
      <dgm:spPr/>
      <dgm:t>
        <a:bodyPr/>
        <a:lstStyle/>
        <a:p>
          <a:r>
            <a:rPr lang="en-US" b="1" dirty="0"/>
            <a:t>Train-1</a:t>
          </a:r>
        </a:p>
      </dgm:t>
    </dgm:pt>
    <dgm:pt modelId="{91D70EBD-7842-43D6-9EBD-10ED469B6392}" type="sibTrans" cxnId="{C5590062-D21D-46DD-B72B-0D0273BF05FC}">
      <dgm:prSet/>
      <dgm:spPr/>
      <dgm:t>
        <a:bodyPr/>
        <a:lstStyle/>
        <a:p>
          <a:endParaRPr lang="en-US"/>
        </a:p>
      </dgm:t>
    </dgm:pt>
    <dgm:pt modelId="{D2C480B4-9667-452B-89F2-38AF848FAD4E}" type="parTrans" cxnId="{C5590062-D21D-46DD-B72B-0D0273BF05FC}">
      <dgm:prSet/>
      <dgm:spPr/>
      <dgm:t>
        <a:bodyPr/>
        <a:lstStyle/>
        <a:p>
          <a:endParaRPr lang="en-US"/>
        </a:p>
      </dgm:t>
    </dgm:pt>
    <dgm:pt modelId="{EB8900FC-75E9-4983-AEB4-B098D34F738C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10, </a:t>
          </a:r>
        </a:p>
      </dgm:t>
    </dgm:pt>
    <dgm:pt modelId="{85BDEE8A-213A-4B3E-B59B-47F8D7E87210}" type="parTrans" cxnId="{AE29B24E-EF87-4BBF-AF4E-A767B52F2720}">
      <dgm:prSet/>
      <dgm:spPr/>
      <dgm:t>
        <a:bodyPr/>
        <a:lstStyle/>
        <a:p>
          <a:endParaRPr lang="en-US"/>
        </a:p>
      </dgm:t>
    </dgm:pt>
    <dgm:pt modelId="{BE463101-51ED-41B4-ACFA-07165080EF87}" type="sibTrans" cxnId="{AE29B24E-EF87-4BBF-AF4E-A767B52F2720}">
      <dgm:prSet/>
      <dgm:spPr/>
      <dgm:t>
        <a:bodyPr/>
        <a:lstStyle/>
        <a:p>
          <a:endParaRPr lang="en-US"/>
        </a:p>
      </dgm:t>
    </dgm:pt>
    <dgm:pt modelId="{C591C4FD-E204-4BA2-88B8-F49B1B84DB52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64, </a:t>
          </a:r>
        </a:p>
      </dgm:t>
    </dgm:pt>
    <dgm:pt modelId="{D78FF0E3-E6B2-4E87-8363-43FE57E85EC2}" type="parTrans" cxnId="{78415B79-61A5-4133-8162-F86B708ECC94}">
      <dgm:prSet/>
      <dgm:spPr/>
      <dgm:t>
        <a:bodyPr/>
        <a:lstStyle/>
        <a:p>
          <a:endParaRPr lang="en-US"/>
        </a:p>
      </dgm:t>
    </dgm:pt>
    <dgm:pt modelId="{9134605C-E55C-481D-BE52-E04A0A773C1E}" type="sibTrans" cxnId="{78415B79-61A5-4133-8162-F86B708ECC94}">
      <dgm:prSet/>
      <dgm:spPr/>
      <dgm:t>
        <a:bodyPr/>
        <a:lstStyle/>
        <a:p>
          <a:endParaRPr lang="en-US"/>
        </a:p>
      </dgm:t>
    </dgm:pt>
    <dgm:pt modelId="{CA6ABB31-E9EF-4E2F-8D96-A133E46C0EBE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0.003, </a:t>
          </a:r>
        </a:p>
      </dgm:t>
    </dgm:pt>
    <dgm:pt modelId="{891674D3-6043-40F1-AFA5-B11076D85E46}" type="parTrans" cxnId="{94E09677-5A88-4164-A408-FDB3FC424732}">
      <dgm:prSet/>
      <dgm:spPr/>
      <dgm:t>
        <a:bodyPr/>
        <a:lstStyle/>
        <a:p>
          <a:endParaRPr lang="en-US"/>
        </a:p>
      </dgm:t>
    </dgm:pt>
    <dgm:pt modelId="{D41798E6-473B-4235-8EE2-596FE45A196E}" type="sibTrans" cxnId="{94E09677-5A88-4164-A408-FDB3FC424732}">
      <dgm:prSet/>
      <dgm:spPr/>
      <dgm:t>
        <a:bodyPr/>
        <a:lstStyle/>
        <a:p>
          <a:endParaRPr lang="en-US"/>
        </a:p>
      </dgm:t>
    </dgm:pt>
    <dgm:pt modelId="{E5889452-FE69-484F-B423-2EF278B05FC2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300, </a:t>
          </a:r>
        </a:p>
      </dgm:t>
    </dgm:pt>
    <dgm:pt modelId="{139022DF-08CC-4CF2-BE83-5E71D0B0B30C}" type="parTrans" cxnId="{654AA4AF-75C1-47A9-81E8-BFE2DFDE1BD8}">
      <dgm:prSet/>
      <dgm:spPr/>
      <dgm:t>
        <a:bodyPr/>
        <a:lstStyle/>
        <a:p>
          <a:endParaRPr lang="en-US"/>
        </a:p>
      </dgm:t>
    </dgm:pt>
    <dgm:pt modelId="{712A17BB-E6D8-47D3-A8E0-5197853BB4D6}" type="sibTrans" cxnId="{654AA4AF-75C1-47A9-81E8-BFE2DFDE1BD8}">
      <dgm:prSet/>
      <dgm:spPr/>
      <dgm:t>
        <a:bodyPr/>
        <a:lstStyle/>
        <a:p>
          <a:endParaRPr lang="en-US"/>
        </a:p>
      </dgm:t>
    </dgm:pt>
    <dgm:pt modelId="{7A2F63FB-3FF1-4A11-A6B9-7ABDAEF03ECE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250, </a:t>
          </a:r>
        </a:p>
      </dgm:t>
    </dgm:pt>
    <dgm:pt modelId="{91AAACAA-63FA-4223-99DF-0C7D6FF26B2E}" type="parTrans" cxnId="{AF2708D4-A58B-4A49-88B6-DB5C11AE2398}">
      <dgm:prSet/>
      <dgm:spPr/>
      <dgm:t>
        <a:bodyPr/>
        <a:lstStyle/>
        <a:p>
          <a:endParaRPr lang="en-US"/>
        </a:p>
      </dgm:t>
    </dgm:pt>
    <dgm:pt modelId="{4165098C-8766-4BD2-930D-0DC9A9CF5C41}" type="sibTrans" cxnId="{AF2708D4-A58B-4A49-88B6-DB5C11AE2398}">
      <dgm:prSet/>
      <dgm:spPr/>
      <dgm:t>
        <a:bodyPr/>
        <a:lstStyle/>
        <a:p>
          <a:endParaRPr lang="en-US"/>
        </a:p>
      </dgm:t>
    </dgm:pt>
    <dgm:pt modelId="{75FFF0CC-C7BF-4301-9AFF-C19C3B9EF806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 </a:t>
          </a:r>
        </a:p>
      </dgm:t>
    </dgm:pt>
    <dgm:pt modelId="{B9812A98-8211-4862-B05B-8C608F344B84}" type="parTrans" cxnId="{338CAFFE-224F-4068-9828-5881D79DD183}">
      <dgm:prSet/>
      <dgm:spPr/>
      <dgm:t>
        <a:bodyPr/>
        <a:lstStyle/>
        <a:p>
          <a:endParaRPr lang="en-US"/>
        </a:p>
      </dgm:t>
    </dgm:pt>
    <dgm:pt modelId="{EBB705AC-45F3-469F-A0A7-B60D955369D6}" type="sibTrans" cxnId="{338CAFFE-224F-4068-9828-5881D79DD183}">
      <dgm:prSet/>
      <dgm:spPr/>
      <dgm:t>
        <a:bodyPr/>
        <a:lstStyle/>
        <a:p>
          <a:endParaRPr lang="en-US"/>
        </a:p>
      </dgm:t>
    </dgm:pt>
    <dgm:pt modelId="{8684C0F1-E34E-4604-A3C7-21FF8DA101A8}">
      <dgm:prSet/>
      <dgm:spPr/>
      <dgm:t>
        <a:bodyPr/>
        <a:lstStyle/>
        <a:p>
          <a:r>
            <a:rPr lang="en-US" dirty="0"/>
            <a:t>Started with Loss: 9.202159190654754 and at epoch 4 it was Loss: 9.206429640371343</a:t>
          </a:r>
        </a:p>
      </dgm:t>
    </dgm:pt>
    <dgm:pt modelId="{DB1324DC-B3BC-4F3E-9BE4-12FDCD4BE007}" type="parTrans" cxnId="{AC15C40E-962D-402E-87E6-AB108960BB52}">
      <dgm:prSet/>
      <dgm:spPr/>
      <dgm:t>
        <a:bodyPr/>
        <a:lstStyle/>
        <a:p>
          <a:endParaRPr lang="en-US"/>
        </a:p>
      </dgm:t>
    </dgm:pt>
    <dgm:pt modelId="{F13D134B-B7E0-4642-856F-6DB1E8D3F53A}" type="sibTrans" cxnId="{AC15C40E-962D-402E-87E6-AB108960BB52}">
      <dgm:prSet/>
      <dgm:spPr/>
      <dgm:t>
        <a:bodyPr/>
        <a:lstStyle/>
        <a:p>
          <a:endParaRPr lang="en-US"/>
        </a:p>
      </dgm:t>
    </dgm:pt>
    <dgm:pt modelId="{BA3B0A31-1BF1-4F24-B07B-0168C5718EB9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10, </a:t>
          </a:r>
        </a:p>
      </dgm:t>
    </dgm:pt>
    <dgm:pt modelId="{826E38D3-37F3-43D1-B8B2-6498568B9E3F}" type="parTrans" cxnId="{22CF1846-EAB1-4BF5-8AB0-CDB6DEAED0FF}">
      <dgm:prSet/>
      <dgm:spPr/>
      <dgm:t>
        <a:bodyPr/>
        <a:lstStyle/>
        <a:p>
          <a:endParaRPr lang="en-US"/>
        </a:p>
      </dgm:t>
    </dgm:pt>
    <dgm:pt modelId="{06BDD23C-C1AA-418E-8792-853220E144A0}" type="sibTrans" cxnId="{22CF1846-EAB1-4BF5-8AB0-CDB6DEAED0FF}">
      <dgm:prSet/>
      <dgm:spPr/>
      <dgm:t>
        <a:bodyPr/>
        <a:lstStyle/>
        <a:p>
          <a:endParaRPr lang="en-US"/>
        </a:p>
      </dgm:t>
    </dgm:pt>
    <dgm:pt modelId="{6AB4D320-8785-48B2-B5D0-438F97796857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64, </a:t>
          </a:r>
        </a:p>
      </dgm:t>
    </dgm:pt>
    <dgm:pt modelId="{706A948F-22AF-4346-9A48-606E3A5E899A}" type="parTrans" cxnId="{40D3C4D1-07C9-40CF-8957-48D32B82A5F3}">
      <dgm:prSet/>
      <dgm:spPr/>
      <dgm:t>
        <a:bodyPr/>
        <a:lstStyle/>
        <a:p>
          <a:endParaRPr lang="en-US"/>
        </a:p>
      </dgm:t>
    </dgm:pt>
    <dgm:pt modelId="{38B6D992-9B0C-4C0C-8C07-03A5867D84FB}" type="sibTrans" cxnId="{40D3C4D1-07C9-40CF-8957-48D32B82A5F3}">
      <dgm:prSet/>
      <dgm:spPr/>
      <dgm:t>
        <a:bodyPr/>
        <a:lstStyle/>
        <a:p>
          <a:endParaRPr lang="en-US"/>
        </a:p>
      </dgm:t>
    </dgm:pt>
    <dgm:pt modelId="{2858EDAD-2577-464E-A4BD-E4D76A898C38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0.01, </a:t>
          </a:r>
        </a:p>
      </dgm:t>
    </dgm:pt>
    <dgm:pt modelId="{F321AC25-A44A-4359-B882-73C25C14D739}" type="parTrans" cxnId="{EE09CCDE-E3F8-4AD1-9584-7D717A5F7B3D}">
      <dgm:prSet/>
      <dgm:spPr/>
      <dgm:t>
        <a:bodyPr/>
        <a:lstStyle/>
        <a:p>
          <a:endParaRPr lang="en-US"/>
        </a:p>
      </dgm:t>
    </dgm:pt>
    <dgm:pt modelId="{5724571C-091E-4122-965B-C6E9C0709BEE}" type="sibTrans" cxnId="{EE09CCDE-E3F8-4AD1-9584-7D717A5F7B3D}">
      <dgm:prSet/>
      <dgm:spPr/>
      <dgm:t>
        <a:bodyPr/>
        <a:lstStyle/>
        <a:p>
          <a:endParaRPr lang="en-US"/>
        </a:p>
      </dgm:t>
    </dgm:pt>
    <dgm:pt modelId="{75A29C5B-C38A-4866-8FD2-35DC991CEFE2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200, </a:t>
          </a:r>
        </a:p>
      </dgm:t>
    </dgm:pt>
    <dgm:pt modelId="{EBC9BF79-29AF-4B9F-999D-2DC80D3D81CD}" type="parTrans" cxnId="{2BB2298D-88D6-43F9-A5DA-4697A4C6AF52}">
      <dgm:prSet/>
      <dgm:spPr/>
      <dgm:t>
        <a:bodyPr/>
        <a:lstStyle/>
        <a:p>
          <a:endParaRPr lang="en-US"/>
        </a:p>
      </dgm:t>
    </dgm:pt>
    <dgm:pt modelId="{8EE8297D-8643-41CC-A13E-D5DB807CC4F1}" type="sibTrans" cxnId="{2BB2298D-88D6-43F9-A5DA-4697A4C6AF52}">
      <dgm:prSet/>
      <dgm:spPr/>
      <dgm:t>
        <a:bodyPr/>
        <a:lstStyle/>
        <a:p>
          <a:endParaRPr lang="en-US"/>
        </a:p>
      </dgm:t>
    </dgm:pt>
    <dgm:pt modelId="{3034EBC6-3B94-4082-BE2E-3598D29DA413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200, </a:t>
          </a:r>
        </a:p>
      </dgm:t>
    </dgm:pt>
    <dgm:pt modelId="{7878FD06-721F-4613-951A-606CEDEA9869}" type="parTrans" cxnId="{B946A539-A92D-48AC-9316-83AC8B098BA9}">
      <dgm:prSet/>
      <dgm:spPr/>
      <dgm:t>
        <a:bodyPr/>
        <a:lstStyle/>
        <a:p>
          <a:endParaRPr lang="en-US"/>
        </a:p>
      </dgm:t>
    </dgm:pt>
    <dgm:pt modelId="{0677900A-EADD-4504-82B5-333FACCF5E86}" type="sibTrans" cxnId="{B946A539-A92D-48AC-9316-83AC8B098BA9}">
      <dgm:prSet/>
      <dgm:spPr/>
      <dgm:t>
        <a:bodyPr/>
        <a:lstStyle/>
        <a:p>
          <a:endParaRPr lang="en-US"/>
        </a:p>
      </dgm:t>
    </dgm:pt>
    <dgm:pt modelId="{25232D87-2C54-4241-AFAE-FBBB80640133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2. </a:t>
          </a:r>
        </a:p>
      </dgm:t>
    </dgm:pt>
    <dgm:pt modelId="{CC09E0E3-77EE-434B-B867-43EFE580F058}" type="parTrans" cxnId="{AB4187C9-FBCE-4534-A486-7B72F68E7A73}">
      <dgm:prSet/>
      <dgm:spPr/>
      <dgm:t>
        <a:bodyPr/>
        <a:lstStyle/>
        <a:p>
          <a:endParaRPr lang="en-US"/>
        </a:p>
      </dgm:t>
    </dgm:pt>
    <dgm:pt modelId="{BF7F690F-F30D-4DC3-9C29-7BBDCD8AE91D}" type="sibTrans" cxnId="{AB4187C9-FBCE-4534-A486-7B72F68E7A73}">
      <dgm:prSet/>
      <dgm:spPr/>
      <dgm:t>
        <a:bodyPr/>
        <a:lstStyle/>
        <a:p>
          <a:endParaRPr lang="en-US"/>
        </a:p>
      </dgm:t>
    </dgm:pt>
    <dgm:pt modelId="{16D381A1-3B25-458D-B1D2-FF0E64137EEF}">
      <dgm:prSet/>
      <dgm:spPr/>
      <dgm:t>
        <a:bodyPr/>
        <a:lstStyle/>
        <a:p>
          <a:endParaRPr lang="en-US" dirty="0"/>
        </a:p>
      </dgm:t>
    </dgm:pt>
    <dgm:pt modelId="{52190249-BB17-4CD5-AF32-D36EF2674479}" type="parTrans" cxnId="{9A037C98-E6DA-4C39-B909-913C7D8C9DA4}">
      <dgm:prSet/>
      <dgm:spPr/>
      <dgm:t>
        <a:bodyPr/>
        <a:lstStyle/>
        <a:p>
          <a:endParaRPr lang="en-US"/>
        </a:p>
      </dgm:t>
    </dgm:pt>
    <dgm:pt modelId="{E2A051D1-C39F-4E7F-ADB2-AB4E2617CD85}" type="sibTrans" cxnId="{9A037C98-E6DA-4C39-B909-913C7D8C9DA4}">
      <dgm:prSet/>
      <dgm:spPr/>
      <dgm:t>
        <a:bodyPr/>
        <a:lstStyle/>
        <a:p>
          <a:endParaRPr lang="en-US"/>
        </a:p>
      </dgm:t>
    </dgm:pt>
    <dgm:pt modelId="{71570D7F-C2DE-4FBD-961B-B9B7B453C841}">
      <dgm:prSet/>
      <dgm:spPr/>
      <dgm:t>
        <a:bodyPr/>
        <a:lstStyle/>
        <a:p>
          <a:endParaRPr lang="en-US" dirty="0"/>
        </a:p>
      </dgm:t>
    </dgm:pt>
    <dgm:pt modelId="{4E4838E8-E937-444F-845A-1857CB29765E}" type="parTrans" cxnId="{3E084E7A-F0C8-4AA6-90A8-EC6AEAB01B8F}">
      <dgm:prSet/>
      <dgm:spPr/>
      <dgm:t>
        <a:bodyPr/>
        <a:lstStyle/>
        <a:p>
          <a:endParaRPr lang="en-US"/>
        </a:p>
      </dgm:t>
    </dgm:pt>
    <dgm:pt modelId="{10D8335B-68FF-4DF8-9051-EF65572C14A8}" type="sibTrans" cxnId="{3E084E7A-F0C8-4AA6-90A8-EC6AEAB01B8F}">
      <dgm:prSet/>
      <dgm:spPr/>
      <dgm:t>
        <a:bodyPr/>
        <a:lstStyle/>
        <a:p>
          <a:endParaRPr lang="en-US"/>
        </a:p>
      </dgm:t>
    </dgm:pt>
    <dgm:pt modelId="{3A35FE84-FD1F-4F9F-AAA8-D46DF60E5B7E}">
      <dgm:prSet/>
      <dgm:spPr/>
      <dgm:t>
        <a:bodyPr/>
        <a:lstStyle/>
        <a:p>
          <a:r>
            <a:rPr lang="en-US" dirty="0"/>
            <a:t>Started with </a:t>
          </a:r>
          <a:r>
            <a:rPr lang="en-US" dirty="0" smtClean="0"/>
            <a:t>loss:</a:t>
          </a:r>
          <a:br>
            <a:rPr lang="en-US" dirty="0" smtClean="0"/>
          </a:br>
          <a:r>
            <a:rPr lang="en-US" dirty="0" smtClean="0"/>
            <a:t>9.25 and after 4 epochs the loss was still around 9.26.</a:t>
          </a:r>
          <a:endParaRPr lang="ko-KR" altLang="en-US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dgm:t>
    </dgm:pt>
    <dgm:pt modelId="{0F605645-9B98-4F28-9F65-F903F9A32331}" type="parTrans" cxnId="{4AEF5F14-6154-42A5-B091-1A309A4B7CCF}">
      <dgm:prSet/>
      <dgm:spPr/>
      <dgm:t>
        <a:bodyPr/>
        <a:lstStyle/>
        <a:p>
          <a:endParaRPr lang="en-US"/>
        </a:p>
      </dgm:t>
    </dgm:pt>
    <dgm:pt modelId="{35C70684-A285-436E-942F-E18016F50C76}" type="sibTrans" cxnId="{4AEF5F14-6154-42A5-B091-1A309A4B7CCF}">
      <dgm:prSet/>
      <dgm:spPr/>
      <dgm:t>
        <a:bodyPr/>
        <a:lstStyle/>
        <a:p>
          <a:endParaRPr lang="en-US"/>
        </a:p>
      </dgm:t>
    </dgm:pt>
    <dgm:pt modelId="{6082DF69-9D14-4EF9-94DF-DB06AD5C3E1D}">
      <dgm:prSet/>
      <dgm:spPr/>
      <dgm:t>
        <a:bodyPr/>
        <a:lstStyle/>
        <a:p>
          <a:endParaRPr lang="en-US" dirty="0"/>
        </a:p>
      </dgm:t>
    </dgm:pt>
    <dgm:pt modelId="{32EC3DE5-53FA-44F5-965F-F6A6A1DBE348}" type="parTrans" cxnId="{C0CD61E7-96F1-48C6-9AF5-359DB03D7E3A}">
      <dgm:prSet/>
      <dgm:spPr/>
      <dgm:t>
        <a:bodyPr/>
        <a:lstStyle/>
        <a:p>
          <a:endParaRPr lang="en-US"/>
        </a:p>
      </dgm:t>
    </dgm:pt>
    <dgm:pt modelId="{105C8532-C306-4FD9-8943-1C70E5E6FA20}" type="sibTrans" cxnId="{C0CD61E7-96F1-48C6-9AF5-359DB03D7E3A}">
      <dgm:prSet/>
      <dgm:spPr/>
      <dgm:t>
        <a:bodyPr/>
        <a:lstStyle/>
        <a:p>
          <a:endParaRPr lang="en-US"/>
        </a:p>
      </dgm:t>
    </dgm:pt>
    <dgm:pt modelId="{332E6981-E521-417B-BC96-1063A5855ABA}">
      <dgm:prSet/>
      <dgm:spPr/>
      <dgm:t>
        <a:bodyPr/>
        <a:lstStyle/>
        <a:p>
          <a:endParaRPr lang="en-US" dirty="0"/>
        </a:p>
      </dgm:t>
    </dgm:pt>
    <dgm:pt modelId="{D8136CBA-8512-4E45-96A3-51C61955214E}" type="parTrans" cxnId="{E96413BF-2406-46A7-8230-8CA16CCF19DC}">
      <dgm:prSet/>
      <dgm:spPr/>
      <dgm:t>
        <a:bodyPr/>
        <a:lstStyle/>
        <a:p>
          <a:endParaRPr lang="en-US"/>
        </a:p>
      </dgm:t>
    </dgm:pt>
    <dgm:pt modelId="{8D1E47FB-1E92-42B9-814F-0FE9780F9742}" type="sibTrans" cxnId="{E96413BF-2406-46A7-8230-8CA16CCF19DC}">
      <dgm:prSet/>
      <dgm:spPr/>
      <dgm:t>
        <a:bodyPr/>
        <a:lstStyle/>
        <a:p>
          <a:endParaRPr lang="en-US"/>
        </a:p>
      </dgm:t>
    </dgm:pt>
    <dgm:pt modelId="{0DC851E1-2AF7-45F0-BA0E-6DEB1C8D81D8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20, </a:t>
          </a:r>
        </a:p>
      </dgm:t>
    </dgm:pt>
    <dgm:pt modelId="{05D0F9C3-A082-44D8-824A-0E14AC426F48}" type="sibTrans" cxnId="{37507A04-24DF-494F-A2F5-E6689EC57777}">
      <dgm:prSet/>
      <dgm:spPr/>
      <dgm:t>
        <a:bodyPr/>
        <a:lstStyle/>
        <a:p>
          <a:endParaRPr lang="en-US"/>
        </a:p>
      </dgm:t>
    </dgm:pt>
    <dgm:pt modelId="{3A74280B-69A5-4A75-9718-E4E2A6B09E30}" type="parTrans" cxnId="{37507A04-24DF-494F-A2F5-E6689EC57777}">
      <dgm:prSet/>
      <dgm:spPr/>
      <dgm:t>
        <a:bodyPr/>
        <a:lstStyle/>
        <a:p>
          <a:endParaRPr lang="en-US"/>
        </a:p>
      </dgm:t>
    </dgm:pt>
    <dgm:pt modelId="{FC5A248A-28A5-4B1D-97B6-C054098C51C2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20, </a:t>
          </a:r>
        </a:p>
      </dgm:t>
    </dgm:pt>
    <dgm:pt modelId="{2A59BA0A-1B9A-4D75-BA99-637E36C452D4}" type="sibTrans" cxnId="{1AA3A285-5F96-4F91-BEDA-0F417B4A1CE7}">
      <dgm:prSet/>
      <dgm:spPr/>
      <dgm:t>
        <a:bodyPr/>
        <a:lstStyle/>
        <a:p>
          <a:endParaRPr lang="en-US"/>
        </a:p>
      </dgm:t>
    </dgm:pt>
    <dgm:pt modelId="{FA0F54E2-4D20-4BC2-B74B-D2936AAC7C81}" type="parTrans" cxnId="{1AA3A285-5F96-4F91-BEDA-0F417B4A1CE7}">
      <dgm:prSet/>
      <dgm:spPr/>
      <dgm:t>
        <a:bodyPr/>
        <a:lstStyle/>
        <a:p>
          <a:endParaRPr lang="en-US"/>
        </a:p>
      </dgm:t>
    </dgm:pt>
    <dgm:pt modelId="{8256FCFD-1BAA-49A1-9895-F80ACB2C844A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0.3,</a:t>
          </a:r>
        </a:p>
      </dgm:t>
    </dgm:pt>
    <dgm:pt modelId="{79B91BE6-668C-4D1F-8F50-12805EF46833}" type="sibTrans" cxnId="{5A3EC392-818A-4D28-94F6-1E56AF96C8CC}">
      <dgm:prSet/>
      <dgm:spPr/>
      <dgm:t>
        <a:bodyPr/>
        <a:lstStyle/>
        <a:p>
          <a:endParaRPr lang="en-US"/>
        </a:p>
      </dgm:t>
    </dgm:pt>
    <dgm:pt modelId="{E866106D-362C-4C44-80B6-27C3A8603FD1}" type="parTrans" cxnId="{5A3EC392-818A-4D28-94F6-1E56AF96C8CC}">
      <dgm:prSet/>
      <dgm:spPr/>
      <dgm:t>
        <a:bodyPr/>
        <a:lstStyle/>
        <a:p>
          <a:endParaRPr lang="en-US"/>
        </a:p>
      </dgm:t>
    </dgm:pt>
    <dgm:pt modelId="{367C15C0-3956-4028-8348-DF44B2E427EC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300, </a:t>
          </a:r>
        </a:p>
      </dgm:t>
    </dgm:pt>
    <dgm:pt modelId="{D22B2541-27DC-409E-8B02-001D010A9172}" type="sibTrans" cxnId="{B84C186C-B6E4-4515-8021-A8F475915BC5}">
      <dgm:prSet/>
      <dgm:spPr/>
      <dgm:t>
        <a:bodyPr/>
        <a:lstStyle/>
        <a:p>
          <a:endParaRPr lang="en-US"/>
        </a:p>
      </dgm:t>
    </dgm:pt>
    <dgm:pt modelId="{D3148CE2-F3AD-4E26-94FF-E4EFFB1CC5A3}" type="parTrans" cxnId="{B84C186C-B6E4-4515-8021-A8F475915BC5}">
      <dgm:prSet/>
      <dgm:spPr/>
      <dgm:t>
        <a:bodyPr/>
        <a:lstStyle/>
        <a:p>
          <a:endParaRPr lang="en-US"/>
        </a:p>
      </dgm:t>
    </dgm:pt>
    <dgm:pt modelId="{35729FE7-0852-4920-AB27-A785214810F7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250, </a:t>
          </a:r>
        </a:p>
      </dgm:t>
    </dgm:pt>
    <dgm:pt modelId="{3F7C5466-22FA-4589-84FA-245B92E7BEE4}" type="sibTrans" cxnId="{8708C6DA-E249-4C9C-A0D0-9F51F4B5237C}">
      <dgm:prSet/>
      <dgm:spPr/>
      <dgm:t>
        <a:bodyPr/>
        <a:lstStyle/>
        <a:p>
          <a:endParaRPr lang="en-US"/>
        </a:p>
      </dgm:t>
    </dgm:pt>
    <dgm:pt modelId="{608DA5DA-AF0E-443E-9795-DE4EF6E0D69F}" type="parTrans" cxnId="{8708C6DA-E249-4C9C-A0D0-9F51F4B5237C}">
      <dgm:prSet/>
      <dgm:spPr/>
      <dgm:t>
        <a:bodyPr/>
        <a:lstStyle/>
        <a:p>
          <a:endParaRPr lang="en-US"/>
        </a:p>
      </dgm:t>
    </dgm:pt>
    <dgm:pt modelId="{9A6B76C4-C952-4BD6-BB09-17DFC9C8417E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 </a:t>
          </a:r>
        </a:p>
      </dgm:t>
    </dgm:pt>
    <dgm:pt modelId="{5A28D0D2-B735-457F-AB86-DE99E7D3095D}" type="sibTrans" cxnId="{4547BB51-B638-4E6A-ACC4-D6BA8FE37DD3}">
      <dgm:prSet/>
      <dgm:spPr/>
      <dgm:t>
        <a:bodyPr/>
        <a:lstStyle/>
        <a:p>
          <a:endParaRPr lang="en-US"/>
        </a:p>
      </dgm:t>
    </dgm:pt>
    <dgm:pt modelId="{E4AD53EA-9512-461F-8DCE-142E7EA0F7DC}" type="parTrans" cxnId="{4547BB51-B638-4E6A-ACC4-D6BA8FE37DD3}">
      <dgm:prSet/>
      <dgm:spPr/>
      <dgm:t>
        <a:bodyPr/>
        <a:lstStyle/>
        <a:p>
          <a:endParaRPr lang="en-US"/>
        </a:p>
      </dgm:t>
    </dgm:pt>
    <dgm:pt modelId="{6AB466DA-5AB0-46B3-8CA7-FD04B79CB66A}">
      <dgm:prSet/>
      <dgm:spPr/>
      <dgm:t>
        <a:bodyPr/>
        <a:lstStyle/>
        <a:p>
          <a:endParaRPr lang="en-US" dirty="0"/>
        </a:p>
      </dgm:t>
    </dgm:pt>
    <dgm:pt modelId="{36288616-04C7-46E1-A3A4-3435DA6C7304}" type="sibTrans" cxnId="{F2273CFA-FEC5-407E-87B1-0A7E1D06BA11}">
      <dgm:prSet/>
      <dgm:spPr/>
      <dgm:t>
        <a:bodyPr/>
        <a:lstStyle/>
        <a:p>
          <a:endParaRPr lang="en-US"/>
        </a:p>
      </dgm:t>
    </dgm:pt>
    <dgm:pt modelId="{12F41696-7F05-477E-997C-DA23A5A6907F}" type="parTrans" cxnId="{F2273CFA-FEC5-407E-87B1-0A7E1D06BA11}">
      <dgm:prSet/>
      <dgm:spPr/>
      <dgm:t>
        <a:bodyPr/>
        <a:lstStyle/>
        <a:p>
          <a:endParaRPr lang="en-US"/>
        </a:p>
      </dgm:t>
    </dgm:pt>
    <dgm:pt modelId="{2688D8EB-9E49-4DC5-9017-445218AD7AB7}">
      <dgm:prSet/>
      <dgm:spPr/>
      <dgm:t>
        <a:bodyPr/>
        <a:lstStyle/>
        <a:p>
          <a:endParaRPr lang="en-US" dirty="0"/>
        </a:p>
      </dgm:t>
    </dgm:pt>
    <dgm:pt modelId="{D7411F6C-275A-4641-9EDC-D5F755B25296}" type="sibTrans" cxnId="{32738C0E-47CA-4C22-9350-8F852736B9A9}">
      <dgm:prSet/>
      <dgm:spPr/>
      <dgm:t>
        <a:bodyPr/>
        <a:lstStyle/>
        <a:p>
          <a:endParaRPr lang="en-US"/>
        </a:p>
      </dgm:t>
    </dgm:pt>
    <dgm:pt modelId="{8728E131-208D-4329-A289-4442FB514F62}" type="parTrans" cxnId="{32738C0E-47CA-4C22-9350-8F852736B9A9}">
      <dgm:prSet/>
      <dgm:spPr/>
      <dgm:t>
        <a:bodyPr/>
        <a:lstStyle/>
        <a:p>
          <a:endParaRPr lang="en-US"/>
        </a:p>
      </dgm:t>
    </dgm:pt>
    <dgm:pt modelId="{728CF3CC-C553-4A34-A2DB-F3EF21047848}">
      <dgm:prSet/>
      <dgm:spPr/>
      <dgm:t>
        <a:bodyPr/>
        <a:lstStyle/>
        <a:p>
          <a:r>
            <a:rPr lang="en-US" dirty="0"/>
            <a:t>Started with Loss: 9.70091618013382, and at epoch 4 it was still around 9.6</a:t>
          </a:r>
        </a:p>
      </dgm:t>
    </dgm:pt>
    <dgm:pt modelId="{E3DFF56A-A8AE-4CCB-8F9B-D472B291C4D5}" type="sibTrans" cxnId="{41956DB7-D944-4D60-84C7-39AE351A1D01}">
      <dgm:prSet/>
      <dgm:spPr/>
      <dgm:t>
        <a:bodyPr/>
        <a:lstStyle/>
        <a:p>
          <a:endParaRPr lang="en-US"/>
        </a:p>
      </dgm:t>
    </dgm:pt>
    <dgm:pt modelId="{09FC51B9-668E-4DBC-B803-0BBBAEA95CA5}" type="parTrans" cxnId="{41956DB7-D944-4D60-84C7-39AE351A1D01}">
      <dgm:prSet/>
      <dgm:spPr/>
      <dgm:t>
        <a:bodyPr/>
        <a:lstStyle/>
        <a:p>
          <a:endParaRPr lang="en-US"/>
        </a:p>
      </dgm:t>
    </dgm:pt>
    <dgm:pt modelId="{F9BFFF35-9973-4D07-A10F-085C92AAB457}">
      <dgm:prSet/>
      <dgm:spPr/>
      <dgm:t>
        <a:bodyPr/>
        <a:lstStyle/>
        <a:p>
          <a:r>
            <a:rPr lang="en-US" b="1" dirty="0"/>
            <a:t>Train-3</a:t>
          </a:r>
        </a:p>
      </dgm:t>
    </dgm:pt>
    <dgm:pt modelId="{AFB4528C-8F4A-4E06-B776-249296269270}" type="sibTrans" cxnId="{D8A8EE06-21AE-448A-BF95-ED9D236768B9}">
      <dgm:prSet/>
      <dgm:spPr/>
      <dgm:t>
        <a:bodyPr/>
        <a:lstStyle/>
        <a:p>
          <a:endParaRPr lang="en-US"/>
        </a:p>
      </dgm:t>
    </dgm:pt>
    <dgm:pt modelId="{AF795050-02CA-4BBF-80CE-6F34E718C082}" type="parTrans" cxnId="{D8A8EE06-21AE-448A-BF95-ED9D236768B9}">
      <dgm:prSet/>
      <dgm:spPr/>
      <dgm:t>
        <a:bodyPr/>
        <a:lstStyle/>
        <a:p>
          <a:endParaRPr lang="en-US"/>
        </a:p>
      </dgm:t>
    </dgm:pt>
    <dgm:pt modelId="{D57C8FDB-1C8E-45DD-8F95-EBE4F9C9BE5A}">
      <dgm:prSet/>
      <dgm:spPr/>
      <dgm:t>
        <a:bodyPr/>
        <a:lstStyle/>
        <a:p>
          <a:r>
            <a:rPr lang="en-US" b="1" dirty="0"/>
            <a:t>Train-2</a:t>
          </a:r>
        </a:p>
      </dgm:t>
    </dgm:pt>
    <dgm:pt modelId="{B0AFFFFB-68C9-43FE-8CF5-466EB1EF5B0B}" type="sibTrans" cxnId="{9E9A6339-A05F-4778-8D2B-E104A5C21914}">
      <dgm:prSet/>
      <dgm:spPr/>
      <dgm:t>
        <a:bodyPr/>
        <a:lstStyle/>
        <a:p>
          <a:endParaRPr lang="en-US"/>
        </a:p>
      </dgm:t>
    </dgm:pt>
    <dgm:pt modelId="{151DB227-1366-4273-ADE8-BD207DA25B2B}" type="parTrans" cxnId="{9E9A6339-A05F-4778-8D2B-E104A5C21914}">
      <dgm:prSet/>
      <dgm:spPr/>
      <dgm:t>
        <a:bodyPr/>
        <a:lstStyle/>
        <a:p>
          <a:endParaRPr lang="en-US"/>
        </a:p>
      </dgm:t>
    </dgm:pt>
    <dgm:pt modelId="{7CFF67C4-4879-4D0B-867A-C751E7976001}" type="pres">
      <dgm:prSet presAssocID="{CDC6D30D-7904-4FA8-8F2A-BB23AD32C1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0493E1-86DD-4217-85C0-757BC9BACF47}" type="pres">
      <dgm:prSet presAssocID="{D57C8FDB-1C8E-45DD-8F95-EBE4F9C9BE5A}" presName="composite" presStyleCnt="0"/>
      <dgm:spPr/>
    </dgm:pt>
    <dgm:pt modelId="{85510D54-D4F5-426A-BB1B-24B32AB51E03}" type="pres">
      <dgm:prSet presAssocID="{D57C8FDB-1C8E-45DD-8F95-EBE4F9C9BE5A}" presName="parTx" presStyleLbl="alignNode1" presStyleIdx="0" presStyleCnt="3" custLinFactX="6771" custLinFactNeighborX="100000" custLinFactNeighborY="135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9CCB6-C2D1-47CA-848F-BB5467ADEE16}" type="pres">
      <dgm:prSet presAssocID="{D57C8FDB-1C8E-45DD-8F95-EBE4F9C9BE5A}" presName="desTx" presStyleLbl="alignAccFollowNode1" presStyleIdx="0" presStyleCnt="3" custLinFactX="7227" custLinFactNeighborX="100000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8666B-2FC1-4121-B2C2-EB45699C6587}" type="pres">
      <dgm:prSet presAssocID="{B0AFFFFB-68C9-43FE-8CF5-466EB1EF5B0B}" presName="space" presStyleCnt="0"/>
      <dgm:spPr/>
    </dgm:pt>
    <dgm:pt modelId="{34A237FD-C574-4E52-8454-0BFFF6B5534B}" type="pres">
      <dgm:prSet presAssocID="{F186F80F-F4FB-457A-8896-33C1771BDE1B}" presName="composite" presStyleCnt="0"/>
      <dgm:spPr/>
    </dgm:pt>
    <dgm:pt modelId="{48C75522-E321-4568-B269-7A62E8C0ACF5}" type="pres">
      <dgm:prSet presAssocID="{F186F80F-F4FB-457A-8896-33C1771BDE1B}" presName="parTx" presStyleLbl="alignNode1" presStyleIdx="1" presStyleCnt="3" custLinFactX="-14103" custLinFactNeighborX="-100000" custLinFactNeighborY="122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1B8A8-D5BC-4EA7-BFF3-5539C6FC6D22}" type="pres">
      <dgm:prSet presAssocID="{F186F80F-F4FB-457A-8896-33C1771BDE1B}" presName="desTx" presStyleLbl="alignAccFollowNode1" presStyleIdx="1" presStyleCnt="3" custLinFactX="-37886" custLinFactNeighborX="-100000" custLinFactNeighborY="1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284D7-A09F-4A11-9100-BAEAAE41BD43}" type="pres">
      <dgm:prSet presAssocID="{91D70EBD-7842-43D6-9EBD-10ED469B6392}" presName="space" presStyleCnt="0"/>
      <dgm:spPr/>
    </dgm:pt>
    <dgm:pt modelId="{8F92271C-FBA0-4B25-8823-508A0EB1865D}" type="pres">
      <dgm:prSet presAssocID="{F9BFFF35-9973-4D07-A10F-085C92AAB457}" presName="composite" presStyleCnt="0"/>
      <dgm:spPr/>
    </dgm:pt>
    <dgm:pt modelId="{8463E01D-63A4-4DBD-847D-23B4F58A2784}" type="pres">
      <dgm:prSet presAssocID="{F9BFFF35-9973-4D07-A10F-085C92AAB457}" presName="parTx" presStyleLbl="alignNode1" presStyleIdx="2" presStyleCnt="3" custLinFactNeighborX="-12845" custLinFactNeighborY="18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52B39-D70C-4C9E-8A4B-17E7416C959D}" type="pres">
      <dgm:prSet presAssocID="{F9BFFF35-9973-4D07-A10F-085C92AAB457}" presName="desTx" presStyleLbl="alignAccFollowNode1" presStyleIdx="2" presStyleCnt="3" custScaleX="100796" custLinFactNeighborX="-12447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7833D0-DABF-4268-B3D1-AC1229C6E529}" type="presOf" srcId="{75FFF0CC-C7BF-4301-9AFF-C19C3B9EF806}" destId="{DE89CCB6-C2D1-47CA-848F-BB5467ADEE16}" srcOrd="0" destOrd="5" presId="urn:microsoft.com/office/officeart/2005/8/layout/hList1"/>
    <dgm:cxn modelId="{EAA4C7A8-6EAB-443D-A82E-32C6288FC9AE}" type="presOf" srcId="{F9BFFF35-9973-4D07-A10F-085C92AAB457}" destId="{8463E01D-63A4-4DBD-847D-23B4F58A2784}" srcOrd="0" destOrd="0" presId="urn:microsoft.com/office/officeart/2005/8/layout/hList1"/>
    <dgm:cxn modelId="{3BE5F00A-EBC9-4EF6-9723-4536BE72ACF3}" type="presOf" srcId="{367C15C0-3956-4028-8348-DF44B2E427EC}" destId="{44252B39-D70C-4C9E-8A4B-17E7416C959D}" srcOrd="0" destOrd="3" presId="urn:microsoft.com/office/officeart/2005/8/layout/hList1"/>
    <dgm:cxn modelId="{489B7F20-2FB1-45AC-BE56-319FBAA38CC3}" type="presOf" srcId="{6AB466DA-5AB0-46B3-8CA7-FD04B79CB66A}" destId="{44252B39-D70C-4C9E-8A4B-17E7416C959D}" srcOrd="0" destOrd="6" presId="urn:microsoft.com/office/officeart/2005/8/layout/hList1"/>
    <dgm:cxn modelId="{1A4C096E-EFFF-454D-AC5E-8B3476B404FC}" type="presOf" srcId="{9A6B76C4-C952-4BD6-BB09-17DFC9C8417E}" destId="{44252B39-D70C-4C9E-8A4B-17E7416C959D}" srcOrd="0" destOrd="5" presId="urn:microsoft.com/office/officeart/2005/8/layout/hList1"/>
    <dgm:cxn modelId="{EE09CCDE-E3F8-4AD1-9584-7D717A5F7B3D}" srcId="{F186F80F-F4FB-457A-8896-33C1771BDE1B}" destId="{2858EDAD-2577-464E-A4BD-E4D76A898C38}" srcOrd="2" destOrd="0" parTransId="{F321AC25-A44A-4359-B882-73C25C14D739}" sibTransId="{5724571C-091E-4122-965B-C6E9C0709BEE}"/>
    <dgm:cxn modelId="{25371B15-D4DA-4A4C-AC25-BA1BDB3B317E}" type="presOf" srcId="{8256FCFD-1BAA-49A1-9895-F80ACB2C844A}" destId="{44252B39-D70C-4C9E-8A4B-17E7416C959D}" srcOrd="0" destOrd="2" presId="urn:microsoft.com/office/officeart/2005/8/layout/hList1"/>
    <dgm:cxn modelId="{32738C0E-47CA-4C22-9350-8F852736B9A9}" srcId="{F9BFFF35-9973-4D07-A10F-085C92AAB457}" destId="{2688D8EB-9E49-4DC5-9017-445218AD7AB7}" srcOrd="7" destOrd="0" parTransId="{8728E131-208D-4329-A289-4442FB514F62}" sibTransId="{D7411F6C-275A-4641-9EDC-D5F755B25296}"/>
    <dgm:cxn modelId="{4E41EAF2-B97A-4DA3-98C6-7DF6C1D57C7F}" type="presOf" srcId="{CDC6D30D-7904-4FA8-8F2A-BB23AD32C182}" destId="{7CFF67C4-4879-4D0B-867A-C751E7976001}" srcOrd="0" destOrd="0" presId="urn:microsoft.com/office/officeart/2005/8/layout/hList1"/>
    <dgm:cxn modelId="{DD9E91DC-DCCC-4207-969A-5EF75D54692A}" type="presOf" srcId="{2858EDAD-2577-464E-A4BD-E4D76A898C38}" destId="{0A41B8A8-D5BC-4EA7-BFF3-5539C6FC6D22}" srcOrd="0" destOrd="2" presId="urn:microsoft.com/office/officeart/2005/8/layout/hList1"/>
    <dgm:cxn modelId="{2BB2298D-88D6-43F9-A5DA-4697A4C6AF52}" srcId="{F186F80F-F4FB-457A-8896-33C1771BDE1B}" destId="{75A29C5B-C38A-4866-8FD2-35DC991CEFE2}" srcOrd="3" destOrd="0" parTransId="{EBC9BF79-29AF-4B9F-999D-2DC80D3D81CD}" sibTransId="{8EE8297D-8643-41CC-A13E-D5DB807CC4F1}"/>
    <dgm:cxn modelId="{37507A04-24DF-494F-A2F5-E6689EC57777}" srcId="{F9BFFF35-9973-4D07-A10F-085C92AAB457}" destId="{0DC851E1-2AF7-45F0-BA0E-6DEB1C8D81D8}" srcOrd="0" destOrd="0" parTransId="{3A74280B-69A5-4A75-9718-E4E2A6B09E30}" sibTransId="{05D0F9C3-A082-44D8-824A-0E14AC426F48}"/>
    <dgm:cxn modelId="{654AA4AF-75C1-47A9-81E8-BFE2DFDE1BD8}" srcId="{D57C8FDB-1C8E-45DD-8F95-EBE4F9C9BE5A}" destId="{E5889452-FE69-484F-B423-2EF278B05FC2}" srcOrd="3" destOrd="0" parTransId="{139022DF-08CC-4CF2-BE83-5E71D0B0B30C}" sibTransId="{712A17BB-E6D8-47D3-A8E0-5197853BB4D6}"/>
    <dgm:cxn modelId="{B84C186C-B6E4-4515-8021-A8F475915BC5}" srcId="{F9BFFF35-9973-4D07-A10F-085C92AAB457}" destId="{367C15C0-3956-4028-8348-DF44B2E427EC}" srcOrd="3" destOrd="0" parTransId="{D3148CE2-F3AD-4E26-94FF-E4EFFB1CC5A3}" sibTransId="{D22B2541-27DC-409E-8B02-001D010A9172}"/>
    <dgm:cxn modelId="{41956DB7-D944-4D60-84C7-39AE351A1D01}" srcId="{F9BFFF35-9973-4D07-A10F-085C92AAB457}" destId="{728CF3CC-C553-4A34-A2DB-F3EF21047848}" srcOrd="8" destOrd="0" parTransId="{09FC51B9-668E-4DBC-B803-0BBBAEA95CA5}" sibTransId="{E3DFF56A-A8AE-4CCB-8F9B-D472B291C4D5}"/>
    <dgm:cxn modelId="{AE806F0B-B13E-4545-886C-E53629E3F117}" type="presOf" srcId="{71570D7F-C2DE-4FBD-961B-B9B7B453C841}" destId="{0A41B8A8-D5BC-4EA7-BFF3-5539C6FC6D22}" srcOrd="0" destOrd="7" presId="urn:microsoft.com/office/officeart/2005/8/layout/hList1"/>
    <dgm:cxn modelId="{DFECAF6E-00B0-49EC-BAE4-10F6558AC8E1}" type="presOf" srcId="{3A35FE84-FD1F-4F9F-AAA8-D46DF60E5B7E}" destId="{0A41B8A8-D5BC-4EA7-BFF3-5539C6FC6D22}" srcOrd="0" destOrd="8" presId="urn:microsoft.com/office/officeart/2005/8/layout/hList1"/>
    <dgm:cxn modelId="{C650CAC5-D64E-4F14-8D9B-84AB8F1F91AA}" type="presOf" srcId="{CA6ABB31-E9EF-4E2F-8D96-A133E46C0EBE}" destId="{DE89CCB6-C2D1-47CA-848F-BB5467ADEE16}" srcOrd="0" destOrd="2" presId="urn:microsoft.com/office/officeart/2005/8/layout/hList1"/>
    <dgm:cxn modelId="{5A3EC392-818A-4D28-94F6-1E56AF96C8CC}" srcId="{F9BFFF35-9973-4D07-A10F-085C92AAB457}" destId="{8256FCFD-1BAA-49A1-9895-F80ACB2C844A}" srcOrd="2" destOrd="0" parTransId="{E866106D-362C-4C44-80B6-27C3A8603FD1}" sibTransId="{79B91BE6-668C-4D1F-8F50-12805EF46833}"/>
    <dgm:cxn modelId="{4AEF5F14-6154-42A5-B091-1A309A4B7CCF}" srcId="{F186F80F-F4FB-457A-8896-33C1771BDE1B}" destId="{3A35FE84-FD1F-4F9F-AAA8-D46DF60E5B7E}" srcOrd="8" destOrd="0" parTransId="{0F605645-9B98-4F28-9F65-F903F9A32331}" sibTransId="{35C70684-A285-436E-942F-E18016F50C76}"/>
    <dgm:cxn modelId="{0A5278E4-2342-41FA-9153-A910C429F4B3}" type="presOf" srcId="{2688D8EB-9E49-4DC5-9017-445218AD7AB7}" destId="{44252B39-D70C-4C9E-8A4B-17E7416C959D}" srcOrd="0" destOrd="7" presId="urn:microsoft.com/office/officeart/2005/8/layout/hList1"/>
    <dgm:cxn modelId="{B946A539-A92D-48AC-9316-83AC8B098BA9}" srcId="{F186F80F-F4FB-457A-8896-33C1771BDE1B}" destId="{3034EBC6-3B94-4082-BE2E-3598D29DA413}" srcOrd="4" destOrd="0" parTransId="{7878FD06-721F-4613-951A-606CEDEA9869}" sibTransId="{0677900A-EADD-4504-82B5-333FACCF5E86}"/>
    <dgm:cxn modelId="{34089C3D-37E7-4587-BCEE-A9A84AA7BE87}" type="presOf" srcId="{728CF3CC-C553-4A34-A2DB-F3EF21047848}" destId="{44252B39-D70C-4C9E-8A4B-17E7416C959D}" srcOrd="0" destOrd="8" presId="urn:microsoft.com/office/officeart/2005/8/layout/hList1"/>
    <dgm:cxn modelId="{40D3C4D1-07C9-40CF-8957-48D32B82A5F3}" srcId="{F186F80F-F4FB-457A-8896-33C1771BDE1B}" destId="{6AB4D320-8785-48B2-B5D0-438F97796857}" srcOrd="1" destOrd="0" parTransId="{706A948F-22AF-4346-9A48-606E3A5E899A}" sibTransId="{38B6D992-9B0C-4C0C-8C07-03A5867D84FB}"/>
    <dgm:cxn modelId="{78415B79-61A5-4133-8162-F86B708ECC94}" srcId="{D57C8FDB-1C8E-45DD-8F95-EBE4F9C9BE5A}" destId="{C591C4FD-E204-4BA2-88B8-F49B1B84DB52}" srcOrd="1" destOrd="0" parTransId="{D78FF0E3-E6B2-4E87-8363-43FE57E85EC2}" sibTransId="{9134605C-E55C-481D-BE52-E04A0A773C1E}"/>
    <dgm:cxn modelId="{C5590062-D21D-46DD-B72B-0D0273BF05FC}" srcId="{CDC6D30D-7904-4FA8-8F2A-BB23AD32C182}" destId="{F186F80F-F4FB-457A-8896-33C1771BDE1B}" srcOrd="1" destOrd="0" parTransId="{D2C480B4-9667-452B-89F2-38AF848FAD4E}" sibTransId="{91D70EBD-7842-43D6-9EBD-10ED469B6392}"/>
    <dgm:cxn modelId="{A317FE71-BA93-459C-8B4A-5E93F07D7636}" type="presOf" srcId="{C591C4FD-E204-4BA2-88B8-F49B1B84DB52}" destId="{DE89CCB6-C2D1-47CA-848F-BB5467ADEE16}" srcOrd="0" destOrd="1" presId="urn:microsoft.com/office/officeart/2005/8/layout/hList1"/>
    <dgm:cxn modelId="{E9D89A51-139D-4509-8538-25CED9BCCAED}" type="presOf" srcId="{3034EBC6-3B94-4082-BE2E-3598D29DA413}" destId="{0A41B8A8-D5BC-4EA7-BFF3-5539C6FC6D22}" srcOrd="0" destOrd="4" presId="urn:microsoft.com/office/officeart/2005/8/layout/hList1"/>
    <dgm:cxn modelId="{9E9A6339-A05F-4778-8D2B-E104A5C21914}" srcId="{CDC6D30D-7904-4FA8-8F2A-BB23AD32C182}" destId="{D57C8FDB-1C8E-45DD-8F95-EBE4F9C9BE5A}" srcOrd="0" destOrd="0" parTransId="{151DB227-1366-4273-ADE8-BD207DA25B2B}" sibTransId="{B0AFFFFB-68C9-43FE-8CF5-466EB1EF5B0B}"/>
    <dgm:cxn modelId="{22CF1846-EAB1-4BF5-8AB0-CDB6DEAED0FF}" srcId="{F186F80F-F4FB-457A-8896-33C1771BDE1B}" destId="{BA3B0A31-1BF1-4F24-B07B-0168C5718EB9}" srcOrd="0" destOrd="0" parTransId="{826E38D3-37F3-43D1-B8B2-6498568B9E3F}" sibTransId="{06BDD23C-C1AA-418E-8792-853220E144A0}"/>
    <dgm:cxn modelId="{4547BB51-B638-4E6A-ACC4-D6BA8FE37DD3}" srcId="{F9BFFF35-9973-4D07-A10F-085C92AAB457}" destId="{9A6B76C4-C952-4BD6-BB09-17DFC9C8417E}" srcOrd="5" destOrd="0" parTransId="{E4AD53EA-9512-461F-8DCE-142E7EA0F7DC}" sibTransId="{5A28D0D2-B735-457F-AB86-DE99E7D3095D}"/>
    <dgm:cxn modelId="{B8EFBA77-4DB0-407A-946B-68FD0D4D790D}" type="presOf" srcId="{F186F80F-F4FB-457A-8896-33C1771BDE1B}" destId="{48C75522-E321-4568-B269-7A62E8C0ACF5}" srcOrd="0" destOrd="0" presId="urn:microsoft.com/office/officeart/2005/8/layout/hList1"/>
    <dgm:cxn modelId="{447BDEF9-106A-425A-B4F7-6C1612144FE8}" type="presOf" srcId="{EB8900FC-75E9-4983-AEB4-B098D34F738C}" destId="{DE89CCB6-C2D1-47CA-848F-BB5467ADEE16}" srcOrd="0" destOrd="0" presId="urn:microsoft.com/office/officeart/2005/8/layout/hList1"/>
    <dgm:cxn modelId="{58B54033-308D-4DCB-BDD6-580F6C691235}" type="presOf" srcId="{D57C8FDB-1C8E-45DD-8F95-EBE4F9C9BE5A}" destId="{85510D54-D4F5-426A-BB1B-24B32AB51E03}" srcOrd="0" destOrd="0" presId="urn:microsoft.com/office/officeart/2005/8/layout/hList1"/>
    <dgm:cxn modelId="{338CAFFE-224F-4068-9828-5881D79DD183}" srcId="{D57C8FDB-1C8E-45DD-8F95-EBE4F9C9BE5A}" destId="{75FFF0CC-C7BF-4301-9AFF-C19C3B9EF806}" srcOrd="5" destOrd="0" parTransId="{B9812A98-8211-4862-B05B-8C608F344B84}" sibTransId="{EBB705AC-45F3-469F-A0A7-B60D955369D6}"/>
    <dgm:cxn modelId="{9A037C98-E6DA-4C39-B909-913C7D8C9DA4}" srcId="{F186F80F-F4FB-457A-8896-33C1771BDE1B}" destId="{16D381A1-3B25-458D-B1D2-FF0E64137EEF}" srcOrd="6" destOrd="0" parTransId="{52190249-BB17-4CD5-AF32-D36EF2674479}" sibTransId="{E2A051D1-C39F-4E7F-ADB2-AB4E2617CD85}"/>
    <dgm:cxn modelId="{C0CD61E7-96F1-48C6-9AF5-359DB03D7E3A}" srcId="{D57C8FDB-1C8E-45DD-8F95-EBE4F9C9BE5A}" destId="{6082DF69-9D14-4EF9-94DF-DB06AD5C3E1D}" srcOrd="6" destOrd="0" parTransId="{32EC3DE5-53FA-44F5-965F-F6A6A1DBE348}" sibTransId="{105C8532-C306-4FD9-8943-1C70E5E6FA20}"/>
    <dgm:cxn modelId="{3E084E7A-F0C8-4AA6-90A8-EC6AEAB01B8F}" srcId="{F186F80F-F4FB-457A-8896-33C1771BDE1B}" destId="{71570D7F-C2DE-4FBD-961B-B9B7B453C841}" srcOrd="7" destOrd="0" parTransId="{4E4838E8-E937-444F-845A-1857CB29765E}" sibTransId="{10D8335B-68FF-4DF8-9051-EF65572C14A8}"/>
    <dgm:cxn modelId="{AE29B24E-EF87-4BBF-AF4E-A767B52F2720}" srcId="{D57C8FDB-1C8E-45DD-8F95-EBE4F9C9BE5A}" destId="{EB8900FC-75E9-4983-AEB4-B098D34F738C}" srcOrd="0" destOrd="0" parTransId="{85BDEE8A-213A-4B3E-B59B-47F8D7E87210}" sibTransId="{BE463101-51ED-41B4-ACFA-07165080EF87}"/>
    <dgm:cxn modelId="{AE05FB76-3BBC-4B00-8FEA-3DA8D9397DB1}" type="presOf" srcId="{6AB4D320-8785-48B2-B5D0-438F97796857}" destId="{0A41B8A8-D5BC-4EA7-BFF3-5539C6FC6D22}" srcOrd="0" destOrd="1" presId="urn:microsoft.com/office/officeart/2005/8/layout/hList1"/>
    <dgm:cxn modelId="{AB4187C9-FBCE-4534-A486-7B72F68E7A73}" srcId="{F186F80F-F4FB-457A-8896-33C1771BDE1B}" destId="{25232D87-2C54-4241-AFAE-FBBB80640133}" srcOrd="5" destOrd="0" parTransId="{CC09E0E3-77EE-434B-B867-43EFE580F058}" sibTransId="{BF7F690F-F30D-4DC3-9C29-7BBDCD8AE91D}"/>
    <dgm:cxn modelId="{E96413BF-2406-46A7-8230-8CA16CCF19DC}" srcId="{D57C8FDB-1C8E-45DD-8F95-EBE4F9C9BE5A}" destId="{332E6981-E521-417B-BC96-1063A5855ABA}" srcOrd="7" destOrd="0" parTransId="{D8136CBA-8512-4E45-96A3-51C61955214E}" sibTransId="{8D1E47FB-1E92-42B9-814F-0FE9780F9742}"/>
    <dgm:cxn modelId="{AC15C40E-962D-402E-87E6-AB108960BB52}" srcId="{D57C8FDB-1C8E-45DD-8F95-EBE4F9C9BE5A}" destId="{8684C0F1-E34E-4604-A3C7-21FF8DA101A8}" srcOrd="8" destOrd="0" parTransId="{DB1324DC-B3BC-4F3E-9BE4-12FDCD4BE007}" sibTransId="{F13D134B-B7E0-4642-856F-6DB1E8D3F53A}"/>
    <dgm:cxn modelId="{F2273CFA-FEC5-407E-87B1-0A7E1D06BA11}" srcId="{F9BFFF35-9973-4D07-A10F-085C92AAB457}" destId="{6AB466DA-5AB0-46B3-8CA7-FD04B79CB66A}" srcOrd="6" destOrd="0" parTransId="{12F41696-7F05-477E-997C-DA23A5A6907F}" sibTransId="{36288616-04C7-46E1-A3A4-3435DA6C7304}"/>
    <dgm:cxn modelId="{AF2708D4-A58B-4A49-88B6-DB5C11AE2398}" srcId="{D57C8FDB-1C8E-45DD-8F95-EBE4F9C9BE5A}" destId="{7A2F63FB-3FF1-4A11-A6B9-7ABDAEF03ECE}" srcOrd="4" destOrd="0" parTransId="{91AAACAA-63FA-4223-99DF-0C7D6FF26B2E}" sibTransId="{4165098C-8766-4BD2-930D-0DC9A9CF5C41}"/>
    <dgm:cxn modelId="{94E09677-5A88-4164-A408-FDB3FC424732}" srcId="{D57C8FDB-1C8E-45DD-8F95-EBE4F9C9BE5A}" destId="{CA6ABB31-E9EF-4E2F-8D96-A133E46C0EBE}" srcOrd="2" destOrd="0" parTransId="{891674D3-6043-40F1-AFA5-B11076D85E46}" sibTransId="{D41798E6-473B-4235-8EE2-596FE45A196E}"/>
    <dgm:cxn modelId="{AA30F5E0-65DE-4B27-A1B7-9C12EBC4497E}" type="presOf" srcId="{FC5A248A-28A5-4B1D-97B6-C054098C51C2}" destId="{44252B39-D70C-4C9E-8A4B-17E7416C959D}" srcOrd="0" destOrd="1" presId="urn:microsoft.com/office/officeart/2005/8/layout/hList1"/>
    <dgm:cxn modelId="{1AA3A285-5F96-4F91-BEDA-0F417B4A1CE7}" srcId="{F9BFFF35-9973-4D07-A10F-085C92AAB457}" destId="{FC5A248A-28A5-4B1D-97B6-C054098C51C2}" srcOrd="1" destOrd="0" parTransId="{FA0F54E2-4D20-4BC2-B74B-D2936AAC7C81}" sibTransId="{2A59BA0A-1B9A-4D75-BA99-637E36C452D4}"/>
    <dgm:cxn modelId="{D0560FC7-1EBC-432C-A29E-6F31D9FC023D}" type="presOf" srcId="{8684C0F1-E34E-4604-A3C7-21FF8DA101A8}" destId="{DE89CCB6-C2D1-47CA-848F-BB5467ADEE16}" srcOrd="0" destOrd="8" presId="urn:microsoft.com/office/officeart/2005/8/layout/hList1"/>
    <dgm:cxn modelId="{BD81FC16-2EF4-4513-851A-936432240FF3}" type="presOf" srcId="{7A2F63FB-3FF1-4A11-A6B9-7ABDAEF03ECE}" destId="{DE89CCB6-C2D1-47CA-848F-BB5467ADEE16}" srcOrd="0" destOrd="4" presId="urn:microsoft.com/office/officeart/2005/8/layout/hList1"/>
    <dgm:cxn modelId="{5D0CA518-2E3F-4EA7-AD90-4D2D7BDFE4E2}" type="presOf" srcId="{BA3B0A31-1BF1-4F24-B07B-0168C5718EB9}" destId="{0A41B8A8-D5BC-4EA7-BFF3-5539C6FC6D22}" srcOrd="0" destOrd="0" presId="urn:microsoft.com/office/officeart/2005/8/layout/hList1"/>
    <dgm:cxn modelId="{E51ABA40-F3A0-4CB8-82EB-DDFE71BE99FB}" type="presOf" srcId="{75A29C5B-C38A-4866-8FD2-35DC991CEFE2}" destId="{0A41B8A8-D5BC-4EA7-BFF3-5539C6FC6D22}" srcOrd="0" destOrd="3" presId="urn:microsoft.com/office/officeart/2005/8/layout/hList1"/>
    <dgm:cxn modelId="{8708C6DA-E249-4C9C-A0D0-9F51F4B5237C}" srcId="{F9BFFF35-9973-4D07-A10F-085C92AAB457}" destId="{35729FE7-0852-4920-AB27-A785214810F7}" srcOrd="4" destOrd="0" parTransId="{608DA5DA-AF0E-443E-9795-DE4EF6E0D69F}" sibTransId="{3F7C5466-22FA-4589-84FA-245B92E7BEE4}"/>
    <dgm:cxn modelId="{159B65CE-1A10-45F4-9DBB-C55B1FBD1AC3}" type="presOf" srcId="{332E6981-E521-417B-BC96-1063A5855ABA}" destId="{DE89CCB6-C2D1-47CA-848F-BB5467ADEE16}" srcOrd="0" destOrd="7" presId="urn:microsoft.com/office/officeart/2005/8/layout/hList1"/>
    <dgm:cxn modelId="{910CBF3F-A98E-403F-BA0E-3DE241E085CE}" type="presOf" srcId="{16D381A1-3B25-458D-B1D2-FF0E64137EEF}" destId="{0A41B8A8-D5BC-4EA7-BFF3-5539C6FC6D22}" srcOrd="0" destOrd="6" presId="urn:microsoft.com/office/officeart/2005/8/layout/hList1"/>
    <dgm:cxn modelId="{CF354F44-10FC-4219-A687-DE27789EA552}" type="presOf" srcId="{6082DF69-9D14-4EF9-94DF-DB06AD5C3E1D}" destId="{DE89CCB6-C2D1-47CA-848F-BB5467ADEE16}" srcOrd="0" destOrd="6" presId="urn:microsoft.com/office/officeart/2005/8/layout/hList1"/>
    <dgm:cxn modelId="{D754B117-92CF-4D70-AD03-244F5793EC67}" type="presOf" srcId="{0DC851E1-2AF7-45F0-BA0E-6DEB1C8D81D8}" destId="{44252B39-D70C-4C9E-8A4B-17E7416C959D}" srcOrd="0" destOrd="0" presId="urn:microsoft.com/office/officeart/2005/8/layout/hList1"/>
    <dgm:cxn modelId="{D8A8EE06-21AE-448A-BF95-ED9D236768B9}" srcId="{CDC6D30D-7904-4FA8-8F2A-BB23AD32C182}" destId="{F9BFFF35-9973-4D07-A10F-085C92AAB457}" srcOrd="2" destOrd="0" parTransId="{AF795050-02CA-4BBF-80CE-6F34E718C082}" sibTransId="{AFB4528C-8F4A-4E06-B776-249296269270}"/>
    <dgm:cxn modelId="{6D5ADD8A-E9B4-4990-B289-BACD79855A5B}" type="presOf" srcId="{25232D87-2C54-4241-AFAE-FBBB80640133}" destId="{0A41B8A8-D5BC-4EA7-BFF3-5539C6FC6D22}" srcOrd="0" destOrd="5" presId="urn:microsoft.com/office/officeart/2005/8/layout/hList1"/>
    <dgm:cxn modelId="{4A648AA5-483F-419C-8312-9715BC36BE62}" type="presOf" srcId="{E5889452-FE69-484F-B423-2EF278B05FC2}" destId="{DE89CCB6-C2D1-47CA-848F-BB5467ADEE16}" srcOrd="0" destOrd="3" presId="urn:microsoft.com/office/officeart/2005/8/layout/hList1"/>
    <dgm:cxn modelId="{164F2ED9-7BF0-4A2C-8FAB-E01D24ED158B}" type="presOf" srcId="{35729FE7-0852-4920-AB27-A785214810F7}" destId="{44252B39-D70C-4C9E-8A4B-17E7416C959D}" srcOrd="0" destOrd="4" presId="urn:microsoft.com/office/officeart/2005/8/layout/hList1"/>
    <dgm:cxn modelId="{DC810436-BD36-4E3B-BBD4-84C8FB65FFF3}" type="presParOf" srcId="{7CFF67C4-4879-4D0B-867A-C751E7976001}" destId="{AE0493E1-86DD-4217-85C0-757BC9BACF47}" srcOrd="0" destOrd="0" presId="urn:microsoft.com/office/officeart/2005/8/layout/hList1"/>
    <dgm:cxn modelId="{E0FDAB1A-E31F-4CA7-A540-D88CFDFF636B}" type="presParOf" srcId="{AE0493E1-86DD-4217-85C0-757BC9BACF47}" destId="{85510D54-D4F5-426A-BB1B-24B32AB51E03}" srcOrd="0" destOrd="0" presId="urn:microsoft.com/office/officeart/2005/8/layout/hList1"/>
    <dgm:cxn modelId="{954538CD-5C80-4F94-AF6D-D0754F54D269}" type="presParOf" srcId="{AE0493E1-86DD-4217-85C0-757BC9BACF47}" destId="{DE89CCB6-C2D1-47CA-848F-BB5467ADEE16}" srcOrd="1" destOrd="0" presId="urn:microsoft.com/office/officeart/2005/8/layout/hList1"/>
    <dgm:cxn modelId="{ED6D7200-3E6A-419F-8CCF-AC6EB83C4B6B}" type="presParOf" srcId="{7CFF67C4-4879-4D0B-867A-C751E7976001}" destId="{8B88666B-2FC1-4121-B2C2-EB45699C6587}" srcOrd="1" destOrd="0" presId="urn:microsoft.com/office/officeart/2005/8/layout/hList1"/>
    <dgm:cxn modelId="{366495B1-33E5-49C1-8D92-A5BB4AEBC791}" type="presParOf" srcId="{7CFF67C4-4879-4D0B-867A-C751E7976001}" destId="{34A237FD-C574-4E52-8454-0BFFF6B5534B}" srcOrd="2" destOrd="0" presId="urn:microsoft.com/office/officeart/2005/8/layout/hList1"/>
    <dgm:cxn modelId="{794B3F89-91AA-4DB4-A0C5-3D63F2C18647}" type="presParOf" srcId="{34A237FD-C574-4E52-8454-0BFFF6B5534B}" destId="{48C75522-E321-4568-B269-7A62E8C0ACF5}" srcOrd="0" destOrd="0" presId="urn:microsoft.com/office/officeart/2005/8/layout/hList1"/>
    <dgm:cxn modelId="{F6D84622-CFA4-47A1-81F3-97D4719A13C4}" type="presParOf" srcId="{34A237FD-C574-4E52-8454-0BFFF6B5534B}" destId="{0A41B8A8-D5BC-4EA7-BFF3-5539C6FC6D22}" srcOrd="1" destOrd="0" presId="urn:microsoft.com/office/officeart/2005/8/layout/hList1"/>
    <dgm:cxn modelId="{A04499EE-C4F9-4A92-9B11-7DAAD4A8ADD1}" type="presParOf" srcId="{7CFF67C4-4879-4D0B-867A-C751E7976001}" destId="{FB9284D7-A09F-4A11-9100-BAEAAE41BD43}" srcOrd="3" destOrd="0" presId="urn:microsoft.com/office/officeart/2005/8/layout/hList1"/>
    <dgm:cxn modelId="{A4F5EBFA-BD6E-45F1-9188-A1F04E282327}" type="presParOf" srcId="{7CFF67C4-4879-4D0B-867A-C751E7976001}" destId="{8F92271C-FBA0-4B25-8823-508A0EB1865D}" srcOrd="4" destOrd="0" presId="urn:microsoft.com/office/officeart/2005/8/layout/hList1"/>
    <dgm:cxn modelId="{21A366D3-FA83-4138-B112-7A71243D806F}" type="presParOf" srcId="{8F92271C-FBA0-4B25-8823-508A0EB1865D}" destId="{8463E01D-63A4-4DBD-847D-23B4F58A2784}" srcOrd="0" destOrd="0" presId="urn:microsoft.com/office/officeart/2005/8/layout/hList1"/>
    <dgm:cxn modelId="{A5A26807-14D9-4DB4-89E4-8ACB102CFFC1}" type="presParOf" srcId="{8F92271C-FBA0-4B25-8823-508A0EB1865D}" destId="{44252B39-D70C-4C9E-8A4B-17E7416C9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10D54-D4F5-426A-BB1B-24B32AB51E03}">
      <dsp:nvSpPr>
        <dsp:cNvPr id="0" name=""/>
        <dsp:cNvSpPr/>
      </dsp:nvSpPr>
      <dsp:spPr>
        <a:xfrm>
          <a:off x="2968133" y="90783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Train-2</a:t>
          </a:r>
        </a:p>
      </dsp:txBody>
      <dsp:txXfrm>
        <a:off x="2968133" y="90783"/>
        <a:ext cx="2773873" cy="374400"/>
      </dsp:txXfrm>
    </dsp:sp>
    <dsp:sp modelId="{DE89CCB6-C2D1-47CA-848F-BB5467ADEE16}">
      <dsp:nvSpPr>
        <dsp:cNvPr id="0" name=""/>
        <dsp:cNvSpPr/>
      </dsp:nvSpPr>
      <dsp:spPr>
        <a:xfrm>
          <a:off x="2980782" y="454377"/>
          <a:ext cx="277387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10,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64,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0.003,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300,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250,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Loss: 9.202159190654754 and at epoch 4 it was Loss: 9.206429640371343</a:t>
          </a:r>
        </a:p>
      </dsp:txBody>
      <dsp:txXfrm>
        <a:off x="2980782" y="454377"/>
        <a:ext cx="2773873" cy="2497950"/>
      </dsp:txXfrm>
    </dsp:sp>
    <dsp:sp modelId="{48C75522-E321-4568-B269-7A62E8C0ACF5}">
      <dsp:nvSpPr>
        <dsp:cNvPr id="0" name=""/>
        <dsp:cNvSpPr/>
      </dsp:nvSpPr>
      <dsp:spPr>
        <a:xfrm>
          <a:off x="3584" y="85796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Train-1</a:t>
          </a:r>
        </a:p>
      </dsp:txBody>
      <dsp:txXfrm>
        <a:off x="3584" y="85796"/>
        <a:ext cx="2773873" cy="374400"/>
      </dsp:txXfrm>
    </dsp:sp>
    <dsp:sp modelId="{0A41B8A8-D5BC-4EA7-BFF3-5539C6FC6D22}">
      <dsp:nvSpPr>
        <dsp:cNvPr id="0" name=""/>
        <dsp:cNvSpPr/>
      </dsp:nvSpPr>
      <dsp:spPr>
        <a:xfrm>
          <a:off x="0" y="454377"/>
          <a:ext cx="277387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10,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64,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0.01,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200,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</a:t>
          </a:r>
          <a:r>
            <a:rPr lang="en-US" sz="1300" kern="1200" dirty="0" smtClean="0"/>
            <a:t>loss:</a:t>
          </a:r>
          <a:br>
            <a:rPr lang="en-US" sz="1300" kern="1200" dirty="0" smtClean="0"/>
          </a:br>
          <a:r>
            <a:rPr lang="en-US" sz="1300" kern="1200" dirty="0" smtClean="0"/>
            <a:t>9.25 and after 4 epochs the loss was still around 9.26.</a:t>
          </a:r>
          <a:endParaRPr lang="ko-KR" altLang="en-US" sz="1300" kern="1200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dsp:txBody>
      <dsp:txXfrm>
        <a:off x="0" y="454377"/>
        <a:ext cx="2773873" cy="2497950"/>
      </dsp:txXfrm>
    </dsp:sp>
    <dsp:sp modelId="{8463E01D-63A4-4DBD-847D-23B4F58A2784}">
      <dsp:nvSpPr>
        <dsp:cNvPr id="0" name=""/>
        <dsp:cNvSpPr/>
      </dsp:nvSpPr>
      <dsp:spPr>
        <a:xfrm>
          <a:off x="5985608" y="108968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Train-3</a:t>
          </a:r>
        </a:p>
      </dsp:txBody>
      <dsp:txXfrm>
        <a:off x="5985608" y="108968"/>
        <a:ext cx="2773873" cy="374400"/>
      </dsp:txXfrm>
    </dsp:sp>
    <dsp:sp modelId="{44252B39-D70C-4C9E-8A4B-17E7416C959D}">
      <dsp:nvSpPr>
        <dsp:cNvPr id="0" name=""/>
        <dsp:cNvSpPr/>
      </dsp:nvSpPr>
      <dsp:spPr>
        <a:xfrm>
          <a:off x="5985608" y="454377"/>
          <a:ext cx="279595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20,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20,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0.3,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300,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250,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Loss: 9.70091618013382, and at epoch 4 it was still around 9.6</a:t>
          </a:r>
        </a:p>
      </dsp:txBody>
      <dsp:txXfrm>
        <a:off x="5985608" y="454377"/>
        <a:ext cx="2795953" cy="249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1996935"/>
            <a:ext cx="4809948" cy="1152128"/>
          </a:xfrm>
        </p:spPr>
        <p:txBody>
          <a:bodyPr/>
          <a:lstStyle/>
          <a:p>
            <a:pPr algn="ctr"/>
            <a:r>
              <a:rPr lang="en-US" sz="3000" b="1" i="1" dirty="0" smtClean="0"/>
              <a:t>Generating Scripts </a:t>
            </a:r>
            <a:r>
              <a:rPr lang="en-US" sz="3000" b="1" i="1" dirty="0"/>
              <a:t>in </a:t>
            </a:r>
            <a:r>
              <a:rPr lang="en-US" sz="3000" b="1" i="1" dirty="0" smtClean="0"/>
              <a:t>the </a:t>
            </a:r>
            <a:r>
              <a:rPr lang="en-US" sz="3000" b="1" i="1" dirty="0"/>
              <a:t>Style of a</a:t>
            </a:r>
            <a:r>
              <a:rPr lang="en-US" sz="3000" b="1" i="1" dirty="0" smtClean="0"/>
              <a:t> TV Show</a:t>
            </a:r>
            <a:endParaRPr lang="ko-KR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528" y="216024"/>
            <a:ext cx="7200800" cy="576064"/>
          </a:xfrm>
        </p:spPr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6BECF-5025-4C47-B97C-87531FDE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54"/>
            <a:ext cx="4932040" cy="288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9582"/>
            <a:ext cx="428396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619672" y="339502"/>
            <a:ext cx="7524328" cy="576064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D784A-CC19-48DC-8B0F-18E4F660E2F1}"/>
              </a:ext>
            </a:extLst>
          </p:cNvPr>
          <p:cNvSpPr txBox="1"/>
          <p:nvPr/>
        </p:nvSpPr>
        <p:spPr>
          <a:xfrm>
            <a:off x="1619672" y="1131590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sequence_length</a:t>
            </a:r>
            <a:r>
              <a:rPr lang="en-US" i="1" dirty="0" smtClean="0"/>
              <a:t> </a:t>
            </a:r>
            <a:r>
              <a:rPr lang="en-US" i="1" dirty="0"/>
              <a:t>for the length of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i="1" dirty="0" smtClean="0"/>
              <a:t> </a:t>
            </a:r>
            <a:r>
              <a:rPr lang="en-US" i="1" dirty="0"/>
              <a:t>for the 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i="1" dirty="0" smtClean="0"/>
              <a:t> </a:t>
            </a:r>
            <a:r>
              <a:rPr lang="en-US" i="1" dirty="0"/>
              <a:t>for the number of epochs to train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i="1" dirty="0" smtClean="0"/>
              <a:t> </a:t>
            </a:r>
            <a:r>
              <a:rPr lang="en-US" i="1" dirty="0"/>
              <a:t>for the learning rate for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en-US" i="1" dirty="0"/>
              <a:t> for the number of unique tokens in our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i="1" dirty="0"/>
              <a:t> for the desired size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embedding_dim</a:t>
            </a:r>
            <a:r>
              <a:rPr lang="en-US" i="1" dirty="0" smtClean="0"/>
              <a:t> </a:t>
            </a:r>
            <a:r>
              <a:rPr lang="en-US" i="1" dirty="0"/>
              <a:t>for the embedding dimension, smaller than the </a:t>
            </a:r>
            <a:r>
              <a:rPr lang="en-US" i="1" dirty="0" err="1"/>
              <a:t>vocab_size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hidden_dim</a:t>
            </a:r>
            <a:r>
              <a:rPr lang="en-US" i="1" dirty="0"/>
              <a:t> for the hidden dimension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n_layers</a:t>
            </a:r>
            <a:r>
              <a:rPr lang="en-US" i="1" dirty="0"/>
              <a:t> for the number of layers/cells in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show_every_n_batches</a:t>
            </a:r>
            <a:r>
              <a:rPr lang="en-US" i="1" dirty="0"/>
              <a:t> for the number of batches at which </a:t>
            </a:r>
            <a:r>
              <a:rPr lang="en-US" i="1" dirty="0" smtClean="0"/>
              <a:t>    the </a:t>
            </a:r>
            <a:r>
              <a:rPr lang="en-US" i="1" dirty="0"/>
              <a:t>neural network should print progress</a:t>
            </a:r>
          </a:p>
        </p:txBody>
      </p:sp>
    </p:spTree>
    <p:extLst>
      <p:ext uri="{BB962C8B-B14F-4D97-AF65-F5344CB8AC3E}">
        <p14:creationId xmlns:p14="http://schemas.microsoft.com/office/powerpoint/2010/main" val="2843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2367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for output probability		    </a:t>
            </a:r>
            <a:r>
              <a:rPr lang="en-US" sz="2400" dirty="0" err="1" smtClean="0"/>
              <a:t>Softmax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Loss Function     		  Cross Entropy Loss</a:t>
            </a:r>
          </a:p>
          <a:p>
            <a:endParaRPr lang="en-US" sz="2400" dirty="0" smtClean="0"/>
          </a:p>
          <a:p>
            <a:r>
              <a:rPr lang="en-US" sz="2400" dirty="0" smtClean="0"/>
              <a:t>Optimizer 		     Adam </a:t>
            </a:r>
            <a:r>
              <a:rPr lang="en-US" sz="2400" dirty="0" smtClean="0"/>
              <a:t>Optimizer</a:t>
            </a:r>
          </a:p>
          <a:p>
            <a:endParaRPr lang="en-US" sz="2400" dirty="0"/>
          </a:p>
          <a:p>
            <a:r>
              <a:rPr lang="en-US" sz="2400" dirty="0" smtClean="0"/>
              <a:t>Regularization 		  Dropout</a:t>
            </a:r>
            <a:endParaRPr lang="en-US" sz="2400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419872" y="2713154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403267" y="4225322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36096" y="1995686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26816" y="3469238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B3576F1-06E1-489F-B214-D01915485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309534"/>
              </p:ext>
            </p:extLst>
          </p:nvPr>
        </p:nvGraphicFramePr>
        <p:xfrm>
          <a:off x="179512" y="1419622"/>
          <a:ext cx="913326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3792" y="915566"/>
            <a:ext cx="2232248" cy="576064"/>
          </a:xfrm>
        </p:spPr>
        <p:txBody>
          <a:bodyPr/>
          <a:lstStyle/>
          <a:p>
            <a:r>
              <a:rPr lang="en-US" b="1" dirty="0" smtClean="0"/>
              <a:t>Result 01</a:t>
            </a:r>
            <a:endParaRPr lang="en-US" b="1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97228-EF1F-437F-8D3A-243EBAD8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0"/>
            <a:ext cx="6156176" cy="51434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636465"/>
            <a:ext cx="3059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After first approach, </a:t>
            </a:r>
            <a:r>
              <a:rPr lang="en-US" b="1" dirty="0">
                <a:solidFill>
                  <a:schemeClr val="bg1"/>
                </a:solidFill>
              </a:rPr>
              <a:t>we 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realized </a:t>
            </a:r>
            <a:r>
              <a:rPr lang="en-US" b="1" dirty="0">
                <a:solidFill>
                  <a:schemeClr val="bg1"/>
                </a:solidFill>
              </a:rPr>
              <a:t>we have </a:t>
            </a:r>
            <a:r>
              <a:rPr lang="en-US" b="1" dirty="0" smtClean="0">
                <a:solidFill>
                  <a:schemeClr val="bg1"/>
                </a:solidFill>
              </a:rPr>
              <a:t>some   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issues </a:t>
            </a:r>
            <a:r>
              <a:rPr lang="en-US" b="1" dirty="0">
                <a:solidFill>
                  <a:schemeClr val="bg1"/>
                </a:solidFill>
              </a:rPr>
              <a:t>in our </a:t>
            </a:r>
            <a:r>
              <a:rPr lang="en-US" b="1" dirty="0" smtClean="0">
                <a:solidFill>
                  <a:schemeClr val="bg1"/>
                </a:solidFill>
              </a:rPr>
              <a:t>result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related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 err="1">
                <a:solidFill>
                  <a:schemeClr val="bg1"/>
                </a:solidFill>
              </a:rPr>
              <a:t>zero_grad</a:t>
            </a:r>
            <a:r>
              <a:rPr lang="en-US" b="1" dirty="0">
                <a:solidFill>
                  <a:schemeClr val="bg1"/>
                </a:solidFill>
              </a:rPr>
              <a:t>, extra dropout layer and sigmoid layer. Fixed issues and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retried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26098" y="0"/>
            <a:ext cx="7200800" cy="576064"/>
          </a:xfrm>
        </p:spPr>
        <p:txBody>
          <a:bodyPr/>
          <a:lstStyle/>
          <a:p>
            <a:r>
              <a:rPr lang="en-US" sz="3200" dirty="0" smtClean="0"/>
              <a:t>Second Approach</a:t>
            </a:r>
            <a:endParaRPr lang="en-US" sz="32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6098" y="678056"/>
            <a:ext cx="7200800" cy="360040"/>
          </a:xfrm>
        </p:spPr>
        <p:txBody>
          <a:bodyPr/>
          <a:lstStyle/>
          <a:p>
            <a:r>
              <a:rPr lang="en-US" sz="1200" i="1" dirty="0" err="1"/>
              <a:t>sequence_length</a:t>
            </a:r>
            <a:r>
              <a:rPr lang="en-US" sz="1200" i="1" dirty="0"/>
              <a:t> = 10, </a:t>
            </a:r>
            <a:r>
              <a:rPr lang="en-US" sz="1200" i="1" dirty="0" err="1"/>
              <a:t>batch_size</a:t>
            </a:r>
            <a:r>
              <a:rPr lang="en-US" sz="1200" i="1" dirty="0"/>
              <a:t> = 128, </a:t>
            </a:r>
            <a:r>
              <a:rPr lang="en-US" sz="1200" i="1" dirty="0" err="1"/>
              <a:t>learning_rate</a:t>
            </a:r>
            <a:r>
              <a:rPr lang="en-US" sz="1200" i="1" dirty="0"/>
              <a:t> = 0.001, </a:t>
            </a:r>
          </a:p>
          <a:p>
            <a:r>
              <a:rPr lang="en-US" sz="1200" i="1" dirty="0" err="1"/>
              <a:t>embedding_dim</a:t>
            </a:r>
            <a:r>
              <a:rPr lang="en-US" sz="1200" i="1" dirty="0"/>
              <a:t> = 200, </a:t>
            </a:r>
            <a:r>
              <a:rPr lang="en-US" sz="1200" i="1" dirty="0" err="1"/>
              <a:t>hidden_dim</a:t>
            </a:r>
            <a:r>
              <a:rPr lang="en-US" sz="1200" i="1" dirty="0"/>
              <a:t> = 250, </a:t>
            </a:r>
            <a:r>
              <a:rPr lang="en-US" sz="1200" i="1" dirty="0" err="1"/>
              <a:t>n_layers</a:t>
            </a:r>
            <a:r>
              <a:rPr lang="en-US" sz="1200" i="1" dirty="0"/>
              <a:t> = 2.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19A5C-A05F-4A59-A748-E60E3D30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37"/>
          <a:stretch/>
        </p:blipFill>
        <p:spPr>
          <a:xfrm>
            <a:off x="107505" y="1237506"/>
            <a:ext cx="2808312" cy="3782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1158B6-E5F3-4FB7-9C2C-BD524CE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8" r="10337" b="-1"/>
          <a:stretch/>
        </p:blipFill>
        <p:spPr>
          <a:xfrm>
            <a:off x="3059832" y="1236847"/>
            <a:ext cx="2808312" cy="378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EF046-0767-4346-9883-09F98E3D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27" y="1236847"/>
            <a:ext cx="3053770" cy="37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209" y="1491630"/>
            <a:ext cx="2271196" cy="576064"/>
          </a:xfrm>
        </p:spPr>
        <p:txBody>
          <a:bodyPr/>
          <a:lstStyle/>
          <a:p>
            <a:r>
              <a:rPr lang="en-US" b="1" dirty="0" smtClean="0"/>
              <a:t>Result 02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" y="2211710"/>
            <a:ext cx="2924396" cy="1156320"/>
          </a:xfrm>
        </p:spPr>
        <p:txBody>
          <a:bodyPr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Here is the output of our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generated script of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second approach.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A411-9AC6-47DB-89A6-394B2725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0"/>
            <a:ext cx="62151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0893" y="483572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Epoch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559" y="2829766"/>
            <a:ext cx="58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7" y="1131589"/>
            <a:ext cx="8271048" cy="37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9672" y="483518"/>
            <a:ext cx="7524328" cy="57606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Learning Outcomes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485B-2196-46D5-89C6-49C1C203BAD8}"/>
              </a:ext>
            </a:extLst>
          </p:cNvPr>
          <p:cNvSpPr txBox="1"/>
          <p:nvPr/>
        </p:nvSpPr>
        <p:spPr>
          <a:xfrm>
            <a:off x="1619672" y="1275606"/>
            <a:ext cx="752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Manipulation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Process like Batching and word2vec embedding.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RNN layers and their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Use of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Effects of hyperparameters, optimizers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Solution for problems like vanishing gradients, exploding </a:t>
            </a:r>
            <a:endParaRPr lang="en-US" sz="2000" i="1" dirty="0" smtClean="0"/>
          </a:p>
          <a:p>
            <a:r>
              <a:rPr lang="en-US" sz="2000" i="1" dirty="0"/>
              <a:t> </a:t>
            </a:r>
            <a:r>
              <a:rPr lang="en-US" sz="2000" i="1" dirty="0" smtClean="0"/>
              <a:t>   gradient </a:t>
            </a:r>
            <a:r>
              <a:rPr lang="en-US" sz="2000" i="1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4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2" descr="N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12" y="1188189"/>
            <a:ext cx="3533558" cy="23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541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0" y="1347614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script may not always make perfect sense.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look like alternating lines of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dialogue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results, we get </a:t>
            </a:r>
            <a:r>
              <a:rPr lang="en-US" dirty="0" smtClean="0"/>
              <a:t>multiple</a:t>
            </a:r>
          </a:p>
          <a:p>
            <a:r>
              <a:rPr lang="en-US" dirty="0" smtClean="0"/>
              <a:t>     characters </a:t>
            </a:r>
            <a:r>
              <a:rPr lang="en-US" dirty="0"/>
              <a:t>to say complete </a:t>
            </a:r>
            <a:r>
              <a:rPr lang="en-US" dirty="0" smtClean="0"/>
              <a:t>sentence.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 good </a:t>
            </a:r>
            <a:r>
              <a:rPr lang="en-US" dirty="0" smtClean="0"/>
              <a:t>results, </a:t>
            </a:r>
            <a:r>
              <a:rPr lang="en-US" dirty="0"/>
              <a:t>it will take more </a:t>
            </a:r>
            <a:r>
              <a:rPr lang="en-US" dirty="0" smtClean="0"/>
              <a:t> time </a:t>
            </a:r>
            <a:r>
              <a:rPr lang="en-US" dirty="0"/>
              <a:t>to train and smaller vocabulary </a:t>
            </a:r>
            <a:r>
              <a:rPr lang="en-US" dirty="0" smtClean="0"/>
              <a:t>  discarding </a:t>
            </a:r>
            <a:r>
              <a:rPr lang="en-US" dirty="0"/>
              <a:t>uncommon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more data can also be a way to improve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0F18F-3131-4949-A08C-39B9EF24C9A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528" y="16035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CSE465-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44125FDF-787A-48F2-AE0A-C3809C06804C}"/>
              </a:ext>
            </a:extLst>
          </p:cNvPr>
          <p:cNvSpPr txBox="1"/>
          <p:nvPr/>
        </p:nvSpPr>
        <p:spPr>
          <a:xfrm>
            <a:off x="107504" y="2288629"/>
            <a:ext cx="5118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– AZK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Ashrafuzzaman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95B9C2F2-D938-41DE-A678-E44A329F0646}"/>
              </a:ext>
            </a:extLst>
          </p:cNvPr>
          <p:cNvSpPr txBox="1"/>
          <p:nvPr/>
        </p:nvSpPr>
        <p:spPr>
          <a:xfrm>
            <a:off x="141040" y="3150403"/>
            <a:ext cx="33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- 3</a:t>
            </a: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4468916" y="2288628"/>
            <a:ext cx="4071056" cy="861775"/>
            <a:chOff x="3189316" y="4216994"/>
            <a:chExt cx="2736304" cy="861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21699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Md. </a:t>
              </a:r>
              <a:r>
                <a:rPr lang="en-US" altLang="ko-KR" sz="2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Rifat</a:t>
              </a:r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Hasan</a:t>
              </a:r>
              <a:endPara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678659"/>
              <a:ext cx="2736304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1712162642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4491240" y="3377987"/>
            <a:ext cx="5032037" cy="915906"/>
            <a:chOff x="7040896" y="4216994"/>
            <a:chExt cx="3382214" cy="9159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216994"/>
              <a:ext cx="338221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Md. </a:t>
              </a:r>
              <a:r>
                <a:rPr lang="en-US" altLang="ko-KR" sz="2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Oahiduzzaman</a:t>
              </a:r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Mondol</a:t>
              </a:r>
              <a:r>
                <a:rPr lang="en-US" altLang="ko-KR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Zihad</a:t>
              </a:r>
              <a:endPara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732790"/>
              <a:ext cx="2736304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1711855642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23928" y="1649723"/>
            <a:ext cx="192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Members: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70824" y="1540452"/>
            <a:ext cx="0" cy="329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3537536" y="3344042"/>
            <a:ext cx="84901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3545920" y="2234498"/>
            <a:ext cx="855712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203598"/>
            <a:ext cx="2808312" cy="57606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GitHub Link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A6B19-CB6F-4085-9D10-A1C8946DD40E}"/>
              </a:ext>
            </a:extLst>
          </p:cNvPr>
          <p:cNvSpPr txBox="1"/>
          <p:nvPr/>
        </p:nvSpPr>
        <p:spPr>
          <a:xfrm>
            <a:off x="2051720" y="2355726"/>
            <a:ext cx="63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https://github.com/OahidZihad/CSE465-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V-Script-Generator</a:t>
            </a:r>
          </a:p>
        </p:txBody>
      </p:sp>
      <p:sp>
        <p:nvSpPr>
          <p:cNvPr id="6" name="Chevron 5"/>
          <p:cNvSpPr/>
          <p:nvPr/>
        </p:nvSpPr>
        <p:spPr>
          <a:xfrm>
            <a:off x="8172400" y="2144348"/>
            <a:ext cx="648072" cy="792088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671648" y="2144348"/>
            <a:ext cx="556032" cy="792088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228371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You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627534"/>
            <a:ext cx="4789040" cy="10803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Problem Statement:</a:t>
            </a:r>
            <a:endParaRPr lang="en-US" altLang="ko-KR" sz="4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923678"/>
            <a:ext cx="4896544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needs a lot of product description to be written in production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we sometimes want to write scripts in a specific style.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try to build a Recurrent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will generate a new ‘fake’ script like a TV show.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generate unique lyrics of songs.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r="162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698257" y="352083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Methodology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99858" y="103201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3168" y="182511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91323" y="261693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20741" y="343826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7638" y="1122092"/>
            <a:ext cx="46085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 Manipulation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03248" y="1921965"/>
            <a:ext cx="4608512" cy="539310"/>
            <a:chOff x="803640" y="3347446"/>
            <a:chExt cx="2059657" cy="53931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9757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Convert data into Tensors and formatted with </a:t>
              </a:r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TensorDataset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Data Loader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7451" y="2707036"/>
            <a:ext cx="5102544" cy="549559"/>
            <a:chOff x="803640" y="3347446"/>
            <a:chExt cx="2280452" cy="549559"/>
          </a:xfrm>
        </p:grpSpPr>
        <p:sp>
          <p:nvSpPr>
            <p:cNvPr id="17" name="TextBox 16"/>
            <p:cNvSpPr txBox="1"/>
            <p:nvPr/>
          </p:nvSpPr>
          <p:spPr>
            <a:xfrm>
              <a:off x="804617" y="3620006"/>
              <a:ext cx="22794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Recurrent Neural Network </a:t>
              </a:r>
              <a:r>
                <a:rPr lang="en-US" sz="1200" dirty="0" smtClean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and LSTM with forward and backpropagation. 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Neural Network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40817" y="3536056"/>
            <a:ext cx="5033013" cy="528205"/>
            <a:chOff x="803640" y="3347446"/>
            <a:chExt cx="2249377" cy="52820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8652"/>
              <a:ext cx="22493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suitable GPU and fine-tune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hyperparameters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improved results.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 RNN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99857" y="116122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3166" y="195432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1319" y="274613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0735" y="3567468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7362" y="140094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Collect required tools and pre-processing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09052" y="422855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09046" y="4357757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29128" y="4338028"/>
            <a:ext cx="5033013" cy="560190"/>
            <a:chOff x="803640" y="3347446"/>
            <a:chExt cx="2249377" cy="56019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30637"/>
              <a:ext cx="22493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several times, find appropriate script and compare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Generate Script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404850" y="1474046"/>
            <a:ext cx="3025356" cy="6992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9624" y="2079333"/>
            <a:ext cx="3384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be using a dataset of </a:t>
            </a:r>
            <a:r>
              <a:rPr lang="en-US" dirty="0" smtClean="0">
                <a:solidFill>
                  <a:schemeClr val="bg1"/>
                </a:solidFill>
              </a:rPr>
              <a:t>   “</a:t>
            </a:r>
            <a:r>
              <a:rPr lang="en-US" dirty="0" err="1" smtClean="0">
                <a:solidFill>
                  <a:schemeClr val="bg1"/>
                </a:solidFill>
              </a:rPr>
              <a:t>Seinfield</a:t>
            </a:r>
            <a:r>
              <a:rPr lang="en-US" dirty="0" smtClean="0">
                <a:solidFill>
                  <a:schemeClr val="bg1"/>
                </a:solidFill>
              </a:rPr>
              <a:t>” from 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is a popular TV show from </a:t>
            </a:r>
            <a:r>
              <a:rPr lang="en-US" dirty="0" smtClean="0">
                <a:solidFill>
                  <a:schemeClr val="bg1"/>
                </a:solidFill>
              </a:rPr>
              <a:t>   1989-1998. The </a:t>
            </a:r>
            <a:r>
              <a:rPr lang="en-US" dirty="0">
                <a:solidFill>
                  <a:schemeClr val="bg1"/>
                </a:solidFill>
              </a:rPr>
              <a:t>dataset has </a:t>
            </a:r>
            <a:r>
              <a:rPr lang="en-US" dirty="0" smtClean="0">
                <a:solidFill>
                  <a:schemeClr val="bg1"/>
                </a:solidFill>
              </a:rPr>
              <a:t>   scripts </a:t>
            </a:r>
            <a:r>
              <a:rPr lang="en-US" dirty="0">
                <a:solidFill>
                  <a:schemeClr val="bg1"/>
                </a:solidFill>
              </a:rPr>
              <a:t>from 9 </a:t>
            </a:r>
            <a:r>
              <a:rPr lang="en-US" dirty="0" smtClean="0">
                <a:solidFill>
                  <a:schemeClr val="bg1"/>
                </a:solidFill>
              </a:rPr>
              <a:t>seasons.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 total size of </a:t>
            </a:r>
            <a:r>
              <a:rPr lang="en-US" dirty="0" smtClean="0">
                <a:solidFill>
                  <a:schemeClr val="bg1"/>
                </a:solidFill>
              </a:rPr>
              <a:t>3.4MB.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1691680" y="464265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Dataset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0F9575-E610-47C1-909B-8521E9D7A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7" r="821" b="10615"/>
          <a:stretch/>
        </p:blipFill>
        <p:spPr>
          <a:xfrm>
            <a:off x="5212952" y="462415"/>
            <a:ext cx="3390672" cy="971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494F38-876C-4EC2-AC37-A28F0F42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1" y="1424630"/>
            <a:ext cx="4663774" cy="3264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2016" y="4031476"/>
            <a:ext cx="3291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https://www.kaggle.com/thec03u5/seinfeld-chronicles?fbclid=IwAR2iwIXjyY21B5ABhQLB10YjAG_nKl0NRX1QnZH9AO2Am_ttPkfwpm5fN6c</a:t>
            </a:r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19672" y="339502"/>
            <a:ext cx="7524328" cy="57606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Embedding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97496"/>
            <a:ext cx="7524328" cy="414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15566"/>
            <a:ext cx="4427984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/>
              <a:t>Pre-process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4A10B-6F93-48AE-8834-4BC9CA794148}"/>
              </a:ext>
            </a:extLst>
          </p:cNvPr>
          <p:cNvSpPr/>
          <p:nvPr/>
        </p:nvSpPr>
        <p:spPr>
          <a:xfrm>
            <a:off x="2555776" y="1192824"/>
            <a:ext cx="3744416" cy="48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Pre-Processing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27984" y="1677071"/>
            <a:ext cx="0" cy="46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7282E-A623-4920-BF34-74DC5AF9C4AE}"/>
              </a:ext>
            </a:extLst>
          </p:cNvPr>
          <p:cNvSpPr/>
          <p:nvPr/>
        </p:nvSpPr>
        <p:spPr>
          <a:xfrm>
            <a:off x="719572" y="2427734"/>
            <a:ext cx="2088232" cy="50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Lookup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D07D6-D1BC-4CBE-B6DC-D177C7C0D15E}"/>
              </a:ext>
            </a:extLst>
          </p:cNvPr>
          <p:cNvSpPr/>
          <p:nvPr/>
        </p:nvSpPr>
        <p:spPr>
          <a:xfrm>
            <a:off x="6031026" y="2427734"/>
            <a:ext cx="2122506" cy="50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3207-2F66-4A38-B487-DE6A3A52CD99}"/>
              </a:ext>
            </a:extLst>
          </p:cNvPr>
          <p:cNvSpPr txBox="1"/>
          <p:nvPr/>
        </p:nvSpPr>
        <p:spPr>
          <a:xfrm>
            <a:off x="334988" y="3190622"/>
            <a:ext cx="301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to go from the words to an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to go from the id to word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8CF99D-E23B-46A3-AFCE-968C68D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28" y="3045223"/>
            <a:ext cx="3200400" cy="196752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</p:cNvCxnSpPr>
          <p:nvPr/>
        </p:nvCxnSpPr>
        <p:spPr>
          <a:xfrm flipH="1">
            <a:off x="1763688" y="2139702"/>
            <a:ext cx="5328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63688" y="213970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092279" y="21397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/>
              <a:t>GPU Availability</a:t>
            </a:r>
            <a:endParaRPr lang="en-US" dirty="0"/>
          </a:p>
        </p:txBody>
      </p:sp>
      <p:pic>
        <p:nvPicPr>
          <p:cNvPr id="1026" name="Picture 2" descr="CUD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42838"/>
            <a:ext cx="3024336" cy="18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819" y="2837346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train_on_gpu</a:t>
            </a:r>
            <a:r>
              <a:rPr lang="en-US" sz="2000" dirty="0"/>
              <a:t> = </a:t>
            </a:r>
            <a:r>
              <a:rPr lang="en-US" sz="2000" dirty="0" err="1"/>
              <a:t>torch.cuda.is_available</a:t>
            </a:r>
            <a:r>
              <a:rPr lang="en-US" sz="2000" dirty="0"/>
              <a:t>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train_on_gpu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819" y="154283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Toolkit 10.2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496" y="193940"/>
            <a:ext cx="72008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Batching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2178" y="1071885"/>
            <a:ext cx="46015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We implement the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batch_data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function to batch “words” data into chunks of size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batch_size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using the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TensorDataset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and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DataLoader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classes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 example, say we have these as input:</a:t>
            </a:r>
          </a:p>
          <a:p>
            <a:r>
              <a:rPr lang="en-US" altLang="en-US" sz="1400" b="1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	words = [1, 2, 3, 4, 5, 6, 7] </a:t>
            </a:r>
          </a:p>
          <a:p>
            <a:r>
              <a:rPr lang="en-US" altLang="en-US" sz="1400" b="1" dirty="0" smtClean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	sequence length = 4</a:t>
            </a:r>
            <a:r>
              <a:rPr lang="en-US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090299"/>
            <a:ext cx="435842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Our first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feature_tensor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will contain this values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[1, 2, 3, 4]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the corresponding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target sensor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will just be the next “word” or tokenized word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value: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This will continue with the second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feature tensor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target_tensor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[2, 3, 4, 5]	#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feature_tensor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6	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target_sensor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28" y="1315361"/>
            <a:ext cx="4142401" cy="1774938"/>
          </a:xfrm>
        </p:spPr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6" y="1062980"/>
            <a:ext cx="4198421" cy="20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28" y="2544943"/>
            <a:ext cx="4667841" cy="25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694</Words>
  <Application>Microsoft Office PowerPoint</Application>
  <PresentationFormat>On-screen Show (16:9)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맑은 고딕</vt:lpstr>
      <vt:lpstr>Arial</vt:lpstr>
      <vt:lpstr>Arial Unicode MS</vt:lpstr>
      <vt:lpstr>Bahnschrift Light</vt:lpstr>
      <vt:lpstr>Calibri</vt:lpstr>
      <vt:lpstr>Courier New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Oahid Zihad</cp:lastModifiedBy>
  <cp:revision>174</cp:revision>
  <dcterms:created xsi:type="dcterms:W3CDTF">2016-12-05T23:26:54Z</dcterms:created>
  <dcterms:modified xsi:type="dcterms:W3CDTF">2020-09-26T14:05:13Z</dcterms:modified>
</cp:coreProperties>
</file>